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88" r:id="rId3"/>
  </p:sldMasterIdLst>
  <p:notesMasterIdLst>
    <p:notesMasterId r:id="rId25"/>
  </p:notesMasterIdLst>
  <p:sldIdLst>
    <p:sldId id="5080" r:id="rId4"/>
    <p:sldId id="8841" r:id="rId5"/>
    <p:sldId id="8889" r:id="rId6"/>
    <p:sldId id="8890" r:id="rId7"/>
    <p:sldId id="8836" r:id="rId8"/>
    <p:sldId id="8897" r:id="rId9"/>
    <p:sldId id="8898" r:id="rId10"/>
    <p:sldId id="522" r:id="rId11"/>
    <p:sldId id="8896" r:id="rId12"/>
    <p:sldId id="353" r:id="rId13"/>
    <p:sldId id="8899" r:id="rId14"/>
    <p:sldId id="8932" r:id="rId15"/>
    <p:sldId id="8931" r:id="rId16"/>
    <p:sldId id="8930" r:id="rId17"/>
    <p:sldId id="8933" r:id="rId18"/>
    <p:sldId id="359" r:id="rId19"/>
    <p:sldId id="5081" r:id="rId20"/>
    <p:sldId id="365" r:id="rId21"/>
    <p:sldId id="366" r:id="rId22"/>
    <p:sldId id="364" r:id="rId23"/>
    <p:sldId id="15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81"/>
    <p:restoredTop sz="94656"/>
  </p:normalViewPr>
  <p:slideViewPr>
    <p:cSldViewPr snapToGrid="0" snapToObjects="1">
      <p:cViewPr varScale="1">
        <p:scale>
          <a:sx n="86" d="100"/>
          <a:sy n="86" d="100"/>
        </p:scale>
        <p:origin x="1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2B4C6-362A-CA4D-B126-E0B90B71A079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BD635-6C94-EE4E-94C1-D29752776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3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8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80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DA5EBE-E194-4A8A-BBBE-6B90DE988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442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DA5EBE-E194-4A8A-BBBE-6B90DE988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1494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DA5EBE-E194-4A8A-BBBE-6B90DE988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243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DA5EBE-E194-4A8A-BBBE-6B90DE988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4113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spc="0">
              <a:solidFill>
                <a:srgbClr val="000000"/>
              </a:solidFill>
              <a:latin typeface="Helvetica Neue LT Std 45 Light"/>
              <a:ea typeface="Helvetica Neue LT Std 45 Light"/>
              <a:cs typeface="Helvetica Neue LT Std 45 Light"/>
              <a:sym typeface="Helvetica Neue LT Std 45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DA5EBE-E194-4A8A-BBBE-6B90DE988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Helvetica"/>
                <a:sym typeface="Helvetic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68672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565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32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DA5EBE-E194-4A8A-BBBE-6B90DE988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Helvetic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58970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1D1C1D"/>
                </a:solidFill>
                <a:latin typeface="Slack-Lato"/>
              </a:rPr>
              <a:t>Secrets management</a:t>
            </a:r>
            <a:r>
              <a:rPr lang="en-US" b="0" dirty="0">
                <a:solidFill>
                  <a:srgbClr val="1D1C1D"/>
                </a:solidFill>
                <a:latin typeface="Slack-Lato"/>
              </a:rPr>
              <a:t> refers to the tools and methods for </a:t>
            </a:r>
            <a:r>
              <a:rPr lang="en-US" dirty="0">
                <a:solidFill>
                  <a:srgbClr val="1D1C1D"/>
                </a:solidFill>
                <a:latin typeface="Slack-Lato"/>
              </a:rPr>
              <a:t>managing</a:t>
            </a:r>
            <a:r>
              <a:rPr lang="en-US" b="0" dirty="0">
                <a:solidFill>
                  <a:srgbClr val="1D1C1D"/>
                </a:solidFill>
                <a:latin typeface="Slack-Lato"/>
              </a:rPr>
              <a:t> digital authentication credentials (</a:t>
            </a:r>
            <a:r>
              <a:rPr lang="en-US" dirty="0">
                <a:solidFill>
                  <a:srgbClr val="1D1C1D"/>
                </a:solidFill>
                <a:latin typeface="Slack-Lato"/>
              </a:rPr>
              <a:t>secrets</a:t>
            </a:r>
            <a:r>
              <a:rPr lang="en-US" b="0" dirty="0">
                <a:solidFill>
                  <a:srgbClr val="1D1C1D"/>
                </a:solidFill>
                <a:latin typeface="Slack-Lato"/>
              </a:rPr>
              <a:t>), including passwords, keys, APIs, and tokens for use in </a:t>
            </a:r>
            <a:r>
              <a:rPr lang="en-US" dirty="0">
                <a:solidFill>
                  <a:srgbClr val="1D1C1D"/>
                </a:solidFill>
                <a:latin typeface="Slack-Lato"/>
              </a:rPr>
              <a:t>applications</a:t>
            </a:r>
            <a:r>
              <a:rPr lang="en-US" b="0" dirty="0">
                <a:solidFill>
                  <a:srgbClr val="1D1C1D"/>
                </a:solidFill>
                <a:latin typeface="Slack-Lato"/>
              </a:rPr>
              <a:t>, services, privileged accounts and other sensitive parts of the IT ecosystem.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DA5EBE-E194-4A8A-BBBE-6B90DE988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Helvetic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69418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DA5EBE-E194-4A8A-BBBE-6B90DE988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Helvetic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82794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04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tentative timelines – assess 8 week</a:t>
            </a:r>
          </a:p>
          <a:p>
            <a:r>
              <a:rPr lang="en-US"/>
              <a:t>Add why do these steps below each phase or slide notes…</a:t>
            </a:r>
          </a:p>
        </p:txBody>
      </p:sp>
    </p:spTree>
    <p:extLst>
      <p:ext uri="{BB962C8B-B14F-4D97-AF65-F5344CB8AC3E}">
        <p14:creationId xmlns:p14="http://schemas.microsoft.com/office/powerpoint/2010/main" val="997239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DA5EBE-E194-4A8A-BBBE-6B90DE988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Helvetic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49885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099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4952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45AB-5C41-B041-80C4-C118E466A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53C90-4E29-9547-8C38-54BF17990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3E550-77BA-1D4A-AFB6-BF18E6468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F9C9-E7FC-DB45-B59D-F4B7E49EEEE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878F1-A86D-F342-9892-1D80AE6C0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6F4AE-E633-E742-9B6B-EACBD15AB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8851A-FB99-8C48-A106-134A0864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7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D087-E067-6543-AE9A-6EE1C35E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AF296B-999F-2040-807C-B07205FC5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5D0C3-F673-3544-ADF6-892B0FACB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F9C9-E7FC-DB45-B59D-F4B7E49EEEE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3E4AD-F5E3-1D43-AA15-013437F22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BA130-8753-864E-A28F-36731C77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8851A-FB99-8C48-A106-134A0864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2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D14AB4-8F9F-3F43-B030-4A73B705E9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8A37D-BF91-354E-A6D7-30CA89F93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27442-1A3C-E842-BC9E-CE90C5FC9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F9C9-E7FC-DB45-B59D-F4B7E49EEEE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FB1DE-155B-6F40-B19C-0873ADDD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36CAF-E836-684D-BF91-1E22C0714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8851A-FB99-8C48-A106-134A0864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02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1072625" y="2278682"/>
            <a:ext cx="2919740" cy="23362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89599" y="1746831"/>
            <a:ext cx="7315200" cy="15544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4800" u="none" dirty="0">
                <a:solidFill>
                  <a:schemeClr val="accent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/>
              <a:t>Insert Title Here				 </a:t>
            </a:r>
            <a:br>
              <a:rPr lang="en-US"/>
            </a:br>
            <a:r>
              <a:rPr lang="en-US"/>
              <a:t>in two lines						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5026447" y="2528304"/>
            <a:ext cx="0" cy="179949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89600" y="3807691"/>
            <a:ext cx="4254500" cy="200443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534" b="1">
                <a:solidFill>
                  <a:schemeClr val="accent2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first and last name 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689600" y="4112030"/>
            <a:ext cx="4254500" cy="19908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1267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Designation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5689600" y="4464051"/>
            <a:ext cx="4254500" cy="1863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3F55D-79AE-4706-8FDA-C021E69A0C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9600" y="4758609"/>
            <a:ext cx="1722540" cy="42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71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625" y="2719048"/>
            <a:ext cx="1772174" cy="14180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89599" y="1746831"/>
            <a:ext cx="7315200" cy="15544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4800" u="none" dirty="0">
                <a:solidFill>
                  <a:schemeClr val="accent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/>
              <a:t>Insert Title Here				 </a:t>
            </a:r>
            <a:br>
              <a:rPr lang="en-US"/>
            </a:br>
            <a:r>
              <a:rPr lang="en-US"/>
              <a:t>in two lines						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5026447" y="2528304"/>
            <a:ext cx="0" cy="179949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89600" y="3807691"/>
            <a:ext cx="4254500" cy="200443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534" b="1">
                <a:solidFill>
                  <a:schemeClr val="accent2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first and last name 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689600" y="4112030"/>
            <a:ext cx="4254500" cy="19908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1267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Designation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5689600" y="4464051"/>
            <a:ext cx="4254500" cy="1863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3F55D-79AE-4706-8FDA-C021E69A0C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9600" y="4758609"/>
            <a:ext cx="1722540" cy="42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29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_optional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>
            <a:cxnSpLocks/>
          </p:cNvCxnSpPr>
          <p:nvPr userDrawn="1"/>
        </p:nvCxnSpPr>
        <p:spPr>
          <a:xfrm>
            <a:off x="5026447" y="2528304"/>
            <a:ext cx="0" cy="179949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689599" y="2669554"/>
            <a:ext cx="7315200" cy="15544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4800" u="none" dirty="0">
                <a:solidFill>
                  <a:schemeClr val="accent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/>
              <a:t>Thank You						 </a:t>
            </a:r>
            <a:br>
              <a:rPr lang="en-US"/>
            </a:br>
            <a:r>
              <a:rPr lang="en-US"/>
              <a:t>for your time					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1917142"/>
            <a:ext cx="3643200" cy="30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6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1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F7DFBBE-6B1E-6046-B11F-CDFC7F2DD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05" y="697615"/>
            <a:ext cx="8250224" cy="541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>
              <a:defRPr sz="30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 eaLnBrk="0" hangingPunct="0">
              <a:spcBef>
                <a:spcPct val="20000"/>
              </a:spcBef>
            </a:pPr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0E9B1AB-9CE3-5449-9515-F508D1891A34}"/>
              </a:ext>
            </a:extLst>
          </p:cNvPr>
          <p:cNvGrpSpPr/>
          <p:nvPr userDrawn="1"/>
        </p:nvGrpSpPr>
        <p:grpSpPr>
          <a:xfrm>
            <a:off x="74854" y="6562147"/>
            <a:ext cx="647061" cy="121659"/>
            <a:chOff x="6014087" y="4646472"/>
            <a:chExt cx="503788" cy="947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1CED97-8AA6-FF4B-A693-694519C38F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rgbClr val="EF3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r>
                <a:rPr lang="en-US" sz="900" b="0" kern="1200" spc="0">
                  <a:solidFill>
                    <a:srgbClr val="000000"/>
                  </a:solidFill>
                  <a:latin typeface="Helvetica" pitchFamily="2" charset="0"/>
                  <a:ea typeface=""/>
                  <a:cs typeface=""/>
                </a:rPr>
                <a:t> 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572AF31-B51A-5B47-8A98-5ACDBD5BA13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rgbClr val="0E35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  <a:ea typeface=""/>
                <a:cs typeface="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7F46EB7-6B94-AA43-A9B4-2CD92156D81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rgbClr val="00A2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  <a:ea typeface=""/>
                <a:cs typeface="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1616C3E-75EF-BA4C-BBDE-C3A3C0F7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rgbClr val="6DC24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  <a:ea typeface=""/>
                <a:cs typeface="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0C9C5B5-9F20-5A4C-A599-90B2866641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rgbClr val="FFDA2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  <a:ea typeface=""/>
                <a:cs typeface=""/>
              </a:endParaRPr>
            </a:p>
          </p:txBody>
        </p:sp>
      </p:grpSp>
      <p:sp>
        <p:nvSpPr>
          <p:cNvPr id="8" name="Shape 568" descr="Footer Placeholder 4">
            <a:extLst>
              <a:ext uri="{FF2B5EF4-FFF2-40B4-BE49-F238E27FC236}">
                <a16:creationId xmlns:a16="http://schemas.microsoft.com/office/drawing/2014/main" id="{D3C82A3C-72F7-B041-8661-BB78D000DCD7}"/>
              </a:ext>
            </a:extLst>
          </p:cNvPr>
          <p:cNvSpPr/>
          <p:nvPr userDrawn="1"/>
        </p:nvSpPr>
        <p:spPr>
          <a:xfrm>
            <a:off x="10597386" y="6574820"/>
            <a:ext cx="110833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1219200">
              <a:lnSpc>
                <a:spcPct val="100000"/>
              </a:lnSpc>
              <a:tabLst/>
              <a:defRPr sz="18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9" name="Shape 569" descr="Freeform 5">
            <a:extLst>
              <a:ext uri="{FF2B5EF4-FFF2-40B4-BE49-F238E27FC236}">
                <a16:creationId xmlns:a16="http://schemas.microsoft.com/office/drawing/2014/main" id="{27E55D2C-1917-4748-A929-952DBB97327B}"/>
              </a:ext>
            </a:extLst>
          </p:cNvPr>
          <p:cNvSpPr/>
          <p:nvPr userDrawn="1"/>
        </p:nvSpPr>
        <p:spPr>
          <a:xfrm>
            <a:off x="10734015" y="6573796"/>
            <a:ext cx="376507" cy="144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447" extrusionOk="0">
                <a:moveTo>
                  <a:pt x="19435" y="4794"/>
                </a:moveTo>
                <a:cubicBezTo>
                  <a:pt x="18255" y="4794"/>
                  <a:pt x="17303" y="7292"/>
                  <a:pt x="17303" y="10427"/>
                </a:cubicBezTo>
                <a:cubicBezTo>
                  <a:pt x="17303" y="13561"/>
                  <a:pt x="18255" y="16108"/>
                  <a:pt x="19435" y="16108"/>
                </a:cubicBezTo>
                <a:cubicBezTo>
                  <a:pt x="20614" y="16108"/>
                  <a:pt x="21585" y="13561"/>
                  <a:pt x="21585" y="10427"/>
                </a:cubicBezTo>
                <a:cubicBezTo>
                  <a:pt x="21585" y="7292"/>
                  <a:pt x="20614" y="4794"/>
                  <a:pt x="19435" y="4794"/>
                </a:cubicBezTo>
                <a:close/>
                <a:moveTo>
                  <a:pt x="19435" y="13414"/>
                </a:moveTo>
                <a:cubicBezTo>
                  <a:pt x="18826" y="13414"/>
                  <a:pt x="18331" y="12092"/>
                  <a:pt x="18331" y="10427"/>
                </a:cubicBezTo>
                <a:cubicBezTo>
                  <a:pt x="18331" y="8810"/>
                  <a:pt x="18826" y="7439"/>
                  <a:pt x="19435" y="7439"/>
                </a:cubicBezTo>
                <a:cubicBezTo>
                  <a:pt x="20044" y="7439"/>
                  <a:pt x="20538" y="8810"/>
                  <a:pt x="20538" y="10427"/>
                </a:cubicBezTo>
                <a:cubicBezTo>
                  <a:pt x="20538" y="12092"/>
                  <a:pt x="20044" y="13414"/>
                  <a:pt x="19435" y="13414"/>
                </a:cubicBezTo>
                <a:close/>
                <a:moveTo>
                  <a:pt x="5999" y="5088"/>
                </a:moveTo>
                <a:cubicBezTo>
                  <a:pt x="5218" y="5088"/>
                  <a:pt x="5218" y="5088"/>
                  <a:pt x="5218" y="5088"/>
                </a:cubicBezTo>
                <a:cubicBezTo>
                  <a:pt x="5142" y="5088"/>
                  <a:pt x="5085" y="5235"/>
                  <a:pt x="5047" y="5382"/>
                </a:cubicBezTo>
                <a:cubicBezTo>
                  <a:pt x="4400" y="10574"/>
                  <a:pt x="4400" y="10574"/>
                  <a:pt x="4400" y="10574"/>
                </a:cubicBezTo>
                <a:cubicBezTo>
                  <a:pt x="3296" y="5039"/>
                  <a:pt x="3296" y="5039"/>
                  <a:pt x="3296" y="5039"/>
                </a:cubicBezTo>
                <a:cubicBezTo>
                  <a:pt x="3258" y="4892"/>
                  <a:pt x="3182" y="4794"/>
                  <a:pt x="3106" y="4794"/>
                </a:cubicBezTo>
                <a:cubicBezTo>
                  <a:pt x="3030" y="4794"/>
                  <a:pt x="3030" y="4794"/>
                  <a:pt x="3030" y="4794"/>
                </a:cubicBezTo>
                <a:cubicBezTo>
                  <a:pt x="2954" y="4794"/>
                  <a:pt x="2878" y="4892"/>
                  <a:pt x="2859" y="5039"/>
                </a:cubicBezTo>
                <a:cubicBezTo>
                  <a:pt x="1736" y="10574"/>
                  <a:pt x="1736" y="10574"/>
                  <a:pt x="1736" y="10574"/>
                </a:cubicBezTo>
                <a:cubicBezTo>
                  <a:pt x="1089" y="5382"/>
                  <a:pt x="1089" y="5382"/>
                  <a:pt x="1089" y="5382"/>
                </a:cubicBezTo>
                <a:cubicBezTo>
                  <a:pt x="1070" y="5235"/>
                  <a:pt x="994" y="5088"/>
                  <a:pt x="918" y="5088"/>
                </a:cubicBezTo>
                <a:cubicBezTo>
                  <a:pt x="137" y="5088"/>
                  <a:pt x="137" y="5088"/>
                  <a:pt x="137" y="5088"/>
                </a:cubicBezTo>
                <a:cubicBezTo>
                  <a:pt x="42" y="5088"/>
                  <a:pt x="-15" y="5284"/>
                  <a:pt x="4" y="5529"/>
                </a:cubicBezTo>
                <a:cubicBezTo>
                  <a:pt x="1298" y="15814"/>
                  <a:pt x="1298" y="15814"/>
                  <a:pt x="1298" y="15814"/>
                </a:cubicBezTo>
                <a:cubicBezTo>
                  <a:pt x="1317" y="15961"/>
                  <a:pt x="1393" y="16108"/>
                  <a:pt x="1450" y="16108"/>
                </a:cubicBezTo>
                <a:cubicBezTo>
                  <a:pt x="1565" y="16108"/>
                  <a:pt x="1565" y="16108"/>
                  <a:pt x="1565" y="16108"/>
                </a:cubicBezTo>
                <a:cubicBezTo>
                  <a:pt x="1641" y="16108"/>
                  <a:pt x="1717" y="15961"/>
                  <a:pt x="1755" y="15814"/>
                </a:cubicBezTo>
                <a:cubicBezTo>
                  <a:pt x="3068" y="9300"/>
                  <a:pt x="3068" y="9300"/>
                  <a:pt x="3068" y="9300"/>
                </a:cubicBezTo>
                <a:cubicBezTo>
                  <a:pt x="4381" y="15814"/>
                  <a:pt x="4381" y="15814"/>
                  <a:pt x="4381" y="15814"/>
                </a:cubicBezTo>
                <a:cubicBezTo>
                  <a:pt x="4419" y="15961"/>
                  <a:pt x="4495" y="16108"/>
                  <a:pt x="4571" y="16108"/>
                </a:cubicBezTo>
                <a:cubicBezTo>
                  <a:pt x="4686" y="16108"/>
                  <a:pt x="4686" y="16108"/>
                  <a:pt x="4686" y="16108"/>
                </a:cubicBezTo>
                <a:cubicBezTo>
                  <a:pt x="4743" y="16108"/>
                  <a:pt x="4819" y="15961"/>
                  <a:pt x="4838" y="15814"/>
                </a:cubicBezTo>
                <a:cubicBezTo>
                  <a:pt x="6132" y="5529"/>
                  <a:pt x="6132" y="5529"/>
                  <a:pt x="6132" y="5529"/>
                </a:cubicBezTo>
                <a:cubicBezTo>
                  <a:pt x="6170" y="5284"/>
                  <a:pt x="6113" y="5088"/>
                  <a:pt x="5999" y="5088"/>
                </a:cubicBezTo>
                <a:close/>
                <a:moveTo>
                  <a:pt x="7845" y="5088"/>
                </a:moveTo>
                <a:cubicBezTo>
                  <a:pt x="7045" y="5088"/>
                  <a:pt x="7045" y="5088"/>
                  <a:pt x="7045" y="5088"/>
                </a:cubicBezTo>
                <a:cubicBezTo>
                  <a:pt x="6950" y="5088"/>
                  <a:pt x="6874" y="5284"/>
                  <a:pt x="6874" y="5578"/>
                </a:cubicBezTo>
                <a:cubicBezTo>
                  <a:pt x="6874" y="15325"/>
                  <a:pt x="6874" y="15325"/>
                  <a:pt x="6874" y="15325"/>
                </a:cubicBezTo>
                <a:cubicBezTo>
                  <a:pt x="6874" y="15569"/>
                  <a:pt x="6950" y="15814"/>
                  <a:pt x="7045" y="15814"/>
                </a:cubicBezTo>
                <a:cubicBezTo>
                  <a:pt x="7845" y="15814"/>
                  <a:pt x="7845" y="15814"/>
                  <a:pt x="7845" y="15814"/>
                </a:cubicBezTo>
                <a:cubicBezTo>
                  <a:pt x="7940" y="15814"/>
                  <a:pt x="8035" y="15569"/>
                  <a:pt x="8035" y="15325"/>
                </a:cubicBezTo>
                <a:cubicBezTo>
                  <a:pt x="8035" y="5578"/>
                  <a:pt x="8035" y="5578"/>
                  <a:pt x="8035" y="5578"/>
                </a:cubicBezTo>
                <a:cubicBezTo>
                  <a:pt x="8035" y="5284"/>
                  <a:pt x="7940" y="5088"/>
                  <a:pt x="7845" y="5088"/>
                </a:cubicBezTo>
                <a:close/>
                <a:moveTo>
                  <a:pt x="11327" y="4794"/>
                </a:moveTo>
                <a:cubicBezTo>
                  <a:pt x="10775" y="4794"/>
                  <a:pt x="10281" y="5382"/>
                  <a:pt x="9919" y="6361"/>
                </a:cubicBezTo>
                <a:cubicBezTo>
                  <a:pt x="9919" y="6361"/>
                  <a:pt x="9919" y="6361"/>
                  <a:pt x="9919" y="6361"/>
                </a:cubicBezTo>
                <a:cubicBezTo>
                  <a:pt x="9767" y="5382"/>
                  <a:pt x="9767" y="5382"/>
                  <a:pt x="9767" y="5382"/>
                </a:cubicBezTo>
                <a:cubicBezTo>
                  <a:pt x="9748" y="5235"/>
                  <a:pt x="9672" y="5088"/>
                  <a:pt x="9615" y="5088"/>
                </a:cubicBezTo>
                <a:cubicBezTo>
                  <a:pt x="9234" y="5088"/>
                  <a:pt x="9234" y="5088"/>
                  <a:pt x="9234" y="5088"/>
                </a:cubicBezTo>
                <a:cubicBezTo>
                  <a:pt x="9139" y="5088"/>
                  <a:pt x="9063" y="5284"/>
                  <a:pt x="9063" y="5578"/>
                </a:cubicBezTo>
                <a:cubicBezTo>
                  <a:pt x="9063" y="21006"/>
                  <a:pt x="9063" y="21006"/>
                  <a:pt x="9063" y="21006"/>
                </a:cubicBezTo>
                <a:cubicBezTo>
                  <a:pt x="9063" y="21251"/>
                  <a:pt x="9139" y="21447"/>
                  <a:pt x="9234" y="21447"/>
                </a:cubicBezTo>
                <a:cubicBezTo>
                  <a:pt x="10033" y="21447"/>
                  <a:pt x="10033" y="21447"/>
                  <a:pt x="10033" y="21447"/>
                </a:cubicBezTo>
                <a:cubicBezTo>
                  <a:pt x="10128" y="21447"/>
                  <a:pt x="10224" y="21251"/>
                  <a:pt x="10224" y="21006"/>
                </a:cubicBezTo>
                <a:cubicBezTo>
                  <a:pt x="10224" y="15618"/>
                  <a:pt x="10224" y="15618"/>
                  <a:pt x="10224" y="15618"/>
                </a:cubicBezTo>
                <a:cubicBezTo>
                  <a:pt x="10547" y="15912"/>
                  <a:pt x="10928" y="16108"/>
                  <a:pt x="11327" y="16108"/>
                </a:cubicBezTo>
                <a:cubicBezTo>
                  <a:pt x="12431" y="16108"/>
                  <a:pt x="13345" y="13561"/>
                  <a:pt x="13345" y="10427"/>
                </a:cubicBezTo>
                <a:cubicBezTo>
                  <a:pt x="13345" y="7292"/>
                  <a:pt x="12431" y="4794"/>
                  <a:pt x="11327" y="4794"/>
                </a:cubicBezTo>
                <a:close/>
                <a:moveTo>
                  <a:pt x="11099" y="13414"/>
                </a:moveTo>
                <a:cubicBezTo>
                  <a:pt x="10775" y="13414"/>
                  <a:pt x="10471" y="13218"/>
                  <a:pt x="10224" y="12827"/>
                </a:cubicBezTo>
                <a:cubicBezTo>
                  <a:pt x="10224" y="8761"/>
                  <a:pt x="10224" y="8761"/>
                  <a:pt x="10224" y="8761"/>
                </a:cubicBezTo>
                <a:cubicBezTo>
                  <a:pt x="10414" y="7978"/>
                  <a:pt x="10737" y="7439"/>
                  <a:pt x="11099" y="7439"/>
                </a:cubicBezTo>
                <a:cubicBezTo>
                  <a:pt x="11689" y="7439"/>
                  <a:pt x="12165" y="8810"/>
                  <a:pt x="12165" y="10427"/>
                </a:cubicBezTo>
                <a:cubicBezTo>
                  <a:pt x="12165" y="12092"/>
                  <a:pt x="11689" y="13414"/>
                  <a:pt x="11099" y="13414"/>
                </a:cubicBezTo>
                <a:close/>
                <a:moveTo>
                  <a:pt x="16275" y="4794"/>
                </a:moveTo>
                <a:cubicBezTo>
                  <a:pt x="15514" y="4794"/>
                  <a:pt x="15057" y="6361"/>
                  <a:pt x="15057" y="6361"/>
                </a:cubicBezTo>
                <a:cubicBezTo>
                  <a:pt x="14924" y="5382"/>
                  <a:pt x="14924" y="5382"/>
                  <a:pt x="14924" y="5382"/>
                </a:cubicBezTo>
                <a:cubicBezTo>
                  <a:pt x="14905" y="5235"/>
                  <a:pt x="14829" y="5088"/>
                  <a:pt x="14753" y="5088"/>
                </a:cubicBezTo>
                <a:cubicBezTo>
                  <a:pt x="14391" y="5088"/>
                  <a:pt x="14391" y="5088"/>
                  <a:pt x="14391" y="5088"/>
                </a:cubicBezTo>
                <a:cubicBezTo>
                  <a:pt x="14296" y="5088"/>
                  <a:pt x="14201" y="5284"/>
                  <a:pt x="14201" y="5578"/>
                </a:cubicBezTo>
                <a:cubicBezTo>
                  <a:pt x="14201" y="15325"/>
                  <a:pt x="14201" y="15325"/>
                  <a:pt x="14201" y="15325"/>
                </a:cubicBezTo>
                <a:cubicBezTo>
                  <a:pt x="14201" y="15569"/>
                  <a:pt x="14296" y="15814"/>
                  <a:pt x="14391" y="15814"/>
                </a:cubicBezTo>
                <a:cubicBezTo>
                  <a:pt x="15191" y="15814"/>
                  <a:pt x="15191" y="15814"/>
                  <a:pt x="15191" y="15814"/>
                </a:cubicBezTo>
                <a:cubicBezTo>
                  <a:pt x="15286" y="15814"/>
                  <a:pt x="15362" y="15569"/>
                  <a:pt x="15362" y="15325"/>
                </a:cubicBezTo>
                <a:cubicBezTo>
                  <a:pt x="15362" y="8467"/>
                  <a:pt x="15362" y="8467"/>
                  <a:pt x="15362" y="8467"/>
                </a:cubicBezTo>
                <a:cubicBezTo>
                  <a:pt x="15838" y="7047"/>
                  <a:pt x="16428" y="7537"/>
                  <a:pt x="16542" y="7635"/>
                </a:cubicBezTo>
                <a:cubicBezTo>
                  <a:pt x="16656" y="7782"/>
                  <a:pt x="16751" y="7635"/>
                  <a:pt x="16789" y="7439"/>
                </a:cubicBezTo>
                <a:cubicBezTo>
                  <a:pt x="16827" y="7194"/>
                  <a:pt x="16999" y="6214"/>
                  <a:pt x="17056" y="5823"/>
                </a:cubicBezTo>
                <a:cubicBezTo>
                  <a:pt x="17132" y="5431"/>
                  <a:pt x="17037" y="4794"/>
                  <a:pt x="16275" y="4794"/>
                </a:cubicBezTo>
                <a:close/>
                <a:moveTo>
                  <a:pt x="7616" y="43"/>
                </a:moveTo>
                <a:cubicBezTo>
                  <a:pt x="7274" y="-153"/>
                  <a:pt x="6912" y="337"/>
                  <a:pt x="6836" y="1218"/>
                </a:cubicBezTo>
                <a:cubicBezTo>
                  <a:pt x="6741" y="2100"/>
                  <a:pt x="6931" y="3031"/>
                  <a:pt x="7274" y="3276"/>
                </a:cubicBezTo>
                <a:cubicBezTo>
                  <a:pt x="7616" y="3471"/>
                  <a:pt x="7978" y="2982"/>
                  <a:pt x="8073" y="2100"/>
                </a:cubicBezTo>
                <a:cubicBezTo>
                  <a:pt x="8168" y="1218"/>
                  <a:pt x="7959" y="288"/>
                  <a:pt x="7616" y="43"/>
                </a:cubicBezTo>
                <a:close/>
              </a:path>
            </a:pathLst>
          </a:custGeom>
          <a:solidFill>
            <a:srgbClr val="341957"/>
          </a:solidFill>
          <a:ln w="12700">
            <a:miter lim="400000"/>
          </a:ln>
        </p:spPr>
        <p:txBody>
          <a:bodyPr lIns="60960" tIns="60960" rIns="60960" bIns="60960"/>
          <a:lstStyle/>
          <a:p>
            <a:pPr defTabSz="609600">
              <a:lnSpc>
                <a:spcPct val="100000"/>
              </a:lnSpc>
              <a:tabLst/>
              <a:defRPr sz="48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b="0" spc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0" name="Shape 570" descr="TextBox 34">
            <a:extLst>
              <a:ext uri="{FF2B5EF4-FFF2-40B4-BE49-F238E27FC236}">
                <a16:creationId xmlns:a16="http://schemas.microsoft.com/office/drawing/2014/main" id="{B5240BAA-108E-C847-B975-4CD32A4C2232}"/>
              </a:ext>
            </a:extLst>
          </p:cNvPr>
          <p:cNvSpPr/>
          <p:nvPr userDrawn="1"/>
        </p:nvSpPr>
        <p:spPr>
          <a:xfrm>
            <a:off x="11083943" y="6513382"/>
            <a:ext cx="81811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60" tIns="60960" rIns="60960" bIns="60960">
            <a:spAutoFit/>
          </a:bodyPr>
          <a:lstStyle>
            <a:lvl1pPr algn="ctr" defTabSz="1219200">
              <a:lnSpc>
                <a:spcPct val="100000"/>
              </a:lnSpc>
              <a:tabLst/>
              <a:defRPr sz="16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800"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11" name="Shape 571" descr="Shape 257">
            <a:extLst>
              <a:ext uri="{FF2B5EF4-FFF2-40B4-BE49-F238E27FC236}">
                <a16:creationId xmlns:a16="http://schemas.microsoft.com/office/drawing/2014/main" id="{BF10953B-B85E-CE43-87C2-4CEDA068B8CC}"/>
              </a:ext>
            </a:extLst>
          </p:cNvPr>
          <p:cNvSpPr/>
          <p:nvPr userDrawn="1"/>
        </p:nvSpPr>
        <p:spPr>
          <a:xfrm>
            <a:off x="11868697" y="6566519"/>
            <a:ext cx="153888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609600">
              <a:lnSpc>
                <a:spcPct val="100000"/>
              </a:lnSpc>
              <a:tabLst/>
              <a:defRPr sz="16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defRPr>
            </a:pPr>
            <a:fld id="{86CB4B4D-7CA3-9044-876B-883B54F8677D}" type="slidenum">
              <a:rPr sz="800" b="0" spc="0">
                <a:solidFill>
                  <a:srgbClr val="64636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pPr algn="ctr" defTabSz="609600">
                <a:lnSpc>
                  <a:spcPct val="100000"/>
                </a:lnSpc>
                <a:tabLst/>
                <a:defRPr sz="1600" b="0" spc="0">
                  <a:solidFill>
                    <a:srgbClr val="64636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t>‹#›</a:t>
            </a:fld>
            <a:r>
              <a:rPr sz="800" b="0" spc="0">
                <a:solidFill>
                  <a:srgbClr val="64636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3081903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70FF5D5-D90F-404B-A0B7-D203320C7968}"/>
              </a:ext>
            </a:extLst>
          </p:cNvPr>
          <p:cNvGrpSpPr/>
          <p:nvPr userDrawn="1"/>
        </p:nvGrpSpPr>
        <p:grpSpPr>
          <a:xfrm>
            <a:off x="74854" y="6562147"/>
            <a:ext cx="647061" cy="121659"/>
            <a:chOff x="6014087" y="4646472"/>
            <a:chExt cx="503788" cy="9472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95CC4C-E9ED-2145-9682-3ADB1CDE6E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rgbClr val="EF3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r>
                <a:rPr lang="en-US" sz="900" b="0" kern="1200" spc="0">
                  <a:solidFill>
                    <a:srgbClr val="000000"/>
                  </a:solidFill>
                  <a:latin typeface="Helvetica" pitchFamily="2" charset="0"/>
                  <a:ea typeface=""/>
                  <a:cs typeface=""/>
                </a:rPr>
                <a:t> 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88BD8C8-1894-DB41-91EE-C927E767C6E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rgbClr val="0E35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  <a:ea typeface=""/>
                <a:cs typeface="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1466AAD-30E3-4547-BF77-8A4BE962713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rgbClr val="00A2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  <a:ea typeface=""/>
                <a:cs typeface="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5212E69-593D-DC42-849D-9DC2DDE88BB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rgbClr val="6DC24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  <a:ea typeface=""/>
                <a:cs typeface="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1A8F1E-B2AD-9E4C-A8AA-4420C7B03E2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rgbClr val="FFDA2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  <a:ea typeface=""/>
                <a:cs typeface=""/>
              </a:endParaRPr>
            </a:p>
          </p:txBody>
        </p:sp>
      </p:grpSp>
      <p:sp>
        <p:nvSpPr>
          <p:cNvPr id="20" name="Shape 568" descr="Footer Placeholder 4">
            <a:extLst>
              <a:ext uri="{FF2B5EF4-FFF2-40B4-BE49-F238E27FC236}">
                <a16:creationId xmlns:a16="http://schemas.microsoft.com/office/drawing/2014/main" id="{314E389F-AAE3-7444-9F08-3401E2EF0E57}"/>
              </a:ext>
            </a:extLst>
          </p:cNvPr>
          <p:cNvSpPr/>
          <p:nvPr userDrawn="1"/>
        </p:nvSpPr>
        <p:spPr>
          <a:xfrm>
            <a:off x="10597386" y="6574820"/>
            <a:ext cx="110833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1219200">
              <a:lnSpc>
                <a:spcPct val="100000"/>
              </a:lnSpc>
              <a:tabLst/>
              <a:defRPr sz="18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1" name="Shape 569" descr="Freeform 5">
            <a:extLst>
              <a:ext uri="{FF2B5EF4-FFF2-40B4-BE49-F238E27FC236}">
                <a16:creationId xmlns:a16="http://schemas.microsoft.com/office/drawing/2014/main" id="{677E49F5-D5A6-3E41-B8F9-7418336D0D80}"/>
              </a:ext>
            </a:extLst>
          </p:cNvPr>
          <p:cNvSpPr/>
          <p:nvPr userDrawn="1"/>
        </p:nvSpPr>
        <p:spPr>
          <a:xfrm>
            <a:off x="10734015" y="6573796"/>
            <a:ext cx="376507" cy="144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447" extrusionOk="0">
                <a:moveTo>
                  <a:pt x="19435" y="4794"/>
                </a:moveTo>
                <a:cubicBezTo>
                  <a:pt x="18255" y="4794"/>
                  <a:pt x="17303" y="7292"/>
                  <a:pt x="17303" y="10427"/>
                </a:cubicBezTo>
                <a:cubicBezTo>
                  <a:pt x="17303" y="13561"/>
                  <a:pt x="18255" y="16108"/>
                  <a:pt x="19435" y="16108"/>
                </a:cubicBezTo>
                <a:cubicBezTo>
                  <a:pt x="20614" y="16108"/>
                  <a:pt x="21585" y="13561"/>
                  <a:pt x="21585" y="10427"/>
                </a:cubicBezTo>
                <a:cubicBezTo>
                  <a:pt x="21585" y="7292"/>
                  <a:pt x="20614" y="4794"/>
                  <a:pt x="19435" y="4794"/>
                </a:cubicBezTo>
                <a:close/>
                <a:moveTo>
                  <a:pt x="19435" y="13414"/>
                </a:moveTo>
                <a:cubicBezTo>
                  <a:pt x="18826" y="13414"/>
                  <a:pt x="18331" y="12092"/>
                  <a:pt x="18331" y="10427"/>
                </a:cubicBezTo>
                <a:cubicBezTo>
                  <a:pt x="18331" y="8810"/>
                  <a:pt x="18826" y="7439"/>
                  <a:pt x="19435" y="7439"/>
                </a:cubicBezTo>
                <a:cubicBezTo>
                  <a:pt x="20044" y="7439"/>
                  <a:pt x="20538" y="8810"/>
                  <a:pt x="20538" y="10427"/>
                </a:cubicBezTo>
                <a:cubicBezTo>
                  <a:pt x="20538" y="12092"/>
                  <a:pt x="20044" y="13414"/>
                  <a:pt x="19435" y="13414"/>
                </a:cubicBezTo>
                <a:close/>
                <a:moveTo>
                  <a:pt x="5999" y="5088"/>
                </a:moveTo>
                <a:cubicBezTo>
                  <a:pt x="5218" y="5088"/>
                  <a:pt x="5218" y="5088"/>
                  <a:pt x="5218" y="5088"/>
                </a:cubicBezTo>
                <a:cubicBezTo>
                  <a:pt x="5142" y="5088"/>
                  <a:pt x="5085" y="5235"/>
                  <a:pt x="5047" y="5382"/>
                </a:cubicBezTo>
                <a:cubicBezTo>
                  <a:pt x="4400" y="10574"/>
                  <a:pt x="4400" y="10574"/>
                  <a:pt x="4400" y="10574"/>
                </a:cubicBezTo>
                <a:cubicBezTo>
                  <a:pt x="3296" y="5039"/>
                  <a:pt x="3296" y="5039"/>
                  <a:pt x="3296" y="5039"/>
                </a:cubicBezTo>
                <a:cubicBezTo>
                  <a:pt x="3258" y="4892"/>
                  <a:pt x="3182" y="4794"/>
                  <a:pt x="3106" y="4794"/>
                </a:cubicBezTo>
                <a:cubicBezTo>
                  <a:pt x="3030" y="4794"/>
                  <a:pt x="3030" y="4794"/>
                  <a:pt x="3030" y="4794"/>
                </a:cubicBezTo>
                <a:cubicBezTo>
                  <a:pt x="2954" y="4794"/>
                  <a:pt x="2878" y="4892"/>
                  <a:pt x="2859" y="5039"/>
                </a:cubicBezTo>
                <a:cubicBezTo>
                  <a:pt x="1736" y="10574"/>
                  <a:pt x="1736" y="10574"/>
                  <a:pt x="1736" y="10574"/>
                </a:cubicBezTo>
                <a:cubicBezTo>
                  <a:pt x="1089" y="5382"/>
                  <a:pt x="1089" y="5382"/>
                  <a:pt x="1089" y="5382"/>
                </a:cubicBezTo>
                <a:cubicBezTo>
                  <a:pt x="1070" y="5235"/>
                  <a:pt x="994" y="5088"/>
                  <a:pt x="918" y="5088"/>
                </a:cubicBezTo>
                <a:cubicBezTo>
                  <a:pt x="137" y="5088"/>
                  <a:pt x="137" y="5088"/>
                  <a:pt x="137" y="5088"/>
                </a:cubicBezTo>
                <a:cubicBezTo>
                  <a:pt x="42" y="5088"/>
                  <a:pt x="-15" y="5284"/>
                  <a:pt x="4" y="5529"/>
                </a:cubicBezTo>
                <a:cubicBezTo>
                  <a:pt x="1298" y="15814"/>
                  <a:pt x="1298" y="15814"/>
                  <a:pt x="1298" y="15814"/>
                </a:cubicBezTo>
                <a:cubicBezTo>
                  <a:pt x="1317" y="15961"/>
                  <a:pt x="1393" y="16108"/>
                  <a:pt x="1450" y="16108"/>
                </a:cubicBezTo>
                <a:cubicBezTo>
                  <a:pt x="1565" y="16108"/>
                  <a:pt x="1565" y="16108"/>
                  <a:pt x="1565" y="16108"/>
                </a:cubicBezTo>
                <a:cubicBezTo>
                  <a:pt x="1641" y="16108"/>
                  <a:pt x="1717" y="15961"/>
                  <a:pt x="1755" y="15814"/>
                </a:cubicBezTo>
                <a:cubicBezTo>
                  <a:pt x="3068" y="9300"/>
                  <a:pt x="3068" y="9300"/>
                  <a:pt x="3068" y="9300"/>
                </a:cubicBezTo>
                <a:cubicBezTo>
                  <a:pt x="4381" y="15814"/>
                  <a:pt x="4381" y="15814"/>
                  <a:pt x="4381" y="15814"/>
                </a:cubicBezTo>
                <a:cubicBezTo>
                  <a:pt x="4419" y="15961"/>
                  <a:pt x="4495" y="16108"/>
                  <a:pt x="4571" y="16108"/>
                </a:cubicBezTo>
                <a:cubicBezTo>
                  <a:pt x="4686" y="16108"/>
                  <a:pt x="4686" y="16108"/>
                  <a:pt x="4686" y="16108"/>
                </a:cubicBezTo>
                <a:cubicBezTo>
                  <a:pt x="4743" y="16108"/>
                  <a:pt x="4819" y="15961"/>
                  <a:pt x="4838" y="15814"/>
                </a:cubicBezTo>
                <a:cubicBezTo>
                  <a:pt x="6132" y="5529"/>
                  <a:pt x="6132" y="5529"/>
                  <a:pt x="6132" y="5529"/>
                </a:cubicBezTo>
                <a:cubicBezTo>
                  <a:pt x="6170" y="5284"/>
                  <a:pt x="6113" y="5088"/>
                  <a:pt x="5999" y="5088"/>
                </a:cubicBezTo>
                <a:close/>
                <a:moveTo>
                  <a:pt x="7845" y="5088"/>
                </a:moveTo>
                <a:cubicBezTo>
                  <a:pt x="7045" y="5088"/>
                  <a:pt x="7045" y="5088"/>
                  <a:pt x="7045" y="5088"/>
                </a:cubicBezTo>
                <a:cubicBezTo>
                  <a:pt x="6950" y="5088"/>
                  <a:pt x="6874" y="5284"/>
                  <a:pt x="6874" y="5578"/>
                </a:cubicBezTo>
                <a:cubicBezTo>
                  <a:pt x="6874" y="15325"/>
                  <a:pt x="6874" y="15325"/>
                  <a:pt x="6874" y="15325"/>
                </a:cubicBezTo>
                <a:cubicBezTo>
                  <a:pt x="6874" y="15569"/>
                  <a:pt x="6950" y="15814"/>
                  <a:pt x="7045" y="15814"/>
                </a:cubicBezTo>
                <a:cubicBezTo>
                  <a:pt x="7845" y="15814"/>
                  <a:pt x="7845" y="15814"/>
                  <a:pt x="7845" y="15814"/>
                </a:cubicBezTo>
                <a:cubicBezTo>
                  <a:pt x="7940" y="15814"/>
                  <a:pt x="8035" y="15569"/>
                  <a:pt x="8035" y="15325"/>
                </a:cubicBezTo>
                <a:cubicBezTo>
                  <a:pt x="8035" y="5578"/>
                  <a:pt x="8035" y="5578"/>
                  <a:pt x="8035" y="5578"/>
                </a:cubicBezTo>
                <a:cubicBezTo>
                  <a:pt x="8035" y="5284"/>
                  <a:pt x="7940" y="5088"/>
                  <a:pt x="7845" y="5088"/>
                </a:cubicBezTo>
                <a:close/>
                <a:moveTo>
                  <a:pt x="11327" y="4794"/>
                </a:moveTo>
                <a:cubicBezTo>
                  <a:pt x="10775" y="4794"/>
                  <a:pt x="10281" y="5382"/>
                  <a:pt x="9919" y="6361"/>
                </a:cubicBezTo>
                <a:cubicBezTo>
                  <a:pt x="9919" y="6361"/>
                  <a:pt x="9919" y="6361"/>
                  <a:pt x="9919" y="6361"/>
                </a:cubicBezTo>
                <a:cubicBezTo>
                  <a:pt x="9767" y="5382"/>
                  <a:pt x="9767" y="5382"/>
                  <a:pt x="9767" y="5382"/>
                </a:cubicBezTo>
                <a:cubicBezTo>
                  <a:pt x="9748" y="5235"/>
                  <a:pt x="9672" y="5088"/>
                  <a:pt x="9615" y="5088"/>
                </a:cubicBezTo>
                <a:cubicBezTo>
                  <a:pt x="9234" y="5088"/>
                  <a:pt x="9234" y="5088"/>
                  <a:pt x="9234" y="5088"/>
                </a:cubicBezTo>
                <a:cubicBezTo>
                  <a:pt x="9139" y="5088"/>
                  <a:pt x="9063" y="5284"/>
                  <a:pt x="9063" y="5578"/>
                </a:cubicBezTo>
                <a:cubicBezTo>
                  <a:pt x="9063" y="21006"/>
                  <a:pt x="9063" y="21006"/>
                  <a:pt x="9063" y="21006"/>
                </a:cubicBezTo>
                <a:cubicBezTo>
                  <a:pt x="9063" y="21251"/>
                  <a:pt x="9139" y="21447"/>
                  <a:pt x="9234" y="21447"/>
                </a:cubicBezTo>
                <a:cubicBezTo>
                  <a:pt x="10033" y="21447"/>
                  <a:pt x="10033" y="21447"/>
                  <a:pt x="10033" y="21447"/>
                </a:cubicBezTo>
                <a:cubicBezTo>
                  <a:pt x="10128" y="21447"/>
                  <a:pt x="10224" y="21251"/>
                  <a:pt x="10224" y="21006"/>
                </a:cubicBezTo>
                <a:cubicBezTo>
                  <a:pt x="10224" y="15618"/>
                  <a:pt x="10224" y="15618"/>
                  <a:pt x="10224" y="15618"/>
                </a:cubicBezTo>
                <a:cubicBezTo>
                  <a:pt x="10547" y="15912"/>
                  <a:pt x="10928" y="16108"/>
                  <a:pt x="11327" y="16108"/>
                </a:cubicBezTo>
                <a:cubicBezTo>
                  <a:pt x="12431" y="16108"/>
                  <a:pt x="13345" y="13561"/>
                  <a:pt x="13345" y="10427"/>
                </a:cubicBezTo>
                <a:cubicBezTo>
                  <a:pt x="13345" y="7292"/>
                  <a:pt x="12431" y="4794"/>
                  <a:pt x="11327" y="4794"/>
                </a:cubicBezTo>
                <a:close/>
                <a:moveTo>
                  <a:pt x="11099" y="13414"/>
                </a:moveTo>
                <a:cubicBezTo>
                  <a:pt x="10775" y="13414"/>
                  <a:pt x="10471" y="13218"/>
                  <a:pt x="10224" y="12827"/>
                </a:cubicBezTo>
                <a:cubicBezTo>
                  <a:pt x="10224" y="8761"/>
                  <a:pt x="10224" y="8761"/>
                  <a:pt x="10224" y="8761"/>
                </a:cubicBezTo>
                <a:cubicBezTo>
                  <a:pt x="10414" y="7978"/>
                  <a:pt x="10737" y="7439"/>
                  <a:pt x="11099" y="7439"/>
                </a:cubicBezTo>
                <a:cubicBezTo>
                  <a:pt x="11689" y="7439"/>
                  <a:pt x="12165" y="8810"/>
                  <a:pt x="12165" y="10427"/>
                </a:cubicBezTo>
                <a:cubicBezTo>
                  <a:pt x="12165" y="12092"/>
                  <a:pt x="11689" y="13414"/>
                  <a:pt x="11099" y="13414"/>
                </a:cubicBezTo>
                <a:close/>
                <a:moveTo>
                  <a:pt x="16275" y="4794"/>
                </a:moveTo>
                <a:cubicBezTo>
                  <a:pt x="15514" y="4794"/>
                  <a:pt x="15057" y="6361"/>
                  <a:pt x="15057" y="6361"/>
                </a:cubicBezTo>
                <a:cubicBezTo>
                  <a:pt x="14924" y="5382"/>
                  <a:pt x="14924" y="5382"/>
                  <a:pt x="14924" y="5382"/>
                </a:cubicBezTo>
                <a:cubicBezTo>
                  <a:pt x="14905" y="5235"/>
                  <a:pt x="14829" y="5088"/>
                  <a:pt x="14753" y="5088"/>
                </a:cubicBezTo>
                <a:cubicBezTo>
                  <a:pt x="14391" y="5088"/>
                  <a:pt x="14391" y="5088"/>
                  <a:pt x="14391" y="5088"/>
                </a:cubicBezTo>
                <a:cubicBezTo>
                  <a:pt x="14296" y="5088"/>
                  <a:pt x="14201" y="5284"/>
                  <a:pt x="14201" y="5578"/>
                </a:cubicBezTo>
                <a:cubicBezTo>
                  <a:pt x="14201" y="15325"/>
                  <a:pt x="14201" y="15325"/>
                  <a:pt x="14201" y="15325"/>
                </a:cubicBezTo>
                <a:cubicBezTo>
                  <a:pt x="14201" y="15569"/>
                  <a:pt x="14296" y="15814"/>
                  <a:pt x="14391" y="15814"/>
                </a:cubicBezTo>
                <a:cubicBezTo>
                  <a:pt x="15191" y="15814"/>
                  <a:pt x="15191" y="15814"/>
                  <a:pt x="15191" y="15814"/>
                </a:cubicBezTo>
                <a:cubicBezTo>
                  <a:pt x="15286" y="15814"/>
                  <a:pt x="15362" y="15569"/>
                  <a:pt x="15362" y="15325"/>
                </a:cubicBezTo>
                <a:cubicBezTo>
                  <a:pt x="15362" y="8467"/>
                  <a:pt x="15362" y="8467"/>
                  <a:pt x="15362" y="8467"/>
                </a:cubicBezTo>
                <a:cubicBezTo>
                  <a:pt x="15838" y="7047"/>
                  <a:pt x="16428" y="7537"/>
                  <a:pt x="16542" y="7635"/>
                </a:cubicBezTo>
                <a:cubicBezTo>
                  <a:pt x="16656" y="7782"/>
                  <a:pt x="16751" y="7635"/>
                  <a:pt x="16789" y="7439"/>
                </a:cubicBezTo>
                <a:cubicBezTo>
                  <a:pt x="16827" y="7194"/>
                  <a:pt x="16999" y="6214"/>
                  <a:pt x="17056" y="5823"/>
                </a:cubicBezTo>
                <a:cubicBezTo>
                  <a:pt x="17132" y="5431"/>
                  <a:pt x="17037" y="4794"/>
                  <a:pt x="16275" y="4794"/>
                </a:cubicBezTo>
                <a:close/>
                <a:moveTo>
                  <a:pt x="7616" y="43"/>
                </a:moveTo>
                <a:cubicBezTo>
                  <a:pt x="7274" y="-153"/>
                  <a:pt x="6912" y="337"/>
                  <a:pt x="6836" y="1218"/>
                </a:cubicBezTo>
                <a:cubicBezTo>
                  <a:pt x="6741" y="2100"/>
                  <a:pt x="6931" y="3031"/>
                  <a:pt x="7274" y="3276"/>
                </a:cubicBezTo>
                <a:cubicBezTo>
                  <a:pt x="7616" y="3471"/>
                  <a:pt x="7978" y="2982"/>
                  <a:pt x="8073" y="2100"/>
                </a:cubicBezTo>
                <a:cubicBezTo>
                  <a:pt x="8168" y="1218"/>
                  <a:pt x="7959" y="288"/>
                  <a:pt x="7616" y="43"/>
                </a:cubicBezTo>
                <a:close/>
              </a:path>
            </a:pathLst>
          </a:custGeom>
          <a:solidFill>
            <a:srgbClr val="341957"/>
          </a:solidFill>
          <a:ln w="12700">
            <a:miter lim="400000"/>
          </a:ln>
        </p:spPr>
        <p:txBody>
          <a:bodyPr lIns="60960" tIns="60960" rIns="60960" bIns="60960"/>
          <a:lstStyle/>
          <a:p>
            <a:pPr defTabSz="609600">
              <a:lnSpc>
                <a:spcPct val="100000"/>
              </a:lnSpc>
              <a:tabLst/>
              <a:defRPr sz="48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b="0" spc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2" name="Shape 570" descr="TextBox 34">
            <a:extLst>
              <a:ext uri="{FF2B5EF4-FFF2-40B4-BE49-F238E27FC236}">
                <a16:creationId xmlns:a16="http://schemas.microsoft.com/office/drawing/2014/main" id="{06721122-B574-8649-9D38-E5323FEEF6EF}"/>
              </a:ext>
            </a:extLst>
          </p:cNvPr>
          <p:cNvSpPr/>
          <p:nvPr userDrawn="1"/>
        </p:nvSpPr>
        <p:spPr>
          <a:xfrm>
            <a:off x="11083943" y="6513382"/>
            <a:ext cx="81811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60" tIns="60960" rIns="60960" bIns="60960">
            <a:spAutoFit/>
          </a:bodyPr>
          <a:lstStyle>
            <a:lvl1pPr algn="ctr" defTabSz="1219200">
              <a:lnSpc>
                <a:spcPct val="100000"/>
              </a:lnSpc>
              <a:tabLst/>
              <a:defRPr sz="16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800"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23" name="Shape 571" descr="Shape 257">
            <a:extLst>
              <a:ext uri="{FF2B5EF4-FFF2-40B4-BE49-F238E27FC236}">
                <a16:creationId xmlns:a16="http://schemas.microsoft.com/office/drawing/2014/main" id="{37C684E9-52EA-9C47-8E9B-EC49441116AB}"/>
              </a:ext>
            </a:extLst>
          </p:cNvPr>
          <p:cNvSpPr/>
          <p:nvPr userDrawn="1"/>
        </p:nvSpPr>
        <p:spPr>
          <a:xfrm>
            <a:off x="11868697" y="6566519"/>
            <a:ext cx="153888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609600">
              <a:lnSpc>
                <a:spcPct val="100000"/>
              </a:lnSpc>
              <a:tabLst/>
              <a:defRPr sz="16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defRPr>
            </a:pPr>
            <a:fld id="{86CB4B4D-7CA3-9044-876B-883B54F8677D}" type="slidenum">
              <a:rPr sz="800" b="0" spc="0">
                <a:solidFill>
                  <a:srgbClr val="64636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pPr algn="ctr" defTabSz="609600">
                <a:lnSpc>
                  <a:spcPct val="100000"/>
                </a:lnSpc>
                <a:tabLst/>
                <a:defRPr sz="1600" b="0" spc="0">
                  <a:solidFill>
                    <a:srgbClr val="64636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t>‹#›</a:t>
            </a:fld>
            <a:r>
              <a:rPr sz="800" b="0" spc="0">
                <a:solidFill>
                  <a:srgbClr val="64636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2997245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amp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EF3F0BF-6CCF-0947-9936-06438C2278F7}"/>
              </a:ext>
            </a:extLst>
          </p:cNvPr>
          <p:cNvGrpSpPr/>
          <p:nvPr userDrawn="1"/>
        </p:nvGrpSpPr>
        <p:grpSpPr>
          <a:xfrm>
            <a:off x="74854" y="6562147"/>
            <a:ext cx="647061" cy="121659"/>
            <a:chOff x="6014087" y="4646472"/>
            <a:chExt cx="503788" cy="9472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04682C-498C-E142-B089-044481F1C2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rgbClr val="EF3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r>
                <a:rPr lang="en-US" sz="900" b="0" kern="1200" spc="0">
                  <a:solidFill>
                    <a:srgbClr val="000000"/>
                  </a:solidFill>
                  <a:latin typeface="Helvetica" pitchFamily="2" charset="0"/>
                  <a:ea typeface=""/>
                  <a:cs typeface=""/>
                </a:rPr>
                <a:t> 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A764BF-2C68-4542-8B69-2C40C2C0D2B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rgbClr val="0E35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  <a:ea typeface=""/>
                <a:cs typeface="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08B024B-E3E9-3444-AECE-0973490753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rgbClr val="00A2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  <a:ea typeface=""/>
                <a:cs typeface="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1E9A2EB-1FAE-A54A-AA44-7668EB009A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rgbClr val="6DC24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  <a:ea typeface=""/>
                <a:cs typeface="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2181039-C473-ED49-9D30-484C040F06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rgbClr val="FFDA2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  <a:ea typeface=""/>
                <a:cs typeface=""/>
              </a:endParaRPr>
            </a:p>
          </p:txBody>
        </p:sp>
      </p:grpSp>
      <p:sp>
        <p:nvSpPr>
          <p:cNvPr id="18" name="Shape 568" descr="Footer Placeholder 4">
            <a:extLst>
              <a:ext uri="{FF2B5EF4-FFF2-40B4-BE49-F238E27FC236}">
                <a16:creationId xmlns:a16="http://schemas.microsoft.com/office/drawing/2014/main" id="{C8F82963-8091-B341-B2E4-85BF0868CE23}"/>
              </a:ext>
            </a:extLst>
          </p:cNvPr>
          <p:cNvSpPr/>
          <p:nvPr userDrawn="1"/>
        </p:nvSpPr>
        <p:spPr>
          <a:xfrm>
            <a:off x="10597386" y="6574820"/>
            <a:ext cx="110833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1219200">
              <a:lnSpc>
                <a:spcPct val="100000"/>
              </a:lnSpc>
              <a:tabLst/>
              <a:defRPr sz="18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19" name="Shape 569" descr="Freeform 5">
            <a:extLst>
              <a:ext uri="{FF2B5EF4-FFF2-40B4-BE49-F238E27FC236}">
                <a16:creationId xmlns:a16="http://schemas.microsoft.com/office/drawing/2014/main" id="{7E88192E-CC52-174A-BD26-4E2372ED66D4}"/>
              </a:ext>
            </a:extLst>
          </p:cNvPr>
          <p:cNvSpPr/>
          <p:nvPr userDrawn="1"/>
        </p:nvSpPr>
        <p:spPr>
          <a:xfrm>
            <a:off x="10734015" y="6573796"/>
            <a:ext cx="376507" cy="144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447" extrusionOk="0">
                <a:moveTo>
                  <a:pt x="19435" y="4794"/>
                </a:moveTo>
                <a:cubicBezTo>
                  <a:pt x="18255" y="4794"/>
                  <a:pt x="17303" y="7292"/>
                  <a:pt x="17303" y="10427"/>
                </a:cubicBezTo>
                <a:cubicBezTo>
                  <a:pt x="17303" y="13561"/>
                  <a:pt x="18255" y="16108"/>
                  <a:pt x="19435" y="16108"/>
                </a:cubicBezTo>
                <a:cubicBezTo>
                  <a:pt x="20614" y="16108"/>
                  <a:pt x="21585" y="13561"/>
                  <a:pt x="21585" y="10427"/>
                </a:cubicBezTo>
                <a:cubicBezTo>
                  <a:pt x="21585" y="7292"/>
                  <a:pt x="20614" y="4794"/>
                  <a:pt x="19435" y="4794"/>
                </a:cubicBezTo>
                <a:close/>
                <a:moveTo>
                  <a:pt x="19435" y="13414"/>
                </a:moveTo>
                <a:cubicBezTo>
                  <a:pt x="18826" y="13414"/>
                  <a:pt x="18331" y="12092"/>
                  <a:pt x="18331" y="10427"/>
                </a:cubicBezTo>
                <a:cubicBezTo>
                  <a:pt x="18331" y="8810"/>
                  <a:pt x="18826" y="7439"/>
                  <a:pt x="19435" y="7439"/>
                </a:cubicBezTo>
                <a:cubicBezTo>
                  <a:pt x="20044" y="7439"/>
                  <a:pt x="20538" y="8810"/>
                  <a:pt x="20538" y="10427"/>
                </a:cubicBezTo>
                <a:cubicBezTo>
                  <a:pt x="20538" y="12092"/>
                  <a:pt x="20044" y="13414"/>
                  <a:pt x="19435" y="13414"/>
                </a:cubicBezTo>
                <a:close/>
                <a:moveTo>
                  <a:pt x="5999" y="5088"/>
                </a:moveTo>
                <a:cubicBezTo>
                  <a:pt x="5218" y="5088"/>
                  <a:pt x="5218" y="5088"/>
                  <a:pt x="5218" y="5088"/>
                </a:cubicBezTo>
                <a:cubicBezTo>
                  <a:pt x="5142" y="5088"/>
                  <a:pt x="5085" y="5235"/>
                  <a:pt x="5047" y="5382"/>
                </a:cubicBezTo>
                <a:cubicBezTo>
                  <a:pt x="4400" y="10574"/>
                  <a:pt x="4400" y="10574"/>
                  <a:pt x="4400" y="10574"/>
                </a:cubicBezTo>
                <a:cubicBezTo>
                  <a:pt x="3296" y="5039"/>
                  <a:pt x="3296" y="5039"/>
                  <a:pt x="3296" y="5039"/>
                </a:cubicBezTo>
                <a:cubicBezTo>
                  <a:pt x="3258" y="4892"/>
                  <a:pt x="3182" y="4794"/>
                  <a:pt x="3106" y="4794"/>
                </a:cubicBezTo>
                <a:cubicBezTo>
                  <a:pt x="3030" y="4794"/>
                  <a:pt x="3030" y="4794"/>
                  <a:pt x="3030" y="4794"/>
                </a:cubicBezTo>
                <a:cubicBezTo>
                  <a:pt x="2954" y="4794"/>
                  <a:pt x="2878" y="4892"/>
                  <a:pt x="2859" y="5039"/>
                </a:cubicBezTo>
                <a:cubicBezTo>
                  <a:pt x="1736" y="10574"/>
                  <a:pt x="1736" y="10574"/>
                  <a:pt x="1736" y="10574"/>
                </a:cubicBezTo>
                <a:cubicBezTo>
                  <a:pt x="1089" y="5382"/>
                  <a:pt x="1089" y="5382"/>
                  <a:pt x="1089" y="5382"/>
                </a:cubicBezTo>
                <a:cubicBezTo>
                  <a:pt x="1070" y="5235"/>
                  <a:pt x="994" y="5088"/>
                  <a:pt x="918" y="5088"/>
                </a:cubicBezTo>
                <a:cubicBezTo>
                  <a:pt x="137" y="5088"/>
                  <a:pt x="137" y="5088"/>
                  <a:pt x="137" y="5088"/>
                </a:cubicBezTo>
                <a:cubicBezTo>
                  <a:pt x="42" y="5088"/>
                  <a:pt x="-15" y="5284"/>
                  <a:pt x="4" y="5529"/>
                </a:cubicBezTo>
                <a:cubicBezTo>
                  <a:pt x="1298" y="15814"/>
                  <a:pt x="1298" y="15814"/>
                  <a:pt x="1298" y="15814"/>
                </a:cubicBezTo>
                <a:cubicBezTo>
                  <a:pt x="1317" y="15961"/>
                  <a:pt x="1393" y="16108"/>
                  <a:pt x="1450" y="16108"/>
                </a:cubicBezTo>
                <a:cubicBezTo>
                  <a:pt x="1565" y="16108"/>
                  <a:pt x="1565" y="16108"/>
                  <a:pt x="1565" y="16108"/>
                </a:cubicBezTo>
                <a:cubicBezTo>
                  <a:pt x="1641" y="16108"/>
                  <a:pt x="1717" y="15961"/>
                  <a:pt x="1755" y="15814"/>
                </a:cubicBezTo>
                <a:cubicBezTo>
                  <a:pt x="3068" y="9300"/>
                  <a:pt x="3068" y="9300"/>
                  <a:pt x="3068" y="9300"/>
                </a:cubicBezTo>
                <a:cubicBezTo>
                  <a:pt x="4381" y="15814"/>
                  <a:pt x="4381" y="15814"/>
                  <a:pt x="4381" y="15814"/>
                </a:cubicBezTo>
                <a:cubicBezTo>
                  <a:pt x="4419" y="15961"/>
                  <a:pt x="4495" y="16108"/>
                  <a:pt x="4571" y="16108"/>
                </a:cubicBezTo>
                <a:cubicBezTo>
                  <a:pt x="4686" y="16108"/>
                  <a:pt x="4686" y="16108"/>
                  <a:pt x="4686" y="16108"/>
                </a:cubicBezTo>
                <a:cubicBezTo>
                  <a:pt x="4743" y="16108"/>
                  <a:pt x="4819" y="15961"/>
                  <a:pt x="4838" y="15814"/>
                </a:cubicBezTo>
                <a:cubicBezTo>
                  <a:pt x="6132" y="5529"/>
                  <a:pt x="6132" y="5529"/>
                  <a:pt x="6132" y="5529"/>
                </a:cubicBezTo>
                <a:cubicBezTo>
                  <a:pt x="6170" y="5284"/>
                  <a:pt x="6113" y="5088"/>
                  <a:pt x="5999" y="5088"/>
                </a:cubicBezTo>
                <a:close/>
                <a:moveTo>
                  <a:pt x="7845" y="5088"/>
                </a:moveTo>
                <a:cubicBezTo>
                  <a:pt x="7045" y="5088"/>
                  <a:pt x="7045" y="5088"/>
                  <a:pt x="7045" y="5088"/>
                </a:cubicBezTo>
                <a:cubicBezTo>
                  <a:pt x="6950" y="5088"/>
                  <a:pt x="6874" y="5284"/>
                  <a:pt x="6874" y="5578"/>
                </a:cubicBezTo>
                <a:cubicBezTo>
                  <a:pt x="6874" y="15325"/>
                  <a:pt x="6874" y="15325"/>
                  <a:pt x="6874" y="15325"/>
                </a:cubicBezTo>
                <a:cubicBezTo>
                  <a:pt x="6874" y="15569"/>
                  <a:pt x="6950" y="15814"/>
                  <a:pt x="7045" y="15814"/>
                </a:cubicBezTo>
                <a:cubicBezTo>
                  <a:pt x="7845" y="15814"/>
                  <a:pt x="7845" y="15814"/>
                  <a:pt x="7845" y="15814"/>
                </a:cubicBezTo>
                <a:cubicBezTo>
                  <a:pt x="7940" y="15814"/>
                  <a:pt x="8035" y="15569"/>
                  <a:pt x="8035" y="15325"/>
                </a:cubicBezTo>
                <a:cubicBezTo>
                  <a:pt x="8035" y="5578"/>
                  <a:pt x="8035" y="5578"/>
                  <a:pt x="8035" y="5578"/>
                </a:cubicBezTo>
                <a:cubicBezTo>
                  <a:pt x="8035" y="5284"/>
                  <a:pt x="7940" y="5088"/>
                  <a:pt x="7845" y="5088"/>
                </a:cubicBezTo>
                <a:close/>
                <a:moveTo>
                  <a:pt x="11327" y="4794"/>
                </a:moveTo>
                <a:cubicBezTo>
                  <a:pt x="10775" y="4794"/>
                  <a:pt x="10281" y="5382"/>
                  <a:pt x="9919" y="6361"/>
                </a:cubicBezTo>
                <a:cubicBezTo>
                  <a:pt x="9919" y="6361"/>
                  <a:pt x="9919" y="6361"/>
                  <a:pt x="9919" y="6361"/>
                </a:cubicBezTo>
                <a:cubicBezTo>
                  <a:pt x="9767" y="5382"/>
                  <a:pt x="9767" y="5382"/>
                  <a:pt x="9767" y="5382"/>
                </a:cubicBezTo>
                <a:cubicBezTo>
                  <a:pt x="9748" y="5235"/>
                  <a:pt x="9672" y="5088"/>
                  <a:pt x="9615" y="5088"/>
                </a:cubicBezTo>
                <a:cubicBezTo>
                  <a:pt x="9234" y="5088"/>
                  <a:pt x="9234" y="5088"/>
                  <a:pt x="9234" y="5088"/>
                </a:cubicBezTo>
                <a:cubicBezTo>
                  <a:pt x="9139" y="5088"/>
                  <a:pt x="9063" y="5284"/>
                  <a:pt x="9063" y="5578"/>
                </a:cubicBezTo>
                <a:cubicBezTo>
                  <a:pt x="9063" y="21006"/>
                  <a:pt x="9063" y="21006"/>
                  <a:pt x="9063" y="21006"/>
                </a:cubicBezTo>
                <a:cubicBezTo>
                  <a:pt x="9063" y="21251"/>
                  <a:pt x="9139" y="21447"/>
                  <a:pt x="9234" y="21447"/>
                </a:cubicBezTo>
                <a:cubicBezTo>
                  <a:pt x="10033" y="21447"/>
                  <a:pt x="10033" y="21447"/>
                  <a:pt x="10033" y="21447"/>
                </a:cubicBezTo>
                <a:cubicBezTo>
                  <a:pt x="10128" y="21447"/>
                  <a:pt x="10224" y="21251"/>
                  <a:pt x="10224" y="21006"/>
                </a:cubicBezTo>
                <a:cubicBezTo>
                  <a:pt x="10224" y="15618"/>
                  <a:pt x="10224" y="15618"/>
                  <a:pt x="10224" y="15618"/>
                </a:cubicBezTo>
                <a:cubicBezTo>
                  <a:pt x="10547" y="15912"/>
                  <a:pt x="10928" y="16108"/>
                  <a:pt x="11327" y="16108"/>
                </a:cubicBezTo>
                <a:cubicBezTo>
                  <a:pt x="12431" y="16108"/>
                  <a:pt x="13345" y="13561"/>
                  <a:pt x="13345" y="10427"/>
                </a:cubicBezTo>
                <a:cubicBezTo>
                  <a:pt x="13345" y="7292"/>
                  <a:pt x="12431" y="4794"/>
                  <a:pt x="11327" y="4794"/>
                </a:cubicBezTo>
                <a:close/>
                <a:moveTo>
                  <a:pt x="11099" y="13414"/>
                </a:moveTo>
                <a:cubicBezTo>
                  <a:pt x="10775" y="13414"/>
                  <a:pt x="10471" y="13218"/>
                  <a:pt x="10224" y="12827"/>
                </a:cubicBezTo>
                <a:cubicBezTo>
                  <a:pt x="10224" y="8761"/>
                  <a:pt x="10224" y="8761"/>
                  <a:pt x="10224" y="8761"/>
                </a:cubicBezTo>
                <a:cubicBezTo>
                  <a:pt x="10414" y="7978"/>
                  <a:pt x="10737" y="7439"/>
                  <a:pt x="11099" y="7439"/>
                </a:cubicBezTo>
                <a:cubicBezTo>
                  <a:pt x="11689" y="7439"/>
                  <a:pt x="12165" y="8810"/>
                  <a:pt x="12165" y="10427"/>
                </a:cubicBezTo>
                <a:cubicBezTo>
                  <a:pt x="12165" y="12092"/>
                  <a:pt x="11689" y="13414"/>
                  <a:pt x="11099" y="13414"/>
                </a:cubicBezTo>
                <a:close/>
                <a:moveTo>
                  <a:pt x="16275" y="4794"/>
                </a:moveTo>
                <a:cubicBezTo>
                  <a:pt x="15514" y="4794"/>
                  <a:pt x="15057" y="6361"/>
                  <a:pt x="15057" y="6361"/>
                </a:cubicBezTo>
                <a:cubicBezTo>
                  <a:pt x="14924" y="5382"/>
                  <a:pt x="14924" y="5382"/>
                  <a:pt x="14924" y="5382"/>
                </a:cubicBezTo>
                <a:cubicBezTo>
                  <a:pt x="14905" y="5235"/>
                  <a:pt x="14829" y="5088"/>
                  <a:pt x="14753" y="5088"/>
                </a:cubicBezTo>
                <a:cubicBezTo>
                  <a:pt x="14391" y="5088"/>
                  <a:pt x="14391" y="5088"/>
                  <a:pt x="14391" y="5088"/>
                </a:cubicBezTo>
                <a:cubicBezTo>
                  <a:pt x="14296" y="5088"/>
                  <a:pt x="14201" y="5284"/>
                  <a:pt x="14201" y="5578"/>
                </a:cubicBezTo>
                <a:cubicBezTo>
                  <a:pt x="14201" y="15325"/>
                  <a:pt x="14201" y="15325"/>
                  <a:pt x="14201" y="15325"/>
                </a:cubicBezTo>
                <a:cubicBezTo>
                  <a:pt x="14201" y="15569"/>
                  <a:pt x="14296" y="15814"/>
                  <a:pt x="14391" y="15814"/>
                </a:cubicBezTo>
                <a:cubicBezTo>
                  <a:pt x="15191" y="15814"/>
                  <a:pt x="15191" y="15814"/>
                  <a:pt x="15191" y="15814"/>
                </a:cubicBezTo>
                <a:cubicBezTo>
                  <a:pt x="15286" y="15814"/>
                  <a:pt x="15362" y="15569"/>
                  <a:pt x="15362" y="15325"/>
                </a:cubicBezTo>
                <a:cubicBezTo>
                  <a:pt x="15362" y="8467"/>
                  <a:pt x="15362" y="8467"/>
                  <a:pt x="15362" y="8467"/>
                </a:cubicBezTo>
                <a:cubicBezTo>
                  <a:pt x="15838" y="7047"/>
                  <a:pt x="16428" y="7537"/>
                  <a:pt x="16542" y="7635"/>
                </a:cubicBezTo>
                <a:cubicBezTo>
                  <a:pt x="16656" y="7782"/>
                  <a:pt x="16751" y="7635"/>
                  <a:pt x="16789" y="7439"/>
                </a:cubicBezTo>
                <a:cubicBezTo>
                  <a:pt x="16827" y="7194"/>
                  <a:pt x="16999" y="6214"/>
                  <a:pt x="17056" y="5823"/>
                </a:cubicBezTo>
                <a:cubicBezTo>
                  <a:pt x="17132" y="5431"/>
                  <a:pt x="17037" y="4794"/>
                  <a:pt x="16275" y="4794"/>
                </a:cubicBezTo>
                <a:close/>
                <a:moveTo>
                  <a:pt x="7616" y="43"/>
                </a:moveTo>
                <a:cubicBezTo>
                  <a:pt x="7274" y="-153"/>
                  <a:pt x="6912" y="337"/>
                  <a:pt x="6836" y="1218"/>
                </a:cubicBezTo>
                <a:cubicBezTo>
                  <a:pt x="6741" y="2100"/>
                  <a:pt x="6931" y="3031"/>
                  <a:pt x="7274" y="3276"/>
                </a:cubicBezTo>
                <a:cubicBezTo>
                  <a:pt x="7616" y="3471"/>
                  <a:pt x="7978" y="2982"/>
                  <a:pt x="8073" y="2100"/>
                </a:cubicBezTo>
                <a:cubicBezTo>
                  <a:pt x="8168" y="1218"/>
                  <a:pt x="7959" y="288"/>
                  <a:pt x="7616" y="43"/>
                </a:cubicBezTo>
                <a:close/>
              </a:path>
            </a:pathLst>
          </a:custGeom>
          <a:solidFill>
            <a:srgbClr val="341957"/>
          </a:solidFill>
          <a:ln w="12700">
            <a:miter lim="400000"/>
          </a:ln>
        </p:spPr>
        <p:txBody>
          <a:bodyPr lIns="60960" tIns="60960" rIns="60960" bIns="60960"/>
          <a:lstStyle/>
          <a:p>
            <a:pPr defTabSz="609600">
              <a:lnSpc>
                <a:spcPct val="100000"/>
              </a:lnSpc>
              <a:tabLst/>
              <a:defRPr sz="48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b="0" spc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0" name="Shape 570" descr="TextBox 34">
            <a:extLst>
              <a:ext uri="{FF2B5EF4-FFF2-40B4-BE49-F238E27FC236}">
                <a16:creationId xmlns:a16="http://schemas.microsoft.com/office/drawing/2014/main" id="{F0A42112-BC13-7347-ADCF-1521168A3C5F}"/>
              </a:ext>
            </a:extLst>
          </p:cNvPr>
          <p:cNvSpPr/>
          <p:nvPr userDrawn="1"/>
        </p:nvSpPr>
        <p:spPr>
          <a:xfrm>
            <a:off x="11083943" y="6513382"/>
            <a:ext cx="81811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60" tIns="60960" rIns="60960" bIns="60960">
            <a:spAutoFit/>
          </a:bodyPr>
          <a:lstStyle>
            <a:lvl1pPr algn="ctr" defTabSz="1219200">
              <a:lnSpc>
                <a:spcPct val="100000"/>
              </a:lnSpc>
              <a:tabLst/>
              <a:defRPr sz="16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800"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21" name="Shape 571" descr="Shape 257">
            <a:extLst>
              <a:ext uri="{FF2B5EF4-FFF2-40B4-BE49-F238E27FC236}">
                <a16:creationId xmlns:a16="http://schemas.microsoft.com/office/drawing/2014/main" id="{3D7CA691-F46B-7348-8083-A438A695DE69}"/>
              </a:ext>
            </a:extLst>
          </p:cNvPr>
          <p:cNvSpPr/>
          <p:nvPr userDrawn="1"/>
        </p:nvSpPr>
        <p:spPr>
          <a:xfrm>
            <a:off x="11868697" y="6566519"/>
            <a:ext cx="153888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609600">
              <a:lnSpc>
                <a:spcPct val="100000"/>
              </a:lnSpc>
              <a:tabLst/>
              <a:defRPr sz="16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defRPr>
            </a:pPr>
            <a:fld id="{86CB4B4D-7CA3-9044-876B-883B54F8677D}" type="slidenum">
              <a:rPr sz="800" b="0" spc="0">
                <a:solidFill>
                  <a:srgbClr val="64636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pPr algn="ctr" defTabSz="609600">
                <a:lnSpc>
                  <a:spcPct val="100000"/>
                </a:lnSpc>
                <a:tabLst/>
                <a:defRPr sz="1600" b="0" spc="0">
                  <a:solidFill>
                    <a:srgbClr val="64636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t>‹#›</a:t>
            </a:fld>
            <a:r>
              <a:rPr sz="800" b="0" spc="0">
                <a:solidFill>
                  <a:srgbClr val="64636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3777315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F7DFBBE-6B1E-6046-B11F-CDFC7F2DD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05" y="697615"/>
            <a:ext cx="8250224" cy="435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>
              <a:defRPr sz="30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 eaLnBrk="0" hangingPunct="0">
              <a:spcBef>
                <a:spcPct val="20000"/>
              </a:spcBef>
            </a:pPr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0E9B1AB-9CE3-5449-9515-F508D1891A34}"/>
              </a:ext>
            </a:extLst>
          </p:cNvPr>
          <p:cNvGrpSpPr/>
          <p:nvPr userDrawn="1"/>
        </p:nvGrpSpPr>
        <p:grpSpPr>
          <a:xfrm>
            <a:off x="74854" y="6562147"/>
            <a:ext cx="647061" cy="121659"/>
            <a:chOff x="6014087" y="4646472"/>
            <a:chExt cx="503788" cy="947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1CED97-8AA6-FF4B-A693-694519C38F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rgbClr val="EF3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r>
                <a:rPr lang="en-US" sz="900" b="0" kern="1200" spc="0">
                  <a:solidFill>
                    <a:srgbClr val="000000"/>
                  </a:solidFill>
                  <a:latin typeface="Helvetica" pitchFamily="2" charset="0"/>
                  <a:ea typeface=""/>
                  <a:cs typeface=""/>
                </a:rPr>
                <a:t> 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572AF31-B51A-5B47-8A98-5ACDBD5BA13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rgbClr val="0E35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  <a:ea typeface=""/>
                <a:cs typeface="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7F46EB7-6B94-AA43-A9B4-2CD92156D81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rgbClr val="00A2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  <a:ea typeface=""/>
                <a:cs typeface="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1616C3E-75EF-BA4C-BBDE-C3A3C0F7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rgbClr val="6DC24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  <a:ea typeface=""/>
                <a:cs typeface="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0C9C5B5-9F20-5A4C-A599-90B2866641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rgbClr val="FFDA2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  <a:ea typeface=""/>
                <a:cs typeface=""/>
              </a:endParaRPr>
            </a:p>
          </p:txBody>
        </p:sp>
      </p:grpSp>
      <p:sp>
        <p:nvSpPr>
          <p:cNvPr id="8" name="Shape 568" descr="Footer Placeholder 4">
            <a:extLst>
              <a:ext uri="{FF2B5EF4-FFF2-40B4-BE49-F238E27FC236}">
                <a16:creationId xmlns:a16="http://schemas.microsoft.com/office/drawing/2014/main" id="{D3C82A3C-72F7-B041-8661-BB78D000DCD7}"/>
              </a:ext>
            </a:extLst>
          </p:cNvPr>
          <p:cNvSpPr/>
          <p:nvPr userDrawn="1"/>
        </p:nvSpPr>
        <p:spPr>
          <a:xfrm>
            <a:off x="10597386" y="6574820"/>
            <a:ext cx="110833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1219200">
              <a:lnSpc>
                <a:spcPct val="100000"/>
              </a:lnSpc>
              <a:tabLst/>
              <a:defRPr sz="18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9" name="Shape 569" descr="Freeform 5">
            <a:extLst>
              <a:ext uri="{FF2B5EF4-FFF2-40B4-BE49-F238E27FC236}">
                <a16:creationId xmlns:a16="http://schemas.microsoft.com/office/drawing/2014/main" id="{27E55D2C-1917-4748-A929-952DBB97327B}"/>
              </a:ext>
            </a:extLst>
          </p:cNvPr>
          <p:cNvSpPr/>
          <p:nvPr userDrawn="1"/>
        </p:nvSpPr>
        <p:spPr>
          <a:xfrm>
            <a:off x="10734015" y="6573796"/>
            <a:ext cx="376507" cy="144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447" extrusionOk="0">
                <a:moveTo>
                  <a:pt x="19435" y="4794"/>
                </a:moveTo>
                <a:cubicBezTo>
                  <a:pt x="18255" y="4794"/>
                  <a:pt x="17303" y="7292"/>
                  <a:pt x="17303" y="10427"/>
                </a:cubicBezTo>
                <a:cubicBezTo>
                  <a:pt x="17303" y="13561"/>
                  <a:pt x="18255" y="16108"/>
                  <a:pt x="19435" y="16108"/>
                </a:cubicBezTo>
                <a:cubicBezTo>
                  <a:pt x="20614" y="16108"/>
                  <a:pt x="21585" y="13561"/>
                  <a:pt x="21585" y="10427"/>
                </a:cubicBezTo>
                <a:cubicBezTo>
                  <a:pt x="21585" y="7292"/>
                  <a:pt x="20614" y="4794"/>
                  <a:pt x="19435" y="4794"/>
                </a:cubicBezTo>
                <a:close/>
                <a:moveTo>
                  <a:pt x="19435" y="13414"/>
                </a:moveTo>
                <a:cubicBezTo>
                  <a:pt x="18826" y="13414"/>
                  <a:pt x="18331" y="12092"/>
                  <a:pt x="18331" y="10427"/>
                </a:cubicBezTo>
                <a:cubicBezTo>
                  <a:pt x="18331" y="8810"/>
                  <a:pt x="18826" y="7439"/>
                  <a:pt x="19435" y="7439"/>
                </a:cubicBezTo>
                <a:cubicBezTo>
                  <a:pt x="20044" y="7439"/>
                  <a:pt x="20538" y="8810"/>
                  <a:pt x="20538" y="10427"/>
                </a:cubicBezTo>
                <a:cubicBezTo>
                  <a:pt x="20538" y="12092"/>
                  <a:pt x="20044" y="13414"/>
                  <a:pt x="19435" y="13414"/>
                </a:cubicBezTo>
                <a:close/>
                <a:moveTo>
                  <a:pt x="5999" y="5088"/>
                </a:moveTo>
                <a:cubicBezTo>
                  <a:pt x="5218" y="5088"/>
                  <a:pt x="5218" y="5088"/>
                  <a:pt x="5218" y="5088"/>
                </a:cubicBezTo>
                <a:cubicBezTo>
                  <a:pt x="5142" y="5088"/>
                  <a:pt x="5085" y="5235"/>
                  <a:pt x="5047" y="5382"/>
                </a:cubicBezTo>
                <a:cubicBezTo>
                  <a:pt x="4400" y="10574"/>
                  <a:pt x="4400" y="10574"/>
                  <a:pt x="4400" y="10574"/>
                </a:cubicBezTo>
                <a:cubicBezTo>
                  <a:pt x="3296" y="5039"/>
                  <a:pt x="3296" y="5039"/>
                  <a:pt x="3296" y="5039"/>
                </a:cubicBezTo>
                <a:cubicBezTo>
                  <a:pt x="3258" y="4892"/>
                  <a:pt x="3182" y="4794"/>
                  <a:pt x="3106" y="4794"/>
                </a:cubicBezTo>
                <a:cubicBezTo>
                  <a:pt x="3030" y="4794"/>
                  <a:pt x="3030" y="4794"/>
                  <a:pt x="3030" y="4794"/>
                </a:cubicBezTo>
                <a:cubicBezTo>
                  <a:pt x="2954" y="4794"/>
                  <a:pt x="2878" y="4892"/>
                  <a:pt x="2859" y="5039"/>
                </a:cubicBezTo>
                <a:cubicBezTo>
                  <a:pt x="1736" y="10574"/>
                  <a:pt x="1736" y="10574"/>
                  <a:pt x="1736" y="10574"/>
                </a:cubicBezTo>
                <a:cubicBezTo>
                  <a:pt x="1089" y="5382"/>
                  <a:pt x="1089" y="5382"/>
                  <a:pt x="1089" y="5382"/>
                </a:cubicBezTo>
                <a:cubicBezTo>
                  <a:pt x="1070" y="5235"/>
                  <a:pt x="994" y="5088"/>
                  <a:pt x="918" y="5088"/>
                </a:cubicBezTo>
                <a:cubicBezTo>
                  <a:pt x="137" y="5088"/>
                  <a:pt x="137" y="5088"/>
                  <a:pt x="137" y="5088"/>
                </a:cubicBezTo>
                <a:cubicBezTo>
                  <a:pt x="42" y="5088"/>
                  <a:pt x="-15" y="5284"/>
                  <a:pt x="4" y="5529"/>
                </a:cubicBezTo>
                <a:cubicBezTo>
                  <a:pt x="1298" y="15814"/>
                  <a:pt x="1298" y="15814"/>
                  <a:pt x="1298" y="15814"/>
                </a:cubicBezTo>
                <a:cubicBezTo>
                  <a:pt x="1317" y="15961"/>
                  <a:pt x="1393" y="16108"/>
                  <a:pt x="1450" y="16108"/>
                </a:cubicBezTo>
                <a:cubicBezTo>
                  <a:pt x="1565" y="16108"/>
                  <a:pt x="1565" y="16108"/>
                  <a:pt x="1565" y="16108"/>
                </a:cubicBezTo>
                <a:cubicBezTo>
                  <a:pt x="1641" y="16108"/>
                  <a:pt x="1717" y="15961"/>
                  <a:pt x="1755" y="15814"/>
                </a:cubicBezTo>
                <a:cubicBezTo>
                  <a:pt x="3068" y="9300"/>
                  <a:pt x="3068" y="9300"/>
                  <a:pt x="3068" y="9300"/>
                </a:cubicBezTo>
                <a:cubicBezTo>
                  <a:pt x="4381" y="15814"/>
                  <a:pt x="4381" y="15814"/>
                  <a:pt x="4381" y="15814"/>
                </a:cubicBezTo>
                <a:cubicBezTo>
                  <a:pt x="4419" y="15961"/>
                  <a:pt x="4495" y="16108"/>
                  <a:pt x="4571" y="16108"/>
                </a:cubicBezTo>
                <a:cubicBezTo>
                  <a:pt x="4686" y="16108"/>
                  <a:pt x="4686" y="16108"/>
                  <a:pt x="4686" y="16108"/>
                </a:cubicBezTo>
                <a:cubicBezTo>
                  <a:pt x="4743" y="16108"/>
                  <a:pt x="4819" y="15961"/>
                  <a:pt x="4838" y="15814"/>
                </a:cubicBezTo>
                <a:cubicBezTo>
                  <a:pt x="6132" y="5529"/>
                  <a:pt x="6132" y="5529"/>
                  <a:pt x="6132" y="5529"/>
                </a:cubicBezTo>
                <a:cubicBezTo>
                  <a:pt x="6170" y="5284"/>
                  <a:pt x="6113" y="5088"/>
                  <a:pt x="5999" y="5088"/>
                </a:cubicBezTo>
                <a:close/>
                <a:moveTo>
                  <a:pt x="7845" y="5088"/>
                </a:moveTo>
                <a:cubicBezTo>
                  <a:pt x="7045" y="5088"/>
                  <a:pt x="7045" y="5088"/>
                  <a:pt x="7045" y="5088"/>
                </a:cubicBezTo>
                <a:cubicBezTo>
                  <a:pt x="6950" y="5088"/>
                  <a:pt x="6874" y="5284"/>
                  <a:pt x="6874" y="5578"/>
                </a:cubicBezTo>
                <a:cubicBezTo>
                  <a:pt x="6874" y="15325"/>
                  <a:pt x="6874" y="15325"/>
                  <a:pt x="6874" y="15325"/>
                </a:cubicBezTo>
                <a:cubicBezTo>
                  <a:pt x="6874" y="15569"/>
                  <a:pt x="6950" y="15814"/>
                  <a:pt x="7045" y="15814"/>
                </a:cubicBezTo>
                <a:cubicBezTo>
                  <a:pt x="7845" y="15814"/>
                  <a:pt x="7845" y="15814"/>
                  <a:pt x="7845" y="15814"/>
                </a:cubicBezTo>
                <a:cubicBezTo>
                  <a:pt x="7940" y="15814"/>
                  <a:pt x="8035" y="15569"/>
                  <a:pt x="8035" y="15325"/>
                </a:cubicBezTo>
                <a:cubicBezTo>
                  <a:pt x="8035" y="5578"/>
                  <a:pt x="8035" y="5578"/>
                  <a:pt x="8035" y="5578"/>
                </a:cubicBezTo>
                <a:cubicBezTo>
                  <a:pt x="8035" y="5284"/>
                  <a:pt x="7940" y="5088"/>
                  <a:pt x="7845" y="5088"/>
                </a:cubicBezTo>
                <a:close/>
                <a:moveTo>
                  <a:pt x="11327" y="4794"/>
                </a:moveTo>
                <a:cubicBezTo>
                  <a:pt x="10775" y="4794"/>
                  <a:pt x="10281" y="5382"/>
                  <a:pt x="9919" y="6361"/>
                </a:cubicBezTo>
                <a:cubicBezTo>
                  <a:pt x="9919" y="6361"/>
                  <a:pt x="9919" y="6361"/>
                  <a:pt x="9919" y="6361"/>
                </a:cubicBezTo>
                <a:cubicBezTo>
                  <a:pt x="9767" y="5382"/>
                  <a:pt x="9767" y="5382"/>
                  <a:pt x="9767" y="5382"/>
                </a:cubicBezTo>
                <a:cubicBezTo>
                  <a:pt x="9748" y="5235"/>
                  <a:pt x="9672" y="5088"/>
                  <a:pt x="9615" y="5088"/>
                </a:cubicBezTo>
                <a:cubicBezTo>
                  <a:pt x="9234" y="5088"/>
                  <a:pt x="9234" y="5088"/>
                  <a:pt x="9234" y="5088"/>
                </a:cubicBezTo>
                <a:cubicBezTo>
                  <a:pt x="9139" y="5088"/>
                  <a:pt x="9063" y="5284"/>
                  <a:pt x="9063" y="5578"/>
                </a:cubicBezTo>
                <a:cubicBezTo>
                  <a:pt x="9063" y="21006"/>
                  <a:pt x="9063" y="21006"/>
                  <a:pt x="9063" y="21006"/>
                </a:cubicBezTo>
                <a:cubicBezTo>
                  <a:pt x="9063" y="21251"/>
                  <a:pt x="9139" y="21447"/>
                  <a:pt x="9234" y="21447"/>
                </a:cubicBezTo>
                <a:cubicBezTo>
                  <a:pt x="10033" y="21447"/>
                  <a:pt x="10033" y="21447"/>
                  <a:pt x="10033" y="21447"/>
                </a:cubicBezTo>
                <a:cubicBezTo>
                  <a:pt x="10128" y="21447"/>
                  <a:pt x="10224" y="21251"/>
                  <a:pt x="10224" y="21006"/>
                </a:cubicBezTo>
                <a:cubicBezTo>
                  <a:pt x="10224" y="15618"/>
                  <a:pt x="10224" y="15618"/>
                  <a:pt x="10224" y="15618"/>
                </a:cubicBezTo>
                <a:cubicBezTo>
                  <a:pt x="10547" y="15912"/>
                  <a:pt x="10928" y="16108"/>
                  <a:pt x="11327" y="16108"/>
                </a:cubicBezTo>
                <a:cubicBezTo>
                  <a:pt x="12431" y="16108"/>
                  <a:pt x="13345" y="13561"/>
                  <a:pt x="13345" y="10427"/>
                </a:cubicBezTo>
                <a:cubicBezTo>
                  <a:pt x="13345" y="7292"/>
                  <a:pt x="12431" y="4794"/>
                  <a:pt x="11327" y="4794"/>
                </a:cubicBezTo>
                <a:close/>
                <a:moveTo>
                  <a:pt x="11099" y="13414"/>
                </a:moveTo>
                <a:cubicBezTo>
                  <a:pt x="10775" y="13414"/>
                  <a:pt x="10471" y="13218"/>
                  <a:pt x="10224" y="12827"/>
                </a:cubicBezTo>
                <a:cubicBezTo>
                  <a:pt x="10224" y="8761"/>
                  <a:pt x="10224" y="8761"/>
                  <a:pt x="10224" y="8761"/>
                </a:cubicBezTo>
                <a:cubicBezTo>
                  <a:pt x="10414" y="7978"/>
                  <a:pt x="10737" y="7439"/>
                  <a:pt x="11099" y="7439"/>
                </a:cubicBezTo>
                <a:cubicBezTo>
                  <a:pt x="11689" y="7439"/>
                  <a:pt x="12165" y="8810"/>
                  <a:pt x="12165" y="10427"/>
                </a:cubicBezTo>
                <a:cubicBezTo>
                  <a:pt x="12165" y="12092"/>
                  <a:pt x="11689" y="13414"/>
                  <a:pt x="11099" y="13414"/>
                </a:cubicBezTo>
                <a:close/>
                <a:moveTo>
                  <a:pt x="16275" y="4794"/>
                </a:moveTo>
                <a:cubicBezTo>
                  <a:pt x="15514" y="4794"/>
                  <a:pt x="15057" y="6361"/>
                  <a:pt x="15057" y="6361"/>
                </a:cubicBezTo>
                <a:cubicBezTo>
                  <a:pt x="14924" y="5382"/>
                  <a:pt x="14924" y="5382"/>
                  <a:pt x="14924" y="5382"/>
                </a:cubicBezTo>
                <a:cubicBezTo>
                  <a:pt x="14905" y="5235"/>
                  <a:pt x="14829" y="5088"/>
                  <a:pt x="14753" y="5088"/>
                </a:cubicBezTo>
                <a:cubicBezTo>
                  <a:pt x="14391" y="5088"/>
                  <a:pt x="14391" y="5088"/>
                  <a:pt x="14391" y="5088"/>
                </a:cubicBezTo>
                <a:cubicBezTo>
                  <a:pt x="14296" y="5088"/>
                  <a:pt x="14201" y="5284"/>
                  <a:pt x="14201" y="5578"/>
                </a:cubicBezTo>
                <a:cubicBezTo>
                  <a:pt x="14201" y="15325"/>
                  <a:pt x="14201" y="15325"/>
                  <a:pt x="14201" y="15325"/>
                </a:cubicBezTo>
                <a:cubicBezTo>
                  <a:pt x="14201" y="15569"/>
                  <a:pt x="14296" y="15814"/>
                  <a:pt x="14391" y="15814"/>
                </a:cubicBezTo>
                <a:cubicBezTo>
                  <a:pt x="15191" y="15814"/>
                  <a:pt x="15191" y="15814"/>
                  <a:pt x="15191" y="15814"/>
                </a:cubicBezTo>
                <a:cubicBezTo>
                  <a:pt x="15286" y="15814"/>
                  <a:pt x="15362" y="15569"/>
                  <a:pt x="15362" y="15325"/>
                </a:cubicBezTo>
                <a:cubicBezTo>
                  <a:pt x="15362" y="8467"/>
                  <a:pt x="15362" y="8467"/>
                  <a:pt x="15362" y="8467"/>
                </a:cubicBezTo>
                <a:cubicBezTo>
                  <a:pt x="15838" y="7047"/>
                  <a:pt x="16428" y="7537"/>
                  <a:pt x="16542" y="7635"/>
                </a:cubicBezTo>
                <a:cubicBezTo>
                  <a:pt x="16656" y="7782"/>
                  <a:pt x="16751" y="7635"/>
                  <a:pt x="16789" y="7439"/>
                </a:cubicBezTo>
                <a:cubicBezTo>
                  <a:pt x="16827" y="7194"/>
                  <a:pt x="16999" y="6214"/>
                  <a:pt x="17056" y="5823"/>
                </a:cubicBezTo>
                <a:cubicBezTo>
                  <a:pt x="17132" y="5431"/>
                  <a:pt x="17037" y="4794"/>
                  <a:pt x="16275" y="4794"/>
                </a:cubicBezTo>
                <a:close/>
                <a:moveTo>
                  <a:pt x="7616" y="43"/>
                </a:moveTo>
                <a:cubicBezTo>
                  <a:pt x="7274" y="-153"/>
                  <a:pt x="6912" y="337"/>
                  <a:pt x="6836" y="1218"/>
                </a:cubicBezTo>
                <a:cubicBezTo>
                  <a:pt x="6741" y="2100"/>
                  <a:pt x="6931" y="3031"/>
                  <a:pt x="7274" y="3276"/>
                </a:cubicBezTo>
                <a:cubicBezTo>
                  <a:pt x="7616" y="3471"/>
                  <a:pt x="7978" y="2982"/>
                  <a:pt x="8073" y="2100"/>
                </a:cubicBezTo>
                <a:cubicBezTo>
                  <a:pt x="8168" y="1218"/>
                  <a:pt x="7959" y="288"/>
                  <a:pt x="7616" y="43"/>
                </a:cubicBezTo>
                <a:close/>
              </a:path>
            </a:pathLst>
          </a:custGeom>
          <a:solidFill>
            <a:srgbClr val="341957"/>
          </a:solidFill>
          <a:ln w="12700">
            <a:miter lim="400000"/>
          </a:ln>
        </p:spPr>
        <p:txBody>
          <a:bodyPr lIns="60960" tIns="60960" rIns="60960" bIns="60960"/>
          <a:lstStyle/>
          <a:p>
            <a:pPr defTabSz="609600">
              <a:lnSpc>
                <a:spcPct val="100000"/>
              </a:lnSpc>
              <a:tabLst/>
              <a:defRPr sz="48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b="0" spc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0" name="Shape 570" descr="TextBox 34">
            <a:extLst>
              <a:ext uri="{FF2B5EF4-FFF2-40B4-BE49-F238E27FC236}">
                <a16:creationId xmlns:a16="http://schemas.microsoft.com/office/drawing/2014/main" id="{B5240BAA-108E-C847-B975-4CD32A4C2232}"/>
              </a:ext>
            </a:extLst>
          </p:cNvPr>
          <p:cNvSpPr/>
          <p:nvPr userDrawn="1"/>
        </p:nvSpPr>
        <p:spPr>
          <a:xfrm>
            <a:off x="11083943" y="6513382"/>
            <a:ext cx="81811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60" tIns="60960" rIns="60960" bIns="60960">
            <a:spAutoFit/>
          </a:bodyPr>
          <a:lstStyle>
            <a:lvl1pPr algn="ctr" defTabSz="1219200">
              <a:lnSpc>
                <a:spcPct val="100000"/>
              </a:lnSpc>
              <a:tabLst/>
              <a:defRPr sz="16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800"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11" name="Shape 571" descr="Shape 257">
            <a:extLst>
              <a:ext uri="{FF2B5EF4-FFF2-40B4-BE49-F238E27FC236}">
                <a16:creationId xmlns:a16="http://schemas.microsoft.com/office/drawing/2014/main" id="{BF10953B-B85E-CE43-87C2-4CEDA068B8CC}"/>
              </a:ext>
            </a:extLst>
          </p:cNvPr>
          <p:cNvSpPr/>
          <p:nvPr userDrawn="1"/>
        </p:nvSpPr>
        <p:spPr>
          <a:xfrm>
            <a:off x="11868697" y="6566519"/>
            <a:ext cx="153888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609600">
              <a:lnSpc>
                <a:spcPct val="100000"/>
              </a:lnSpc>
              <a:tabLst/>
              <a:defRPr sz="16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defRPr>
            </a:pPr>
            <a:fld id="{86CB4B4D-7CA3-9044-876B-883B54F8677D}" type="slidenum">
              <a:rPr sz="800" b="0" spc="0">
                <a:solidFill>
                  <a:srgbClr val="64636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pPr algn="ctr" defTabSz="609600">
                <a:lnSpc>
                  <a:spcPct val="100000"/>
                </a:lnSpc>
                <a:tabLst/>
                <a:defRPr sz="1600" b="0" spc="0">
                  <a:solidFill>
                    <a:srgbClr val="64636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t>‹#›</a:t>
            </a:fld>
            <a:r>
              <a:rPr sz="800" b="0" spc="0">
                <a:solidFill>
                  <a:srgbClr val="64636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20932058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amp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EF3F0BF-6CCF-0947-9936-06438C2278F7}"/>
              </a:ext>
            </a:extLst>
          </p:cNvPr>
          <p:cNvGrpSpPr/>
          <p:nvPr userDrawn="1"/>
        </p:nvGrpSpPr>
        <p:grpSpPr>
          <a:xfrm>
            <a:off x="74854" y="6562147"/>
            <a:ext cx="647061" cy="121659"/>
            <a:chOff x="6014087" y="4646472"/>
            <a:chExt cx="503788" cy="9472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04682C-498C-E142-B089-044481F1C2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rgbClr val="EF3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r>
                <a:rPr lang="en-US" sz="900" b="0" kern="1200" spc="0">
                  <a:solidFill>
                    <a:srgbClr val="000000"/>
                  </a:solidFill>
                  <a:latin typeface="Helvetica" pitchFamily="2" charset="0"/>
                  <a:ea typeface=""/>
                  <a:cs typeface=""/>
                </a:rPr>
                <a:t> 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A764BF-2C68-4542-8B69-2C40C2C0D2B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rgbClr val="0E35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  <a:ea typeface=""/>
                <a:cs typeface="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08B024B-E3E9-3444-AECE-0973490753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rgbClr val="00A2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  <a:ea typeface=""/>
                <a:cs typeface="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1E9A2EB-1FAE-A54A-AA44-7668EB009A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rgbClr val="6DC24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  <a:ea typeface=""/>
                <a:cs typeface="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2181039-C473-ED49-9D30-484C040F06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rgbClr val="FFDA2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  <a:ea typeface=""/>
                <a:cs typeface=""/>
              </a:endParaRPr>
            </a:p>
          </p:txBody>
        </p:sp>
      </p:grpSp>
      <p:sp>
        <p:nvSpPr>
          <p:cNvPr id="18" name="Shape 568" descr="Footer Placeholder 4">
            <a:extLst>
              <a:ext uri="{FF2B5EF4-FFF2-40B4-BE49-F238E27FC236}">
                <a16:creationId xmlns:a16="http://schemas.microsoft.com/office/drawing/2014/main" id="{C8F82963-8091-B341-B2E4-85BF0868CE23}"/>
              </a:ext>
            </a:extLst>
          </p:cNvPr>
          <p:cNvSpPr/>
          <p:nvPr userDrawn="1"/>
        </p:nvSpPr>
        <p:spPr>
          <a:xfrm>
            <a:off x="10597386" y="6574820"/>
            <a:ext cx="110833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1219200">
              <a:lnSpc>
                <a:spcPct val="100000"/>
              </a:lnSpc>
              <a:tabLst/>
              <a:defRPr sz="18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19" name="Shape 569" descr="Freeform 5">
            <a:extLst>
              <a:ext uri="{FF2B5EF4-FFF2-40B4-BE49-F238E27FC236}">
                <a16:creationId xmlns:a16="http://schemas.microsoft.com/office/drawing/2014/main" id="{7E88192E-CC52-174A-BD26-4E2372ED66D4}"/>
              </a:ext>
            </a:extLst>
          </p:cNvPr>
          <p:cNvSpPr/>
          <p:nvPr userDrawn="1"/>
        </p:nvSpPr>
        <p:spPr>
          <a:xfrm>
            <a:off x="10734015" y="6573796"/>
            <a:ext cx="376507" cy="144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447" extrusionOk="0">
                <a:moveTo>
                  <a:pt x="19435" y="4794"/>
                </a:moveTo>
                <a:cubicBezTo>
                  <a:pt x="18255" y="4794"/>
                  <a:pt x="17303" y="7292"/>
                  <a:pt x="17303" y="10427"/>
                </a:cubicBezTo>
                <a:cubicBezTo>
                  <a:pt x="17303" y="13561"/>
                  <a:pt x="18255" y="16108"/>
                  <a:pt x="19435" y="16108"/>
                </a:cubicBezTo>
                <a:cubicBezTo>
                  <a:pt x="20614" y="16108"/>
                  <a:pt x="21585" y="13561"/>
                  <a:pt x="21585" y="10427"/>
                </a:cubicBezTo>
                <a:cubicBezTo>
                  <a:pt x="21585" y="7292"/>
                  <a:pt x="20614" y="4794"/>
                  <a:pt x="19435" y="4794"/>
                </a:cubicBezTo>
                <a:close/>
                <a:moveTo>
                  <a:pt x="19435" y="13414"/>
                </a:moveTo>
                <a:cubicBezTo>
                  <a:pt x="18826" y="13414"/>
                  <a:pt x="18331" y="12092"/>
                  <a:pt x="18331" y="10427"/>
                </a:cubicBezTo>
                <a:cubicBezTo>
                  <a:pt x="18331" y="8810"/>
                  <a:pt x="18826" y="7439"/>
                  <a:pt x="19435" y="7439"/>
                </a:cubicBezTo>
                <a:cubicBezTo>
                  <a:pt x="20044" y="7439"/>
                  <a:pt x="20538" y="8810"/>
                  <a:pt x="20538" y="10427"/>
                </a:cubicBezTo>
                <a:cubicBezTo>
                  <a:pt x="20538" y="12092"/>
                  <a:pt x="20044" y="13414"/>
                  <a:pt x="19435" y="13414"/>
                </a:cubicBezTo>
                <a:close/>
                <a:moveTo>
                  <a:pt x="5999" y="5088"/>
                </a:moveTo>
                <a:cubicBezTo>
                  <a:pt x="5218" y="5088"/>
                  <a:pt x="5218" y="5088"/>
                  <a:pt x="5218" y="5088"/>
                </a:cubicBezTo>
                <a:cubicBezTo>
                  <a:pt x="5142" y="5088"/>
                  <a:pt x="5085" y="5235"/>
                  <a:pt x="5047" y="5382"/>
                </a:cubicBezTo>
                <a:cubicBezTo>
                  <a:pt x="4400" y="10574"/>
                  <a:pt x="4400" y="10574"/>
                  <a:pt x="4400" y="10574"/>
                </a:cubicBezTo>
                <a:cubicBezTo>
                  <a:pt x="3296" y="5039"/>
                  <a:pt x="3296" y="5039"/>
                  <a:pt x="3296" y="5039"/>
                </a:cubicBezTo>
                <a:cubicBezTo>
                  <a:pt x="3258" y="4892"/>
                  <a:pt x="3182" y="4794"/>
                  <a:pt x="3106" y="4794"/>
                </a:cubicBezTo>
                <a:cubicBezTo>
                  <a:pt x="3030" y="4794"/>
                  <a:pt x="3030" y="4794"/>
                  <a:pt x="3030" y="4794"/>
                </a:cubicBezTo>
                <a:cubicBezTo>
                  <a:pt x="2954" y="4794"/>
                  <a:pt x="2878" y="4892"/>
                  <a:pt x="2859" y="5039"/>
                </a:cubicBezTo>
                <a:cubicBezTo>
                  <a:pt x="1736" y="10574"/>
                  <a:pt x="1736" y="10574"/>
                  <a:pt x="1736" y="10574"/>
                </a:cubicBezTo>
                <a:cubicBezTo>
                  <a:pt x="1089" y="5382"/>
                  <a:pt x="1089" y="5382"/>
                  <a:pt x="1089" y="5382"/>
                </a:cubicBezTo>
                <a:cubicBezTo>
                  <a:pt x="1070" y="5235"/>
                  <a:pt x="994" y="5088"/>
                  <a:pt x="918" y="5088"/>
                </a:cubicBezTo>
                <a:cubicBezTo>
                  <a:pt x="137" y="5088"/>
                  <a:pt x="137" y="5088"/>
                  <a:pt x="137" y="5088"/>
                </a:cubicBezTo>
                <a:cubicBezTo>
                  <a:pt x="42" y="5088"/>
                  <a:pt x="-15" y="5284"/>
                  <a:pt x="4" y="5529"/>
                </a:cubicBezTo>
                <a:cubicBezTo>
                  <a:pt x="1298" y="15814"/>
                  <a:pt x="1298" y="15814"/>
                  <a:pt x="1298" y="15814"/>
                </a:cubicBezTo>
                <a:cubicBezTo>
                  <a:pt x="1317" y="15961"/>
                  <a:pt x="1393" y="16108"/>
                  <a:pt x="1450" y="16108"/>
                </a:cubicBezTo>
                <a:cubicBezTo>
                  <a:pt x="1565" y="16108"/>
                  <a:pt x="1565" y="16108"/>
                  <a:pt x="1565" y="16108"/>
                </a:cubicBezTo>
                <a:cubicBezTo>
                  <a:pt x="1641" y="16108"/>
                  <a:pt x="1717" y="15961"/>
                  <a:pt x="1755" y="15814"/>
                </a:cubicBezTo>
                <a:cubicBezTo>
                  <a:pt x="3068" y="9300"/>
                  <a:pt x="3068" y="9300"/>
                  <a:pt x="3068" y="9300"/>
                </a:cubicBezTo>
                <a:cubicBezTo>
                  <a:pt x="4381" y="15814"/>
                  <a:pt x="4381" y="15814"/>
                  <a:pt x="4381" y="15814"/>
                </a:cubicBezTo>
                <a:cubicBezTo>
                  <a:pt x="4419" y="15961"/>
                  <a:pt x="4495" y="16108"/>
                  <a:pt x="4571" y="16108"/>
                </a:cubicBezTo>
                <a:cubicBezTo>
                  <a:pt x="4686" y="16108"/>
                  <a:pt x="4686" y="16108"/>
                  <a:pt x="4686" y="16108"/>
                </a:cubicBezTo>
                <a:cubicBezTo>
                  <a:pt x="4743" y="16108"/>
                  <a:pt x="4819" y="15961"/>
                  <a:pt x="4838" y="15814"/>
                </a:cubicBezTo>
                <a:cubicBezTo>
                  <a:pt x="6132" y="5529"/>
                  <a:pt x="6132" y="5529"/>
                  <a:pt x="6132" y="5529"/>
                </a:cubicBezTo>
                <a:cubicBezTo>
                  <a:pt x="6170" y="5284"/>
                  <a:pt x="6113" y="5088"/>
                  <a:pt x="5999" y="5088"/>
                </a:cubicBezTo>
                <a:close/>
                <a:moveTo>
                  <a:pt x="7845" y="5088"/>
                </a:moveTo>
                <a:cubicBezTo>
                  <a:pt x="7045" y="5088"/>
                  <a:pt x="7045" y="5088"/>
                  <a:pt x="7045" y="5088"/>
                </a:cubicBezTo>
                <a:cubicBezTo>
                  <a:pt x="6950" y="5088"/>
                  <a:pt x="6874" y="5284"/>
                  <a:pt x="6874" y="5578"/>
                </a:cubicBezTo>
                <a:cubicBezTo>
                  <a:pt x="6874" y="15325"/>
                  <a:pt x="6874" y="15325"/>
                  <a:pt x="6874" y="15325"/>
                </a:cubicBezTo>
                <a:cubicBezTo>
                  <a:pt x="6874" y="15569"/>
                  <a:pt x="6950" y="15814"/>
                  <a:pt x="7045" y="15814"/>
                </a:cubicBezTo>
                <a:cubicBezTo>
                  <a:pt x="7845" y="15814"/>
                  <a:pt x="7845" y="15814"/>
                  <a:pt x="7845" y="15814"/>
                </a:cubicBezTo>
                <a:cubicBezTo>
                  <a:pt x="7940" y="15814"/>
                  <a:pt x="8035" y="15569"/>
                  <a:pt x="8035" y="15325"/>
                </a:cubicBezTo>
                <a:cubicBezTo>
                  <a:pt x="8035" y="5578"/>
                  <a:pt x="8035" y="5578"/>
                  <a:pt x="8035" y="5578"/>
                </a:cubicBezTo>
                <a:cubicBezTo>
                  <a:pt x="8035" y="5284"/>
                  <a:pt x="7940" y="5088"/>
                  <a:pt x="7845" y="5088"/>
                </a:cubicBezTo>
                <a:close/>
                <a:moveTo>
                  <a:pt x="11327" y="4794"/>
                </a:moveTo>
                <a:cubicBezTo>
                  <a:pt x="10775" y="4794"/>
                  <a:pt x="10281" y="5382"/>
                  <a:pt x="9919" y="6361"/>
                </a:cubicBezTo>
                <a:cubicBezTo>
                  <a:pt x="9919" y="6361"/>
                  <a:pt x="9919" y="6361"/>
                  <a:pt x="9919" y="6361"/>
                </a:cubicBezTo>
                <a:cubicBezTo>
                  <a:pt x="9767" y="5382"/>
                  <a:pt x="9767" y="5382"/>
                  <a:pt x="9767" y="5382"/>
                </a:cubicBezTo>
                <a:cubicBezTo>
                  <a:pt x="9748" y="5235"/>
                  <a:pt x="9672" y="5088"/>
                  <a:pt x="9615" y="5088"/>
                </a:cubicBezTo>
                <a:cubicBezTo>
                  <a:pt x="9234" y="5088"/>
                  <a:pt x="9234" y="5088"/>
                  <a:pt x="9234" y="5088"/>
                </a:cubicBezTo>
                <a:cubicBezTo>
                  <a:pt x="9139" y="5088"/>
                  <a:pt x="9063" y="5284"/>
                  <a:pt x="9063" y="5578"/>
                </a:cubicBezTo>
                <a:cubicBezTo>
                  <a:pt x="9063" y="21006"/>
                  <a:pt x="9063" y="21006"/>
                  <a:pt x="9063" y="21006"/>
                </a:cubicBezTo>
                <a:cubicBezTo>
                  <a:pt x="9063" y="21251"/>
                  <a:pt x="9139" y="21447"/>
                  <a:pt x="9234" y="21447"/>
                </a:cubicBezTo>
                <a:cubicBezTo>
                  <a:pt x="10033" y="21447"/>
                  <a:pt x="10033" y="21447"/>
                  <a:pt x="10033" y="21447"/>
                </a:cubicBezTo>
                <a:cubicBezTo>
                  <a:pt x="10128" y="21447"/>
                  <a:pt x="10224" y="21251"/>
                  <a:pt x="10224" y="21006"/>
                </a:cubicBezTo>
                <a:cubicBezTo>
                  <a:pt x="10224" y="15618"/>
                  <a:pt x="10224" y="15618"/>
                  <a:pt x="10224" y="15618"/>
                </a:cubicBezTo>
                <a:cubicBezTo>
                  <a:pt x="10547" y="15912"/>
                  <a:pt x="10928" y="16108"/>
                  <a:pt x="11327" y="16108"/>
                </a:cubicBezTo>
                <a:cubicBezTo>
                  <a:pt x="12431" y="16108"/>
                  <a:pt x="13345" y="13561"/>
                  <a:pt x="13345" y="10427"/>
                </a:cubicBezTo>
                <a:cubicBezTo>
                  <a:pt x="13345" y="7292"/>
                  <a:pt x="12431" y="4794"/>
                  <a:pt x="11327" y="4794"/>
                </a:cubicBezTo>
                <a:close/>
                <a:moveTo>
                  <a:pt x="11099" y="13414"/>
                </a:moveTo>
                <a:cubicBezTo>
                  <a:pt x="10775" y="13414"/>
                  <a:pt x="10471" y="13218"/>
                  <a:pt x="10224" y="12827"/>
                </a:cubicBezTo>
                <a:cubicBezTo>
                  <a:pt x="10224" y="8761"/>
                  <a:pt x="10224" y="8761"/>
                  <a:pt x="10224" y="8761"/>
                </a:cubicBezTo>
                <a:cubicBezTo>
                  <a:pt x="10414" y="7978"/>
                  <a:pt x="10737" y="7439"/>
                  <a:pt x="11099" y="7439"/>
                </a:cubicBezTo>
                <a:cubicBezTo>
                  <a:pt x="11689" y="7439"/>
                  <a:pt x="12165" y="8810"/>
                  <a:pt x="12165" y="10427"/>
                </a:cubicBezTo>
                <a:cubicBezTo>
                  <a:pt x="12165" y="12092"/>
                  <a:pt x="11689" y="13414"/>
                  <a:pt x="11099" y="13414"/>
                </a:cubicBezTo>
                <a:close/>
                <a:moveTo>
                  <a:pt x="16275" y="4794"/>
                </a:moveTo>
                <a:cubicBezTo>
                  <a:pt x="15514" y="4794"/>
                  <a:pt x="15057" y="6361"/>
                  <a:pt x="15057" y="6361"/>
                </a:cubicBezTo>
                <a:cubicBezTo>
                  <a:pt x="14924" y="5382"/>
                  <a:pt x="14924" y="5382"/>
                  <a:pt x="14924" y="5382"/>
                </a:cubicBezTo>
                <a:cubicBezTo>
                  <a:pt x="14905" y="5235"/>
                  <a:pt x="14829" y="5088"/>
                  <a:pt x="14753" y="5088"/>
                </a:cubicBezTo>
                <a:cubicBezTo>
                  <a:pt x="14391" y="5088"/>
                  <a:pt x="14391" y="5088"/>
                  <a:pt x="14391" y="5088"/>
                </a:cubicBezTo>
                <a:cubicBezTo>
                  <a:pt x="14296" y="5088"/>
                  <a:pt x="14201" y="5284"/>
                  <a:pt x="14201" y="5578"/>
                </a:cubicBezTo>
                <a:cubicBezTo>
                  <a:pt x="14201" y="15325"/>
                  <a:pt x="14201" y="15325"/>
                  <a:pt x="14201" y="15325"/>
                </a:cubicBezTo>
                <a:cubicBezTo>
                  <a:pt x="14201" y="15569"/>
                  <a:pt x="14296" y="15814"/>
                  <a:pt x="14391" y="15814"/>
                </a:cubicBezTo>
                <a:cubicBezTo>
                  <a:pt x="15191" y="15814"/>
                  <a:pt x="15191" y="15814"/>
                  <a:pt x="15191" y="15814"/>
                </a:cubicBezTo>
                <a:cubicBezTo>
                  <a:pt x="15286" y="15814"/>
                  <a:pt x="15362" y="15569"/>
                  <a:pt x="15362" y="15325"/>
                </a:cubicBezTo>
                <a:cubicBezTo>
                  <a:pt x="15362" y="8467"/>
                  <a:pt x="15362" y="8467"/>
                  <a:pt x="15362" y="8467"/>
                </a:cubicBezTo>
                <a:cubicBezTo>
                  <a:pt x="15838" y="7047"/>
                  <a:pt x="16428" y="7537"/>
                  <a:pt x="16542" y="7635"/>
                </a:cubicBezTo>
                <a:cubicBezTo>
                  <a:pt x="16656" y="7782"/>
                  <a:pt x="16751" y="7635"/>
                  <a:pt x="16789" y="7439"/>
                </a:cubicBezTo>
                <a:cubicBezTo>
                  <a:pt x="16827" y="7194"/>
                  <a:pt x="16999" y="6214"/>
                  <a:pt x="17056" y="5823"/>
                </a:cubicBezTo>
                <a:cubicBezTo>
                  <a:pt x="17132" y="5431"/>
                  <a:pt x="17037" y="4794"/>
                  <a:pt x="16275" y="4794"/>
                </a:cubicBezTo>
                <a:close/>
                <a:moveTo>
                  <a:pt x="7616" y="43"/>
                </a:moveTo>
                <a:cubicBezTo>
                  <a:pt x="7274" y="-153"/>
                  <a:pt x="6912" y="337"/>
                  <a:pt x="6836" y="1218"/>
                </a:cubicBezTo>
                <a:cubicBezTo>
                  <a:pt x="6741" y="2100"/>
                  <a:pt x="6931" y="3031"/>
                  <a:pt x="7274" y="3276"/>
                </a:cubicBezTo>
                <a:cubicBezTo>
                  <a:pt x="7616" y="3471"/>
                  <a:pt x="7978" y="2982"/>
                  <a:pt x="8073" y="2100"/>
                </a:cubicBezTo>
                <a:cubicBezTo>
                  <a:pt x="8168" y="1218"/>
                  <a:pt x="7959" y="288"/>
                  <a:pt x="7616" y="43"/>
                </a:cubicBezTo>
                <a:close/>
              </a:path>
            </a:pathLst>
          </a:custGeom>
          <a:solidFill>
            <a:srgbClr val="341957"/>
          </a:solidFill>
          <a:ln w="12700">
            <a:miter lim="400000"/>
          </a:ln>
        </p:spPr>
        <p:txBody>
          <a:bodyPr lIns="60960" tIns="60960" rIns="60960" bIns="60960"/>
          <a:lstStyle/>
          <a:p>
            <a:pPr defTabSz="609600">
              <a:lnSpc>
                <a:spcPct val="100000"/>
              </a:lnSpc>
              <a:tabLst/>
              <a:defRPr sz="48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b="0" spc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0" name="Shape 570" descr="TextBox 34">
            <a:extLst>
              <a:ext uri="{FF2B5EF4-FFF2-40B4-BE49-F238E27FC236}">
                <a16:creationId xmlns:a16="http://schemas.microsoft.com/office/drawing/2014/main" id="{F0A42112-BC13-7347-ADCF-1521168A3C5F}"/>
              </a:ext>
            </a:extLst>
          </p:cNvPr>
          <p:cNvSpPr/>
          <p:nvPr userDrawn="1"/>
        </p:nvSpPr>
        <p:spPr>
          <a:xfrm>
            <a:off x="11083943" y="6513382"/>
            <a:ext cx="81811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60" tIns="60960" rIns="60960" bIns="60960">
            <a:spAutoFit/>
          </a:bodyPr>
          <a:lstStyle>
            <a:lvl1pPr algn="ctr" defTabSz="1219200">
              <a:lnSpc>
                <a:spcPct val="100000"/>
              </a:lnSpc>
              <a:tabLst/>
              <a:defRPr sz="16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800"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21" name="Shape 571" descr="Shape 257">
            <a:extLst>
              <a:ext uri="{FF2B5EF4-FFF2-40B4-BE49-F238E27FC236}">
                <a16:creationId xmlns:a16="http://schemas.microsoft.com/office/drawing/2014/main" id="{3D7CA691-F46B-7348-8083-A438A695DE69}"/>
              </a:ext>
            </a:extLst>
          </p:cNvPr>
          <p:cNvSpPr/>
          <p:nvPr userDrawn="1"/>
        </p:nvSpPr>
        <p:spPr>
          <a:xfrm>
            <a:off x="11868697" y="6566519"/>
            <a:ext cx="153888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609600">
              <a:lnSpc>
                <a:spcPct val="100000"/>
              </a:lnSpc>
              <a:tabLst/>
              <a:defRPr sz="16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defRPr>
            </a:pPr>
            <a:fld id="{86CB4B4D-7CA3-9044-876B-883B54F8677D}" type="slidenum">
              <a:rPr sz="800" b="0" spc="0">
                <a:solidFill>
                  <a:srgbClr val="64636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pPr algn="ctr" defTabSz="609600">
                <a:lnSpc>
                  <a:spcPct val="100000"/>
                </a:lnSpc>
                <a:tabLst/>
                <a:defRPr sz="1600" b="0" spc="0">
                  <a:solidFill>
                    <a:srgbClr val="64636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t>‹#›</a:t>
            </a:fld>
            <a:r>
              <a:rPr sz="800" b="0" spc="0">
                <a:solidFill>
                  <a:srgbClr val="64636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205847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451EB-50F9-1143-9FDE-7C0190776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4C2A7-913C-6849-9886-AA0DBDB13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22CAF-02A2-2A45-84CE-1FFC3AD98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F9C9-E7FC-DB45-B59D-F4B7E49EEEE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72976-2F9B-1E4C-85F1-D13D54EB6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337C1-BADF-CD46-BF50-6E0DA2D6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8851A-FB99-8C48-A106-134A0864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44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70FF5D5-D90F-404B-A0B7-D203320C7968}"/>
              </a:ext>
            </a:extLst>
          </p:cNvPr>
          <p:cNvGrpSpPr/>
          <p:nvPr userDrawn="1"/>
        </p:nvGrpSpPr>
        <p:grpSpPr>
          <a:xfrm>
            <a:off x="74854" y="6562147"/>
            <a:ext cx="647061" cy="121659"/>
            <a:chOff x="6014087" y="4646472"/>
            <a:chExt cx="503788" cy="9472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95CC4C-E9ED-2145-9682-3ADB1CDE6E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rgbClr val="EF3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r>
                <a:rPr lang="en-US" sz="900" b="0" kern="1200" spc="0">
                  <a:solidFill>
                    <a:srgbClr val="000000"/>
                  </a:solidFill>
                  <a:latin typeface="Helvetica" pitchFamily="2" charset="0"/>
                  <a:ea typeface=""/>
                  <a:cs typeface=""/>
                </a:rPr>
                <a:t> 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88BD8C8-1894-DB41-91EE-C927E767C6E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rgbClr val="0E35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  <a:ea typeface=""/>
                <a:cs typeface="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1466AAD-30E3-4547-BF77-8A4BE962713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rgbClr val="00A2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  <a:ea typeface=""/>
                <a:cs typeface="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5212E69-593D-DC42-849D-9DC2DDE88BB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rgbClr val="6DC24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  <a:ea typeface=""/>
                <a:cs typeface="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1A8F1E-B2AD-9E4C-A8AA-4420C7B03E2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rgbClr val="FFDA2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  <a:ea typeface=""/>
                <a:cs typeface=""/>
              </a:endParaRPr>
            </a:p>
          </p:txBody>
        </p:sp>
      </p:grpSp>
      <p:sp>
        <p:nvSpPr>
          <p:cNvPr id="20" name="Shape 568" descr="Footer Placeholder 4">
            <a:extLst>
              <a:ext uri="{FF2B5EF4-FFF2-40B4-BE49-F238E27FC236}">
                <a16:creationId xmlns:a16="http://schemas.microsoft.com/office/drawing/2014/main" id="{314E389F-AAE3-7444-9F08-3401E2EF0E57}"/>
              </a:ext>
            </a:extLst>
          </p:cNvPr>
          <p:cNvSpPr/>
          <p:nvPr userDrawn="1"/>
        </p:nvSpPr>
        <p:spPr>
          <a:xfrm>
            <a:off x="10597386" y="6574820"/>
            <a:ext cx="110833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1219200">
              <a:lnSpc>
                <a:spcPct val="100000"/>
              </a:lnSpc>
              <a:tabLst/>
              <a:defRPr sz="18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1" name="Shape 569" descr="Freeform 5">
            <a:extLst>
              <a:ext uri="{FF2B5EF4-FFF2-40B4-BE49-F238E27FC236}">
                <a16:creationId xmlns:a16="http://schemas.microsoft.com/office/drawing/2014/main" id="{677E49F5-D5A6-3E41-B8F9-7418336D0D80}"/>
              </a:ext>
            </a:extLst>
          </p:cNvPr>
          <p:cNvSpPr/>
          <p:nvPr userDrawn="1"/>
        </p:nvSpPr>
        <p:spPr>
          <a:xfrm>
            <a:off x="10734015" y="6573796"/>
            <a:ext cx="376507" cy="144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447" extrusionOk="0">
                <a:moveTo>
                  <a:pt x="19435" y="4794"/>
                </a:moveTo>
                <a:cubicBezTo>
                  <a:pt x="18255" y="4794"/>
                  <a:pt x="17303" y="7292"/>
                  <a:pt x="17303" y="10427"/>
                </a:cubicBezTo>
                <a:cubicBezTo>
                  <a:pt x="17303" y="13561"/>
                  <a:pt x="18255" y="16108"/>
                  <a:pt x="19435" y="16108"/>
                </a:cubicBezTo>
                <a:cubicBezTo>
                  <a:pt x="20614" y="16108"/>
                  <a:pt x="21585" y="13561"/>
                  <a:pt x="21585" y="10427"/>
                </a:cubicBezTo>
                <a:cubicBezTo>
                  <a:pt x="21585" y="7292"/>
                  <a:pt x="20614" y="4794"/>
                  <a:pt x="19435" y="4794"/>
                </a:cubicBezTo>
                <a:close/>
                <a:moveTo>
                  <a:pt x="19435" y="13414"/>
                </a:moveTo>
                <a:cubicBezTo>
                  <a:pt x="18826" y="13414"/>
                  <a:pt x="18331" y="12092"/>
                  <a:pt x="18331" y="10427"/>
                </a:cubicBezTo>
                <a:cubicBezTo>
                  <a:pt x="18331" y="8810"/>
                  <a:pt x="18826" y="7439"/>
                  <a:pt x="19435" y="7439"/>
                </a:cubicBezTo>
                <a:cubicBezTo>
                  <a:pt x="20044" y="7439"/>
                  <a:pt x="20538" y="8810"/>
                  <a:pt x="20538" y="10427"/>
                </a:cubicBezTo>
                <a:cubicBezTo>
                  <a:pt x="20538" y="12092"/>
                  <a:pt x="20044" y="13414"/>
                  <a:pt x="19435" y="13414"/>
                </a:cubicBezTo>
                <a:close/>
                <a:moveTo>
                  <a:pt x="5999" y="5088"/>
                </a:moveTo>
                <a:cubicBezTo>
                  <a:pt x="5218" y="5088"/>
                  <a:pt x="5218" y="5088"/>
                  <a:pt x="5218" y="5088"/>
                </a:cubicBezTo>
                <a:cubicBezTo>
                  <a:pt x="5142" y="5088"/>
                  <a:pt x="5085" y="5235"/>
                  <a:pt x="5047" y="5382"/>
                </a:cubicBezTo>
                <a:cubicBezTo>
                  <a:pt x="4400" y="10574"/>
                  <a:pt x="4400" y="10574"/>
                  <a:pt x="4400" y="10574"/>
                </a:cubicBezTo>
                <a:cubicBezTo>
                  <a:pt x="3296" y="5039"/>
                  <a:pt x="3296" y="5039"/>
                  <a:pt x="3296" y="5039"/>
                </a:cubicBezTo>
                <a:cubicBezTo>
                  <a:pt x="3258" y="4892"/>
                  <a:pt x="3182" y="4794"/>
                  <a:pt x="3106" y="4794"/>
                </a:cubicBezTo>
                <a:cubicBezTo>
                  <a:pt x="3030" y="4794"/>
                  <a:pt x="3030" y="4794"/>
                  <a:pt x="3030" y="4794"/>
                </a:cubicBezTo>
                <a:cubicBezTo>
                  <a:pt x="2954" y="4794"/>
                  <a:pt x="2878" y="4892"/>
                  <a:pt x="2859" y="5039"/>
                </a:cubicBezTo>
                <a:cubicBezTo>
                  <a:pt x="1736" y="10574"/>
                  <a:pt x="1736" y="10574"/>
                  <a:pt x="1736" y="10574"/>
                </a:cubicBezTo>
                <a:cubicBezTo>
                  <a:pt x="1089" y="5382"/>
                  <a:pt x="1089" y="5382"/>
                  <a:pt x="1089" y="5382"/>
                </a:cubicBezTo>
                <a:cubicBezTo>
                  <a:pt x="1070" y="5235"/>
                  <a:pt x="994" y="5088"/>
                  <a:pt x="918" y="5088"/>
                </a:cubicBezTo>
                <a:cubicBezTo>
                  <a:pt x="137" y="5088"/>
                  <a:pt x="137" y="5088"/>
                  <a:pt x="137" y="5088"/>
                </a:cubicBezTo>
                <a:cubicBezTo>
                  <a:pt x="42" y="5088"/>
                  <a:pt x="-15" y="5284"/>
                  <a:pt x="4" y="5529"/>
                </a:cubicBezTo>
                <a:cubicBezTo>
                  <a:pt x="1298" y="15814"/>
                  <a:pt x="1298" y="15814"/>
                  <a:pt x="1298" y="15814"/>
                </a:cubicBezTo>
                <a:cubicBezTo>
                  <a:pt x="1317" y="15961"/>
                  <a:pt x="1393" y="16108"/>
                  <a:pt x="1450" y="16108"/>
                </a:cubicBezTo>
                <a:cubicBezTo>
                  <a:pt x="1565" y="16108"/>
                  <a:pt x="1565" y="16108"/>
                  <a:pt x="1565" y="16108"/>
                </a:cubicBezTo>
                <a:cubicBezTo>
                  <a:pt x="1641" y="16108"/>
                  <a:pt x="1717" y="15961"/>
                  <a:pt x="1755" y="15814"/>
                </a:cubicBezTo>
                <a:cubicBezTo>
                  <a:pt x="3068" y="9300"/>
                  <a:pt x="3068" y="9300"/>
                  <a:pt x="3068" y="9300"/>
                </a:cubicBezTo>
                <a:cubicBezTo>
                  <a:pt x="4381" y="15814"/>
                  <a:pt x="4381" y="15814"/>
                  <a:pt x="4381" y="15814"/>
                </a:cubicBezTo>
                <a:cubicBezTo>
                  <a:pt x="4419" y="15961"/>
                  <a:pt x="4495" y="16108"/>
                  <a:pt x="4571" y="16108"/>
                </a:cubicBezTo>
                <a:cubicBezTo>
                  <a:pt x="4686" y="16108"/>
                  <a:pt x="4686" y="16108"/>
                  <a:pt x="4686" y="16108"/>
                </a:cubicBezTo>
                <a:cubicBezTo>
                  <a:pt x="4743" y="16108"/>
                  <a:pt x="4819" y="15961"/>
                  <a:pt x="4838" y="15814"/>
                </a:cubicBezTo>
                <a:cubicBezTo>
                  <a:pt x="6132" y="5529"/>
                  <a:pt x="6132" y="5529"/>
                  <a:pt x="6132" y="5529"/>
                </a:cubicBezTo>
                <a:cubicBezTo>
                  <a:pt x="6170" y="5284"/>
                  <a:pt x="6113" y="5088"/>
                  <a:pt x="5999" y="5088"/>
                </a:cubicBezTo>
                <a:close/>
                <a:moveTo>
                  <a:pt x="7845" y="5088"/>
                </a:moveTo>
                <a:cubicBezTo>
                  <a:pt x="7045" y="5088"/>
                  <a:pt x="7045" y="5088"/>
                  <a:pt x="7045" y="5088"/>
                </a:cubicBezTo>
                <a:cubicBezTo>
                  <a:pt x="6950" y="5088"/>
                  <a:pt x="6874" y="5284"/>
                  <a:pt x="6874" y="5578"/>
                </a:cubicBezTo>
                <a:cubicBezTo>
                  <a:pt x="6874" y="15325"/>
                  <a:pt x="6874" y="15325"/>
                  <a:pt x="6874" y="15325"/>
                </a:cubicBezTo>
                <a:cubicBezTo>
                  <a:pt x="6874" y="15569"/>
                  <a:pt x="6950" y="15814"/>
                  <a:pt x="7045" y="15814"/>
                </a:cubicBezTo>
                <a:cubicBezTo>
                  <a:pt x="7845" y="15814"/>
                  <a:pt x="7845" y="15814"/>
                  <a:pt x="7845" y="15814"/>
                </a:cubicBezTo>
                <a:cubicBezTo>
                  <a:pt x="7940" y="15814"/>
                  <a:pt x="8035" y="15569"/>
                  <a:pt x="8035" y="15325"/>
                </a:cubicBezTo>
                <a:cubicBezTo>
                  <a:pt x="8035" y="5578"/>
                  <a:pt x="8035" y="5578"/>
                  <a:pt x="8035" y="5578"/>
                </a:cubicBezTo>
                <a:cubicBezTo>
                  <a:pt x="8035" y="5284"/>
                  <a:pt x="7940" y="5088"/>
                  <a:pt x="7845" y="5088"/>
                </a:cubicBezTo>
                <a:close/>
                <a:moveTo>
                  <a:pt x="11327" y="4794"/>
                </a:moveTo>
                <a:cubicBezTo>
                  <a:pt x="10775" y="4794"/>
                  <a:pt x="10281" y="5382"/>
                  <a:pt x="9919" y="6361"/>
                </a:cubicBezTo>
                <a:cubicBezTo>
                  <a:pt x="9919" y="6361"/>
                  <a:pt x="9919" y="6361"/>
                  <a:pt x="9919" y="6361"/>
                </a:cubicBezTo>
                <a:cubicBezTo>
                  <a:pt x="9767" y="5382"/>
                  <a:pt x="9767" y="5382"/>
                  <a:pt x="9767" y="5382"/>
                </a:cubicBezTo>
                <a:cubicBezTo>
                  <a:pt x="9748" y="5235"/>
                  <a:pt x="9672" y="5088"/>
                  <a:pt x="9615" y="5088"/>
                </a:cubicBezTo>
                <a:cubicBezTo>
                  <a:pt x="9234" y="5088"/>
                  <a:pt x="9234" y="5088"/>
                  <a:pt x="9234" y="5088"/>
                </a:cubicBezTo>
                <a:cubicBezTo>
                  <a:pt x="9139" y="5088"/>
                  <a:pt x="9063" y="5284"/>
                  <a:pt x="9063" y="5578"/>
                </a:cubicBezTo>
                <a:cubicBezTo>
                  <a:pt x="9063" y="21006"/>
                  <a:pt x="9063" y="21006"/>
                  <a:pt x="9063" y="21006"/>
                </a:cubicBezTo>
                <a:cubicBezTo>
                  <a:pt x="9063" y="21251"/>
                  <a:pt x="9139" y="21447"/>
                  <a:pt x="9234" y="21447"/>
                </a:cubicBezTo>
                <a:cubicBezTo>
                  <a:pt x="10033" y="21447"/>
                  <a:pt x="10033" y="21447"/>
                  <a:pt x="10033" y="21447"/>
                </a:cubicBezTo>
                <a:cubicBezTo>
                  <a:pt x="10128" y="21447"/>
                  <a:pt x="10224" y="21251"/>
                  <a:pt x="10224" y="21006"/>
                </a:cubicBezTo>
                <a:cubicBezTo>
                  <a:pt x="10224" y="15618"/>
                  <a:pt x="10224" y="15618"/>
                  <a:pt x="10224" y="15618"/>
                </a:cubicBezTo>
                <a:cubicBezTo>
                  <a:pt x="10547" y="15912"/>
                  <a:pt x="10928" y="16108"/>
                  <a:pt x="11327" y="16108"/>
                </a:cubicBezTo>
                <a:cubicBezTo>
                  <a:pt x="12431" y="16108"/>
                  <a:pt x="13345" y="13561"/>
                  <a:pt x="13345" y="10427"/>
                </a:cubicBezTo>
                <a:cubicBezTo>
                  <a:pt x="13345" y="7292"/>
                  <a:pt x="12431" y="4794"/>
                  <a:pt x="11327" y="4794"/>
                </a:cubicBezTo>
                <a:close/>
                <a:moveTo>
                  <a:pt x="11099" y="13414"/>
                </a:moveTo>
                <a:cubicBezTo>
                  <a:pt x="10775" y="13414"/>
                  <a:pt x="10471" y="13218"/>
                  <a:pt x="10224" y="12827"/>
                </a:cubicBezTo>
                <a:cubicBezTo>
                  <a:pt x="10224" y="8761"/>
                  <a:pt x="10224" y="8761"/>
                  <a:pt x="10224" y="8761"/>
                </a:cubicBezTo>
                <a:cubicBezTo>
                  <a:pt x="10414" y="7978"/>
                  <a:pt x="10737" y="7439"/>
                  <a:pt x="11099" y="7439"/>
                </a:cubicBezTo>
                <a:cubicBezTo>
                  <a:pt x="11689" y="7439"/>
                  <a:pt x="12165" y="8810"/>
                  <a:pt x="12165" y="10427"/>
                </a:cubicBezTo>
                <a:cubicBezTo>
                  <a:pt x="12165" y="12092"/>
                  <a:pt x="11689" y="13414"/>
                  <a:pt x="11099" y="13414"/>
                </a:cubicBezTo>
                <a:close/>
                <a:moveTo>
                  <a:pt x="16275" y="4794"/>
                </a:moveTo>
                <a:cubicBezTo>
                  <a:pt x="15514" y="4794"/>
                  <a:pt x="15057" y="6361"/>
                  <a:pt x="15057" y="6361"/>
                </a:cubicBezTo>
                <a:cubicBezTo>
                  <a:pt x="14924" y="5382"/>
                  <a:pt x="14924" y="5382"/>
                  <a:pt x="14924" y="5382"/>
                </a:cubicBezTo>
                <a:cubicBezTo>
                  <a:pt x="14905" y="5235"/>
                  <a:pt x="14829" y="5088"/>
                  <a:pt x="14753" y="5088"/>
                </a:cubicBezTo>
                <a:cubicBezTo>
                  <a:pt x="14391" y="5088"/>
                  <a:pt x="14391" y="5088"/>
                  <a:pt x="14391" y="5088"/>
                </a:cubicBezTo>
                <a:cubicBezTo>
                  <a:pt x="14296" y="5088"/>
                  <a:pt x="14201" y="5284"/>
                  <a:pt x="14201" y="5578"/>
                </a:cubicBezTo>
                <a:cubicBezTo>
                  <a:pt x="14201" y="15325"/>
                  <a:pt x="14201" y="15325"/>
                  <a:pt x="14201" y="15325"/>
                </a:cubicBezTo>
                <a:cubicBezTo>
                  <a:pt x="14201" y="15569"/>
                  <a:pt x="14296" y="15814"/>
                  <a:pt x="14391" y="15814"/>
                </a:cubicBezTo>
                <a:cubicBezTo>
                  <a:pt x="15191" y="15814"/>
                  <a:pt x="15191" y="15814"/>
                  <a:pt x="15191" y="15814"/>
                </a:cubicBezTo>
                <a:cubicBezTo>
                  <a:pt x="15286" y="15814"/>
                  <a:pt x="15362" y="15569"/>
                  <a:pt x="15362" y="15325"/>
                </a:cubicBezTo>
                <a:cubicBezTo>
                  <a:pt x="15362" y="8467"/>
                  <a:pt x="15362" y="8467"/>
                  <a:pt x="15362" y="8467"/>
                </a:cubicBezTo>
                <a:cubicBezTo>
                  <a:pt x="15838" y="7047"/>
                  <a:pt x="16428" y="7537"/>
                  <a:pt x="16542" y="7635"/>
                </a:cubicBezTo>
                <a:cubicBezTo>
                  <a:pt x="16656" y="7782"/>
                  <a:pt x="16751" y="7635"/>
                  <a:pt x="16789" y="7439"/>
                </a:cubicBezTo>
                <a:cubicBezTo>
                  <a:pt x="16827" y="7194"/>
                  <a:pt x="16999" y="6214"/>
                  <a:pt x="17056" y="5823"/>
                </a:cubicBezTo>
                <a:cubicBezTo>
                  <a:pt x="17132" y="5431"/>
                  <a:pt x="17037" y="4794"/>
                  <a:pt x="16275" y="4794"/>
                </a:cubicBezTo>
                <a:close/>
                <a:moveTo>
                  <a:pt x="7616" y="43"/>
                </a:moveTo>
                <a:cubicBezTo>
                  <a:pt x="7274" y="-153"/>
                  <a:pt x="6912" y="337"/>
                  <a:pt x="6836" y="1218"/>
                </a:cubicBezTo>
                <a:cubicBezTo>
                  <a:pt x="6741" y="2100"/>
                  <a:pt x="6931" y="3031"/>
                  <a:pt x="7274" y="3276"/>
                </a:cubicBezTo>
                <a:cubicBezTo>
                  <a:pt x="7616" y="3471"/>
                  <a:pt x="7978" y="2982"/>
                  <a:pt x="8073" y="2100"/>
                </a:cubicBezTo>
                <a:cubicBezTo>
                  <a:pt x="8168" y="1218"/>
                  <a:pt x="7959" y="288"/>
                  <a:pt x="7616" y="43"/>
                </a:cubicBezTo>
                <a:close/>
              </a:path>
            </a:pathLst>
          </a:custGeom>
          <a:solidFill>
            <a:srgbClr val="341957"/>
          </a:solidFill>
          <a:ln w="12700">
            <a:miter lim="400000"/>
          </a:ln>
        </p:spPr>
        <p:txBody>
          <a:bodyPr lIns="60960" tIns="60960" rIns="60960" bIns="60960"/>
          <a:lstStyle/>
          <a:p>
            <a:pPr defTabSz="609600">
              <a:lnSpc>
                <a:spcPct val="100000"/>
              </a:lnSpc>
              <a:tabLst/>
              <a:defRPr sz="48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b="0" spc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2" name="Shape 570" descr="TextBox 34">
            <a:extLst>
              <a:ext uri="{FF2B5EF4-FFF2-40B4-BE49-F238E27FC236}">
                <a16:creationId xmlns:a16="http://schemas.microsoft.com/office/drawing/2014/main" id="{06721122-B574-8649-9D38-E5323FEEF6EF}"/>
              </a:ext>
            </a:extLst>
          </p:cNvPr>
          <p:cNvSpPr/>
          <p:nvPr userDrawn="1"/>
        </p:nvSpPr>
        <p:spPr>
          <a:xfrm>
            <a:off x="11083943" y="6513382"/>
            <a:ext cx="81811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60" tIns="60960" rIns="60960" bIns="60960">
            <a:spAutoFit/>
          </a:bodyPr>
          <a:lstStyle>
            <a:lvl1pPr algn="ctr" defTabSz="1219200">
              <a:lnSpc>
                <a:spcPct val="100000"/>
              </a:lnSpc>
              <a:tabLst/>
              <a:defRPr sz="16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800"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23" name="Shape 571" descr="Shape 257">
            <a:extLst>
              <a:ext uri="{FF2B5EF4-FFF2-40B4-BE49-F238E27FC236}">
                <a16:creationId xmlns:a16="http://schemas.microsoft.com/office/drawing/2014/main" id="{37C684E9-52EA-9C47-8E9B-EC49441116AB}"/>
              </a:ext>
            </a:extLst>
          </p:cNvPr>
          <p:cNvSpPr/>
          <p:nvPr userDrawn="1"/>
        </p:nvSpPr>
        <p:spPr>
          <a:xfrm>
            <a:off x="11868697" y="6566519"/>
            <a:ext cx="153888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609600">
              <a:lnSpc>
                <a:spcPct val="100000"/>
              </a:lnSpc>
              <a:tabLst/>
              <a:defRPr sz="16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defRPr>
            </a:pPr>
            <a:fld id="{86CB4B4D-7CA3-9044-876B-883B54F8677D}" type="slidenum">
              <a:rPr sz="800" b="0" spc="0">
                <a:solidFill>
                  <a:srgbClr val="64636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pPr algn="ctr" defTabSz="609600">
                <a:lnSpc>
                  <a:spcPct val="100000"/>
                </a:lnSpc>
                <a:tabLst/>
                <a:defRPr sz="1600" b="0" spc="0">
                  <a:solidFill>
                    <a:srgbClr val="64636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t>‹#›</a:t>
            </a:fld>
            <a:r>
              <a:rPr sz="800" b="0" spc="0">
                <a:solidFill>
                  <a:srgbClr val="64636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33269368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DJ-Slide1-Current&amp;Tar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>
            <a:extLst>
              <a:ext uri="{FF2B5EF4-FFF2-40B4-BE49-F238E27FC236}">
                <a16:creationId xmlns:a16="http://schemas.microsoft.com/office/drawing/2014/main" id="{37FB9771-F566-4417-89D9-DB6992B685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8500" y="2"/>
            <a:ext cx="12192000" cy="65449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85A404-B8BE-49D1-AB44-4863CBFF9235}"/>
              </a:ext>
            </a:extLst>
          </p:cNvPr>
          <p:cNvSpPr/>
          <p:nvPr userDrawn="1"/>
        </p:nvSpPr>
        <p:spPr>
          <a:xfrm>
            <a:off x="-1142" y="4395"/>
            <a:ext cx="12192000" cy="65278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6F4D7B-F240-4447-AD43-02CF07816E30}"/>
              </a:ext>
            </a:extLst>
          </p:cNvPr>
          <p:cNvSpPr txBox="1">
            <a:spLocks/>
          </p:cNvSpPr>
          <p:nvPr userDrawn="1"/>
        </p:nvSpPr>
        <p:spPr>
          <a:xfrm>
            <a:off x="1" y="2"/>
            <a:ext cx="11483783" cy="71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60960" rIns="121920" bIns="60960" numCol="1" rtlCol="0" anchor="t" anchorCtr="0" compatLnSpc="1">
            <a:prstTxWarp prst="textNoShape">
              <a:avLst/>
            </a:prstTxWarp>
            <a:noAutofit/>
          </a:bodyPr>
          <a:lstStyle>
            <a:lvl1pPr marL="0" algn="l" defTabSz="457200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457200" algn="l"/>
              </a:tabLst>
              <a:defRPr lang="en-US" sz="2600" b="1" u="sng" kern="1200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IN" sz="2667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 Digital Journey</a:t>
            </a:r>
          </a:p>
        </p:txBody>
      </p:sp>
      <p:sp>
        <p:nvSpPr>
          <p:cNvPr id="7" name="Freeform 106">
            <a:extLst>
              <a:ext uri="{FF2B5EF4-FFF2-40B4-BE49-F238E27FC236}">
                <a16:creationId xmlns:a16="http://schemas.microsoft.com/office/drawing/2014/main" id="{3732A974-FA27-42A7-A2CB-C721E1395A1B}"/>
              </a:ext>
            </a:extLst>
          </p:cNvPr>
          <p:cNvSpPr/>
          <p:nvPr userDrawn="1"/>
        </p:nvSpPr>
        <p:spPr>
          <a:xfrm>
            <a:off x="34997" y="4053950"/>
            <a:ext cx="2746588" cy="2454268"/>
          </a:xfrm>
          <a:custGeom>
            <a:avLst/>
            <a:gdLst>
              <a:gd name="connsiteX0" fmla="*/ 0 w 2565780"/>
              <a:gd name="connsiteY0" fmla="*/ 38417 h 2160950"/>
              <a:gd name="connsiteX1" fmla="*/ 928048 w 2565780"/>
              <a:gd name="connsiteY1" fmla="*/ 24769 h 2160950"/>
              <a:gd name="connsiteX2" fmla="*/ 1624084 w 2565780"/>
              <a:gd name="connsiteY2" fmla="*/ 325019 h 2160950"/>
              <a:gd name="connsiteX3" fmla="*/ 2251881 w 2565780"/>
              <a:gd name="connsiteY3" fmla="*/ 884578 h 2160950"/>
              <a:gd name="connsiteX4" fmla="*/ 2497541 w 2565780"/>
              <a:gd name="connsiteY4" fmla="*/ 1457784 h 2160950"/>
              <a:gd name="connsiteX5" fmla="*/ 2552132 w 2565780"/>
              <a:gd name="connsiteY5" fmla="*/ 2099228 h 2160950"/>
              <a:gd name="connsiteX6" fmla="*/ 2565780 w 2565780"/>
              <a:gd name="connsiteY6" fmla="*/ 2099228 h 2160950"/>
              <a:gd name="connsiteX0" fmla="*/ 0 w 2565780"/>
              <a:gd name="connsiteY0" fmla="*/ 38417 h 2160950"/>
              <a:gd name="connsiteX1" fmla="*/ 987441 w 2565780"/>
              <a:gd name="connsiteY1" fmla="*/ 24769 h 2160950"/>
              <a:gd name="connsiteX2" fmla="*/ 1624084 w 2565780"/>
              <a:gd name="connsiteY2" fmla="*/ 325019 h 2160950"/>
              <a:gd name="connsiteX3" fmla="*/ 2251881 w 2565780"/>
              <a:gd name="connsiteY3" fmla="*/ 884578 h 2160950"/>
              <a:gd name="connsiteX4" fmla="*/ 2497541 w 2565780"/>
              <a:gd name="connsiteY4" fmla="*/ 1457784 h 2160950"/>
              <a:gd name="connsiteX5" fmla="*/ 2552132 w 2565780"/>
              <a:gd name="connsiteY5" fmla="*/ 2099228 h 2160950"/>
              <a:gd name="connsiteX6" fmla="*/ 2565780 w 2565780"/>
              <a:gd name="connsiteY6" fmla="*/ 2099228 h 2160950"/>
              <a:gd name="connsiteX0" fmla="*/ 0 w 2565780"/>
              <a:gd name="connsiteY0" fmla="*/ 38417 h 2160950"/>
              <a:gd name="connsiteX1" fmla="*/ 987441 w 2565780"/>
              <a:gd name="connsiteY1" fmla="*/ 24769 h 2160950"/>
              <a:gd name="connsiteX2" fmla="*/ 1671599 w 2565780"/>
              <a:gd name="connsiteY2" fmla="*/ 325019 h 2160950"/>
              <a:gd name="connsiteX3" fmla="*/ 2251881 w 2565780"/>
              <a:gd name="connsiteY3" fmla="*/ 884578 h 2160950"/>
              <a:gd name="connsiteX4" fmla="*/ 2497541 w 2565780"/>
              <a:gd name="connsiteY4" fmla="*/ 1457784 h 2160950"/>
              <a:gd name="connsiteX5" fmla="*/ 2552132 w 2565780"/>
              <a:gd name="connsiteY5" fmla="*/ 2099228 h 2160950"/>
              <a:gd name="connsiteX6" fmla="*/ 2565780 w 2565780"/>
              <a:gd name="connsiteY6" fmla="*/ 2099228 h 2160950"/>
              <a:gd name="connsiteX0" fmla="*/ 0 w 2565780"/>
              <a:gd name="connsiteY0" fmla="*/ 38417 h 2160950"/>
              <a:gd name="connsiteX1" fmla="*/ 987441 w 2565780"/>
              <a:gd name="connsiteY1" fmla="*/ 24769 h 2160950"/>
              <a:gd name="connsiteX2" fmla="*/ 1671599 w 2565780"/>
              <a:gd name="connsiteY2" fmla="*/ 325019 h 2160950"/>
              <a:gd name="connsiteX3" fmla="*/ 2275639 w 2565780"/>
              <a:gd name="connsiteY3" fmla="*/ 860094 h 2160950"/>
              <a:gd name="connsiteX4" fmla="*/ 2497541 w 2565780"/>
              <a:gd name="connsiteY4" fmla="*/ 1457784 h 2160950"/>
              <a:gd name="connsiteX5" fmla="*/ 2552132 w 2565780"/>
              <a:gd name="connsiteY5" fmla="*/ 2099228 h 2160950"/>
              <a:gd name="connsiteX6" fmla="*/ 2565780 w 2565780"/>
              <a:gd name="connsiteY6" fmla="*/ 2099228 h 2160950"/>
              <a:gd name="connsiteX0" fmla="*/ 0 w 2565780"/>
              <a:gd name="connsiteY0" fmla="*/ 38417 h 2159229"/>
              <a:gd name="connsiteX1" fmla="*/ 987441 w 2565780"/>
              <a:gd name="connsiteY1" fmla="*/ 24769 h 2159229"/>
              <a:gd name="connsiteX2" fmla="*/ 1671599 w 2565780"/>
              <a:gd name="connsiteY2" fmla="*/ 325019 h 2159229"/>
              <a:gd name="connsiteX3" fmla="*/ 2275639 w 2565780"/>
              <a:gd name="connsiteY3" fmla="*/ 860094 h 2159229"/>
              <a:gd name="connsiteX4" fmla="*/ 2509420 w 2565780"/>
              <a:gd name="connsiteY4" fmla="*/ 1482267 h 2159229"/>
              <a:gd name="connsiteX5" fmla="*/ 2552132 w 2565780"/>
              <a:gd name="connsiteY5" fmla="*/ 2099228 h 2159229"/>
              <a:gd name="connsiteX6" fmla="*/ 2565780 w 2565780"/>
              <a:gd name="connsiteY6" fmla="*/ 2099228 h 2159229"/>
              <a:gd name="connsiteX0" fmla="*/ 0 w 2565780"/>
              <a:gd name="connsiteY0" fmla="*/ 21497 h 2142309"/>
              <a:gd name="connsiteX1" fmla="*/ 1021201 w 2565780"/>
              <a:gd name="connsiteY1" fmla="*/ 37967 h 2142309"/>
              <a:gd name="connsiteX2" fmla="*/ 1671599 w 2565780"/>
              <a:gd name="connsiteY2" fmla="*/ 308099 h 2142309"/>
              <a:gd name="connsiteX3" fmla="*/ 2275639 w 2565780"/>
              <a:gd name="connsiteY3" fmla="*/ 843174 h 2142309"/>
              <a:gd name="connsiteX4" fmla="*/ 2509420 w 2565780"/>
              <a:gd name="connsiteY4" fmla="*/ 1465347 h 2142309"/>
              <a:gd name="connsiteX5" fmla="*/ 2552132 w 2565780"/>
              <a:gd name="connsiteY5" fmla="*/ 2082308 h 2142309"/>
              <a:gd name="connsiteX6" fmla="*/ 2565780 w 2565780"/>
              <a:gd name="connsiteY6" fmla="*/ 2082308 h 2142309"/>
              <a:gd name="connsiteX0" fmla="*/ 0 w 2565780"/>
              <a:gd name="connsiteY0" fmla="*/ 23210 h 2144022"/>
              <a:gd name="connsiteX1" fmla="*/ 1021201 w 2565780"/>
              <a:gd name="connsiteY1" fmla="*/ 39680 h 2144022"/>
              <a:gd name="connsiteX2" fmla="*/ 1671599 w 2565780"/>
              <a:gd name="connsiteY2" fmla="*/ 339930 h 2144022"/>
              <a:gd name="connsiteX3" fmla="*/ 2275639 w 2565780"/>
              <a:gd name="connsiteY3" fmla="*/ 844887 h 2144022"/>
              <a:gd name="connsiteX4" fmla="*/ 2509420 w 2565780"/>
              <a:gd name="connsiteY4" fmla="*/ 1467060 h 2144022"/>
              <a:gd name="connsiteX5" fmla="*/ 2552132 w 2565780"/>
              <a:gd name="connsiteY5" fmla="*/ 2084021 h 2144022"/>
              <a:gd name="connsiteX6" fmla="*/ 2565780 w 2565780"/>
              <a:gd name="connsiteY6" fmla="*/ 2084021 h 2144022"/>
              <a:gd name="connsiteX0" fmla="*/ 0 w 2565780"/>
              <a:gd name="connsiteY0" fmla="*/ 23210 h 2144022"/>
              <a:gd name="connsiteX1" fmla="*/ 1021201 w 2565780"/>
              <a:gd name="connsiteY1" fmla="*/ 39680 h 2144022"/>
              <a:gd name="connsiteX2" fmla="*/ 1671599 w 2565780"/>
              <a:gd name="connsiteY2" fmla="*/ 339930 h 2144022"/>
              <a:gd name="connsiteX3" fmla="*/ 2241880 w 2565780"/>
              <a:gd name="connsiteY3" fmla="*/ 890065 h 2144022"/>
              <a:gd name="connsiteX4" fmla="*/ 2509420 w 2565780"/>
              <a:gd name="connsiteY4" fmla="*/ 1467060 h 2144022"/>
              <a:gd name="connsiteX5" fmla="*/ 2552132 w 2565780"/>
              <a:gd name="connsiteY5" fmla="*/ 2084021 h 2144022"/>
              <a:gd name="connsiteX6" fmla="*/ 2565780 w 2565780"/>
              <a:gd name="connsiteY6" fmla="*/ 2084021 h 2144022"/>
              <a:gd name="connsiteX0" fmla="*/ 0 w 2565780"/>
              <a:gd name="connsiteY0" fmla="*/ 23210 h 2145080"/>
              <a:gd name="connsiteX1" fmla="*/ 1021201 w 2565780"/>
              <a:gd name="connsiteY1" fmla="*/ 39680 h 2145080"/>
              <a:gd name="connsiteX2" fmla="*/ 1671599 w 2565780"/>
              <a:gd name="connsiteY2" fmla="*/ 339930 h 2145080"/>
              <a:gd name="connsiteX3" fmla="*/ 2241880 w 2565780"/>
              <a:gd name="connsiteY3" fmla="*/ 890065 h 2145080"/>
              <a:gd name="connsiteX4" fmla="*/ 2509420 w 2565780"/>
              <a:gd name="connsiteY4" fmla="*/ 1452000 h 2145080"/>
              <a:gd name="connsiteX5" fmla="*/ 2552132 w 2565780"/>
              <a:gd name="connsiteY5" fmla="*/ 2084021 h 2145080"/>
              <a:gd name="connsiteX6" fmla="*/ 2565780 w 2565780"/>
              <a:gd name="connsiteY6" fmla="*/ 2084021 h 214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5780" h="2145080">
                <a:moveTo>
                  <a:pt x="0" y="23210"/>
                </a:moveTo>
                <a:cubicBezTo>
                  <a:pt x="328683" y="-7498"/>
                  <a:pt x="742601" y="-13107"/>
                  <a:pt x="1021201" y="39680"/>
                </a:cubicBezTo>
                <a:cubicBezTo>
                  <a:pt x="1299801" y="92467"/>
                  <a:pt x="1468152" y="198199"/>
                  <a:pt x="1671599" y="339930"/>
                </a:cubicBezTo>
                <a:cubicBezTo>
                  <a:pt x="1875046" y="481661"/>
                  <a:pt x="2102243" y="704720"/>
                  <a:pt x="2241880" y="890065"/>
                </a:cubicBezTo>
                <a:cubicBezTo>
                  <a:pt x="2381517" y="1075410"/>
                  <a:pt x="2457711" y="1253007"/>
                  <a:pt x="2509420" y="1452000"/>
                </a:cubicBezTo>
                <a:cubicBezTo>
                  <a:pt x="2561129" y="1650993"/>
                  <a:pt x="2542739" y="1978684"/>
                  <a:pt x="2552132" y="2084021"/>
                </a:cubicBezTo>
                <a:cubicBezTo>
                  <a:pt x="2561525" y="2189358"/>
                  <a:pt x="2564642" y="2137474"/>
                  <a:pt x="2565780" y="2084021"/>
                </a:cubicBezTo>
              </a:path>
            </a:pathLst>
          </a:custGeom>
          <a:noFill/>
          <a:ln w="6350">
            <a:solidFill>
              <a:schemeClr val="bg1"/>
            </a:solidFill>
            <a:prstDash val="lgDashDot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reeform 107">
            <a:extLst>
              <a:ext uri="{FF2B5EF4-FFF2-40B4-BE49-F238E27FC236}">
                <a16:creationId xmlns:a16="http://schemas.microsoft.com/office/drawing/2014/main" id="{CAC95DB9-2AE1-4943-A7D3-35AD608332FE}"/>
              </a:ext>
            </a:extLst>
          </p:cNvPr>
          <p:cNvSpPr/>
          <p:nvPr userDrawn="1"/>
        </p:nvSpPr>
        <p:spPr>
          <a:xfrm>
            <a:off x="16926" y="1459092"/>
            <a:ext cx="6523903" cy="5059526"/>
          </a:xfrm>
          <a:custGeom>
            <a:avLst/>
            <a:gdLst>
              <a:gd name="connsiteX0" fmla="*/ 0 w 3804183"/>
              <a:gd name="connsiteY0" fmla="*/ 43508 h 3350970"/>
              <a:gd name="connsiteX1" fmla="*/ 668740 w 3804183"/>
              <a:gd name="connsiteY1" fmla="*/ 16212 h 3350970"/>
              <a:gd name="connsiteX2" fmla="*/ 1528549 w 3804183"/>
              <a:gd name="connsiteY2" fmla="*/ 261872 h 3350970"/>
              <a:gd name="connsiteX3" fmla="*/ 2456597 w 3804183"/>
              <a:gd name="connsiteY3" fmla="*/ 903317 h 3350970"/>
              <a:gd name="connsiteX4" fmla="*/ 3152633 w 3804183"/>
              <a:gd name="connsiteY4" fmla="*/ 1626648 h 3350970"/>
              <a:gd name="connsiteX5" fmla="*/ 3439235 w 3804183"/>
              <a:gd name="connsiteY5" fmla="*/ 2186206 h 3350970"/>
              <a:gd name="connsiteX6" fmla="*/ 3616656 w 3804183"/>
              <a:gd name="connsiteY6" fmla="*/ 2786708 h 3350970"/>
              <a:gd name="connsiteX7" fmla="*/ 3794077 w 3804183"/>
              <a:gd name="connsiteY7" fmla="*/ 3305323 h 3350970"/>
              <a:gd name="connsiteX8" fmla="*/ 3766782 w 3804183"/>
              <a:gd name="connsiteY8" fmla="*/ 3291675 h 3350970"/>
              <a:gd name="connsiteX0" fmla="*/ 0 w 3804183"/>
              <a:gd name="connsiteY0" fmla="*/ 42671 h 3350133"/>
              <a:gd name="connsiteX1" fmla="*/ 668740 w 3804183"/>
              <a:gd name="connsiteY1" fmla="*/ 15375 h 3350133"/>
              <a:gd name="connsiteX2" fmla="*/ 1611928 w 3804183"/>
              <a:gd name="connsiteY2" fmla="*/ 249704 h 3350133"/>
              <a:gd name="connsiteX3" fmla="*/ 2456597 w 3804183"/>
              <a:gd name="connsiteY3" fmla="*/ 902480 h 3350133"/>
              <a:gd name="connsiteX4" fmla="*/ 3152633 w 3804183"/>
              <a:gd name="connsiteY4" fmla="*/ 1625811 h 3350133"/>
              <a:gd name="connsiteX5" fmla="*/ 3439235 w 3804183"/>
              <a:gd name="connsiteY5" fmla="*/ 2185369 h 3350133"/>
              <a:gd name="connsiteX6" fmla="*/ 3616656 w 3804183"/>
              <a:gd name="connsiteY6" fmla="*/ 2785871 h 3350133"/>
              <a:gd name="connsiteX7" fmla="*/ 3794077 w 3804183"/>
              <a:gd name="connsiteY7" fmla="*/ 3304486 h 3350133"/>
              <a:gd name="connsiteX8" fmla="*/ 3766782 w 3804183"/>
              <a:gd name="connsiteY8" fmla="*/ 3290838 h 3350133"/>
              <a:gd name="connsiteX0" fmla="*/ 0 w 3804183"/>
              <a:gd name="connsiteY0" fmla="*/ 51678 h 3359140"/>
              <a:gd name="connsiteX1" fmla="*/ 689585 w 3804183"/>
              <a:gd name="connsiteY1" fmla="*/ 13051 h 3359140"/>
              <a:gd name="connsiteX2" fmla="*/ 1611928 w 3804183"/>
              <a:gd name="connsiteY2" fmla="*/ 258711 h 3359140"/>
              <a:gd name="connsiteX3" fmla="*/ 2456597 w 3804183"/>
              <a:gd name="connsiteY3" fmla="*/ 911487 h 3359140"/>
              <a:gd name="connsiteX4" fmla="*/ 3152633 w 3804183"/>
              <a:gd name="connsiteY4" fmla="*/ 1634818 h 3359140"/>
              <a:gd name="connsiteX5" fmla="*/ 3439235 w 3804183"/>
              <a:gd name="connsiteY5" fmla="*/ 2194376 h 3359140"/>
              <a:gd name="connsiteX6" fmla="*/ 3616656 w 3804183"/>
              <a:gd name="connsiteY6" fmla="*/ 2794878 h 3359140"/>
              <a:gd name="connsiteX7" fmla="*/ 3794077 w 3804183"/>
              <a:gd name="connsiteY7" fmla="*/ 3313493 h 3359140"/>
              <a:gd name="connsiteX8" fmla="*/ 3766782 w 3804183"/>
              <a:gd name="connsiteY8" fmla="*/ 3299845 h 3359140"/>
              <a:gd name="connsiteX0" fmla="*/ 0 w 3804183"/>
              <a:gd name="connsiteY0" fmla="*/ 51678 h 3359140"/>
              <a:gd name="connsiteX1" fmla="*/ 689585 w 3804183"/>
              <a:gd name="connsiteY1" fmla="*/ 13051 h 3359140"/>
              <a:gd name="connsiteX2" fmla="*/ 1611928 w 3804183"/>
              <a:gd name="connsiteY2" fmla="*/ 258711 h 3359140"/>
              <a:gd name="connsiteX3" fmla="*/ 2456597 w 3804183"/>
              <a:gd name="connsiteY3" fmla="*/ 911487 h 3359140"/>
              <a:gd name="connsiteX4" fmla="*/ 3152633 w 3804183"/>
              <a:gd name="connsiteY4" fmla="*/ 1634818 h 3359140"/>
              <a:gd name="connsiteX5" fmla="*/ 3439235 w 3804183"/>
              <a:gd name="connsiteY5" fmla="*/ 2194376 h 3359140"/>
              <a:gd name="connsiteX6" fmla="*/ 3616656 w 3804183"/>
              <a:gd name="connsiteY6" fmla="*/ 2794878 h 3359140"/>
              <a:gd name="connsiteX7" fmla="*/ 3794077 w 3804183"/>
              <a:gd name="connsiteY7" fmla="*/ 3313493 h 3359140"/>
              <a:gd name="connsiteX8" fmla="*/ 3766782 w 3804183"/>
              <a:gd name="connsiteY8" fmla="*/ 3299845 h 3359140"/>
              <a:gd name="connsiteX0" fmla="*/ 0 w 3804183"/>
              <a:gd name="connsiteY0" fmla="*/ 51678 h 3359140"/>
              <a:gd name="connsiteX1" fmla="*/ 689585 w 3804183"/>
              <a:gd name="connsiteY1" fmla="*/ 13051 h 3359140"/>
              <a:gd name="connsiteX2" fmla="*/ 1611928 w 3804183"/>
              <a:gd name="connsiteY2" fmla="*/ 258711 h 3359140"/>
              <a:gd name="connsiteX3" fmla="*/ 2467019 w 3804183"/>
              <a:gd name="connsiteY3" fmla="*/ 866163 h 3359140"/>
              <a:gd name="connsiteX4" fmla="*/ 3152633 w 3804183"/>
              <a:gd name="connsiteY4" fmla="*/ 1634818 h 3359140"/>
              <a:gd name="connsiteX5" fmla="*/ 3439235 w 3804183"/>
              <a:gd name="connsiteY5" fmla="*/ 2194376 h 3359140"/>
              <a:gd name="connsiteX6" fmla="*/ 3616656 w 3804183"/>
              <a:gd name="connsiteY6" fmla="*/ 2794878 h 3359140"/>
              <a:gd name="connsiteX7" fmla="*/ 3794077 w 3804183"/>
              <a:gd name="connsiteY7" fmla="*/ 3313493 h 3359140"/>
              <a:gd name="connsiteX8" fmla="*/ 3766782 w 3804183"/>
              <a:gd name="connsiteY8" fmla="*/ 3299845 h 3359140"/>
              <a:gd name="connsiteX0" fmla="*/ 0 w 3804183"/>
              <a:gd name="connsiteY0" fmla="*/ 51678 h 3359140"/>
              <a:gd name="connsiteX1" fmla="*/ 689585 w 3804183"/>
              <a:gd name="connsiteY1" fmla="*/ 13051 h 3359140"/>
              <a:gd name="connsiteX2" fmla="*/ 1611928 w 3804183"/>
              <a:gd name="connsiteY2" fmla="*/ 258711 h 3359140"/>
              <a:gd name="connsiteX3" fmla="*/ 2467019 w 3804183"/>
              <a:gd name="connsiteY3" fmla="*/ 866163 h 3359140"/>
              <a:gd name="connsiteX4" fmla="*/ 3173477 w 3804183"/>
              <a:gd name="connsiteY4" fmla="*/ 1623487 h 3359140"/>
              <a:gd name="connsiteX5" fmla="*/ 3439235 w 3804183"/>
              <a:gd name="connsiteY5" fmla="*/ 2194376 h 3359140"/>
              <a:gd name="connsiteX6" fmla="*/ 3616656 w 3804183"/>
              <a:gd name="connsiteY6" fmla="*/ 2794878 h 3359140"/>
              <a:gd name="connsiteX7" fmla="*/ 3794077 w 3804183"/>
              <a:gd name="connsiteY7" fmla="*/ 3313493 h 3359140"/>
              <a:gd name="connsiteX8" fmla="*/ 3766782 w 3804183"/>
              <a:gd name="connsiteY8" fmla="*/ 3299845 h 3359140"/>
              <a:gd name="connsiteX0" fmla="*/ 0 w 3804183"/>
              <a:gd name="connsiteY0" fmla="*/ 51678 h 3359140"/>
              <a:gd name="connsiteX1" fmla="*/ 689585 w 3804183"/>
              <a:gd name="connsiteY1" fmla="*/ 13051 h 3359140"/>
              <a:gd name="connsiteX2" fmla="*/ 1611928 w 3804183"/>
              <a:gd name="connsiteY2" fmla="*/ 258711 h 3359140"/>
              <a:gd name="connsiteX3" fmla="*/ 2467019 w 3804183"/>
              <a:gd name="connsiteY3" fmla="*/ 866163 h 3359140"/>
              <a:gd name="connsiteX4" fmla="*/ 3173477 w 3804183"/>
              <a:gd name="connsiteY4" fmla="*/ 1623487 h 3359140"/>
              <a:gd name="connsiteX5" fmla="*/ 3449658 w 3804183"/>
              <a:gd name="connsiteY5" fmla="*/ 2183045 h 3359140"/>
              <a:gd name="connsiteX6" fmla="*/ 3616656 w 3804183"/>
              <a:gd name="connsiteY6" fmla="*/ 2794878 h 3359140"/>
              <a:gd name="connsiteX7" fmla="*/ 3794077 w 3804183"/>
              <a:gd name="connsiteY7" fmla="*/ 3313493 h 3359140"/>
              <a:gd name="connsiteX8" fmla="*/ 3766782 w 3804183"/>
              <a:gd name="connsiteY8" fmla="*/ 3299845 h 3359140"/>
              <a:gd name="connsiteX0" fmla="*/ 0 w 3800409"/>
              <a:gd name="connsiteY0" fmla="*/ 51678 h 3359140"/>
              <a:gd name="connsiteX1" fmla="*/ 689585 w 3800409"/>
              <a:gd name="connsiteY1" fmla="*/ 13051 h 3359140"/>
              <a:gd name="connsiteX2" fmla="*/ 1611928 w 3800409"/>
              <a:gd name="connsiteY2" fmla="*/ 258711 h 3359140"/>
              <a:gd name="connsiteX3" fmla="*/ 2467019 w 3800409"/>
              <a:gd name="connsiteY3" fmla="*/ 866163 h 3359140"/>
              <a:gd name="connsiteX4" fmla="*/ 3173477 w 3800409"/>
              <a:gd name="connsiteY4" fmla="*/ 1623487 h 3359140"/>
              <a:gd name="connsiteX5" fmla="*/ 3449658 w 3800409"/>
              <a:gd name="connsiteY5" fmla="*/ 2183045 h 3359140"/>
              <a:gd name="connsiteX6" fmla="*/ 3668769 w 3800409"/>
              <a:gd name="connsiteY6" fmla="*/ 2794878 h 3359140"/>
              <a:gd name="connsiteX7" fmla="*/ 3794077 w 3800409"/>
              <a:gd name="connsiteY7" fmla="*/ 3313493 h 3359140"/>
              <a:gd name="connsiteX8" fmla="*/ 3766782 w 3800409"/>
              <a:gd name="connsiteY8" fmla="*/ 3299845 h 3359140"/>
              <a:gd name="connsiteX0" fmla="*/ 0 w 3800409"/>
              <a:gd name="connsiteY0" fmla="*/ 34475 h 3341937"/>
              <a:gd name="connsiteX1" fmla="*/ 731274 w 3800409"/>
              <a:gd name="connsiteY1" fmla="*/ 18510 h 3341937"/>
              <a:gd name="connsiteX2" fmla="*/ 1611928 w 3800409"/>
              <a:gd name="connsiteY2" fmla="*/ 241508 h 3341937"/>
              <a:gd name="connsiteX3" fmla="*/ 2467019 w 3800409"/>
              <a:gd name="connsiteY3" fmla="*/ 848960 h 3341937"/>
              <a:gd name="connsiteX4" fmla="*/ 3173477 w 3800409"/>
              <a:gd name="connsiteY4" fmla="*/ 1606284 h 3341937"/>
              <a:gd name="connsiteX5" fmla="*/ 3449658 w 3800409"/>
              <a:gd name="connsiteY5" fmla="*/ 2165842 h 3341937"/>
              <a:gd name="connsiteX6" fmla="*/ 3668769 w 3800409"/>
              <a:gd name="connsiteY6" fmla="*/ 2777675 h 3341937"/>
              <a:gd name="connsiteX7" fmla="*/ 3794077 w 3800409"/>
              <a:gd name="connsiteY7" fmla="*/ 3296290 h 3341937"/>
              <a:gd name="connsiteX8" fmla="*/ 3766782 w 3800409"/>
              <a:gd name="connsiteY8" fmla="*/ 3282642 h 3341937"/>
              <a:gd name="connsiteX0" fmla="*/ 0 w 3800409"/>
              <a:gd name="connsiteY0" fmla="*/ 34475 h 3341937"/>
              <a:gd name="connsiteX1" fmla="*/ 731274 w 3800409"/>
              <a:gd name="connsiteY1" fmla="*/ 18510 h 3341937"/>
              <a:gd name="connsiteX2" fmla="*/ 1643196 w 3800409"/>
              <a:gd name="connsiteY2" fmla="*/ 241508 h 3341937"/>
              <a:gd name="connsiteX3" fmla="*/ 2467019 w 3800409"/>
              <a:gd name="connsiteY3" fmla="*/ 848960 h 3341937"/>
              <a:gd name="connsiteX4" fmla="*/ 3173477 w 3800409"/>
              <a:gd name="connsiteY4" fmla="*/ 1606284 h 3341937"/>
              <a:gd name="connsiteX5" fmla="*/ 3449658 w 3800409"/>
              <a:gd name="connsiteY5" fmla="*/ 2165842 h 3341937"/>
              <a:gd name="connsiteX6" fmla="*/ 3668769 w 3800409"/>
              <a:gd name="connsiteY6" fmla="*/ 2777675 h 3341937"/>
              <a:gd name="connsiteX7" fmla="*/ 3794077 w 3800409"/>
              <a:gd name="connsiteY7" fmla="*/ 3296290 h 3341937"/>
              <a:gd name="connsiteX8" fmla="*/ 3766782 w 3800409"/>
              <a:gd name="connsiteY8" fmla="*/ 3282642 h 3341937"/>
              <a:gd name="connsiteX0" fmla="*/ 0 w 3800409"/>
              <a:gd name="connsiteY0" fmla="*/ 34475 h 3341937"/>
              <a:gd name="connsiteX1" fmla="*/ 731274 w 3800409"/>
              <a:gd name="connsiteY1" fmla="*/ 18510 h 3341937"/>
              <a:gd name="connsiteX2" fmla="*/ 1643196 w 3800409"/>
              <a:gd name="connsiteY2" fmla="*/ 241508 h 3341937"/>
              <a:gd name="connsiteX3" fmla="*/ 2467019 w 3800409"/>
              <a:gd name="connsiteY3" fmla="*/ 848960 h 3341937"/>
              <a:gd name="connsiteX4" fmla="*/ 3173477 w 3800409"/>
              <a:gd name="connsiteY4" fmla="*/ 1606284 h 3341937"/>
              <a:gd name="connsiteX5" fmla="*/ 3449658 w 3800409"/>
              <a:gd name="connsiteY5" fmla="*/ 2165842 h 3341937"/>
              <a:gd name="connsiteX6" fmla="*/ 3668769 w 3800409"/>
              <a:gd name="connsiteY6" fmla="*/ 2777675 h 3341937"/>
              <a:gd name="connsiteX7" fmla="*/ 3794077 w 3800409"/>
              <a:gd name="connsiteY7" fmla="*/ 3296290 h 3341937"/>
              <a:gd name="connsiteX8" fmla="*/ 3766782 w 3800409"/>
              <a:gd name="connsiteY8" fmla="*/ 3282642 h 3341937"/>
              <a:gd name="connsiteX0" fmla="*/ 0 w 3800409"/>
              <a:gd name="connsiteY0" fmla="*/ 34475 h 3341937"/>
              <a:gd name="connsiteX1" fmla="*/ 731274 w 3800409"/>
              <a:gd name="connsiteY1" fmla="*/ 18510 h 3341937"/>
              <a:gd name="connsiteX2" fmla="*/ 1643196 w 3800409"/>
              <a:gd name="connsiteY2" fmla="*/ 241508 h 3341937"/>
              <a:gd name="connsiteX3" fmla="*/ 2467019 w 3800409"/>
              <a:gd name="connsiteY3" fmla="*/ 848960 h 3341937"/>
              <a:gd name="connsiteX4" fmla="*/ 3163055 w 3800409"/>
              <a:gd name="connsiteY4" fmla="*/ 1606284 h 3341937"/>
              <a:gd name="connsiteX5" fmla="*/ 3449658 w 3800409"/>
              <a:gd name="connsiteY5" fmla="*/ 2165842 h 3341937"/>
              <a:gd name="connsiteX6" fmla="*/ 3668769 w 3800409"/>
              <a:gd name="connsiteY6" fmla="*/ 2777675 h 3341937"/>
              <a:gd name="connsiteX7" fmla="*/ 3794077 w 3800409"/>
              <a:gd name="connsiteY7" fmla="*/ 3296290 h 3341937"/>
              <a:gd name="connsiteX8" fmla="*/ 3766782 w 3800409"/>
              <a:gd name="connsiteY8" fmla="*/ 3282642 h 3341937"/>
              <a:gd name="connsiteX0" fmla="*/ 0 w 3800409"/>
              <a:gd name="connsiteY0" fmla="*/ 34475 h 3341937"/>
              <a:gd name="connsiteX1" fmla="*/ 731274 w 3800409"/>
              <a:gd name="connsiteY1" fmla="*/ 18510 h 3341937"/>
              <a:gd name="connsiteX2" fmla="*/ 1643196 w 3800409"/>
              <a:gd name="connsiteY2" fmla="*/ 241508 h 3341937"/>
              <a:gd name="connsiteX3" fmla="*/ 2467019 w 3800409"/>
              <a:gd name="connsiteY3" fmla="*/ 848960 h 3341937"/>
              <a:gd name="connsiteX4" fmla="*/ 3163055 w 3800409"/>
              <a:gd name="connsiteY4" fmla="*/ 1606284 h 3341937"/>
              <a:gd name="connsiteX5" fmla="*/ 3449658 w 3800409"/>
              <a:gd name="connsiteY5" fmla="*/ 2165842 h 3341937"/>
              <a:gd name="connsiteX6" fmla="*/ 3668769 w 3800409"/>
              <a:gd name="connsiteY6" fmla="*/ 2777675 h 3341937"/>
              <a:gd name="connsiteX7" fmla="*/ 3794077 w 3800409"/>
              <a:gd name="connsiteY7" fmla="*/ 3296290 h 3341937"/>
              <a:gd name="connsiteX8" fmla="*/ 3766782 w 3800409"/>
              <a:gd name="connsiteY8" fmla="*/ 3282642 h 3341937"/>
              <a:gd name="connsiteX0" fmla="*/ 0 w 3802668"/>
              <a:gd name="connsiteY0" fmla="*/ 34475 h 3339481"/>
              <a:gd name="connsiteX1" fmla="*/ 731274 w 3802668"/>
              <a:gd name="connsiteY1" fmla="*/ 18510 h 3339481"/>
              <a:gd name="connsiteX2" fmla="*/ 1643196 w 3802668"/>
              <a:gd name="connsiteY2" fmla="*/ 241508 h 3339481"/>
              <a:gd name="connsiteX3" fmla="*/ 2467019 w 3802668"/>
              <a:gd name="connsiteY3" fmla="*/ 848960 h 3339481"/>
              <a:gd name="connsiteX4" fmla="*/ 3163055 w 3802668"/>
              <a:gd name="connsiteY4" fmla="*/ 1606284 h 3339481"/>
              <a:gd name="connsiteX5" fmla="*/ 3449658 w 3802668"/>
              <a:gd name="connsiteY5" fmla="*/ 2165842 h 3339481"/>
              <a:gd name="connsiteX6" fmla="*/ 3637502 w 3802668"/>
              <a:gd name="connsiteY6" fmla="*/ 2811669 h 3339481"/>
              <a:gd name="connsiteX7" fmla="*/ 3794077 w 3802668"/>
              <a:gd name="connsiteY7" fmla="*/ 3296290 h 3339481"/>
              <a:gd name="connsiteX8" fmla="*/ 3766782 w 3802668"/>
              <a:gd name="connsiteY8" fmla="*/ 3282642 h 3339481"/>
              <a:gd name="connsiteX0" fmla="*/ 0 w 3795196"/>
              <a:gd name="connsiteY0" fmla="*/ 34475 h 3334971"/>
              <a:gd name="connsiteX1" fmla="*/ 731274 w 3795196"/>
              <a:gd name="connsiteY1" fmla="*/ 18510 h 3334971"/>
              <a:gd name="connsiteX2" fmla="*/ 1643196 w 3795196"/>
              <a:gd name="connsiteY2" fmla="*/ 241508 h 3334971"/>
              <a:gd name="connsiteX3" fmla="*/ 2467019 w 3795196"/>
              <a:gd name="connsiteY3" fmla="*/ 848960 h 3334971"/>
              <a:gd name="connsiteX4" fmla="*/ 3163055 w 3795196"/>
              <a:gd name="connsiteY4" fmla="*/ 1606284 h 3334971"/>
              <a:gd name="connsiteX5" fmla="*/ 3449658 w 3795196"/>
              <a:gd name="connsiteY5" fmla="*/ 2165842 h 3334971"/>
              <a:gd name="connsiteX6" fmla="*/ 3637502 w 3795196"/>
              <a:gd name="connsiteY6" fmla="*/ 2811669 h 3334971"/>
              <a:gd name="connsiteX7" fmla="*/ 3794077 w 3795196"/>
              <a:gd name="connsiteY7" fmla="*/ 3296290 h 3334971"/>
              <a:gd name="connsiteX8" fmla="*/ 3704247 w 3795196"/>
              <a:gd name="connsiteY8" fmla="*/ 3271311 h 3334971"/>
              <a:gd name="connsiteX0" fmla="*/ 0 w 3764592"/>
              <a:gd name="connsiteY0" fmla="*/ 34475 h 3327332"/>
              <a:gd name="connsiteX1" fmla="*/ 731274 w 3764592"/>
              <a:gd name="connsiteY1" fmla="*/ 18510 h 3327332"/>
              <a:gd name="connsiteX2" fmla="*/ 1643196 w 3764592"/>
              <a:gd name="connsiteY2" fmla="*/ 241508 h 3327332"/>
              <a:gd name="connsiteX3" fmla="*/ 2467019 w 3764592"/>
              <a:gd name="connsiteY3" fmla="*/ 848960 h 3327332"/>
              <a:gd name="connsiteX4" fmla="*/ 3163055 w 3764592"/>
              <a:gd name="connsiteY4" fmla="*/ 1606284 h 3327332"/>
              <a:gd name="connsiteX5" fmla="*/ 3449658 w 3764592"/>
              <a:gd name="connsiteY5" fmla="*/ 2165842 h 3327332"/>
              <a:gd name="connsiteX6" fmla="*/ 3637502 w 3764592"/>
              <a:gd name="connsiteY6" fmla="*/ 2811669 h 3327332"/>
              <a:gd name="connsiteX7" fmla="*/ 3762810 w 3764592"/>
              <a:gd name="connsiteY7" fmla="*/ 3284958 h 3327332"/>
              <a:gd name="connsiteX8" fmla="*/ 3704247 w 3764592"/>
              <a:gd name="connsiteY8" fmla="*/ 3271311 h 3327332"/>
              <a:gd name="connsiteX0" fmla="*/ 0 w 3764592"/>
              <a:gd name="connsiteY0" fmla="*/ 34475 h 3327332"/>
              <a:gd name="connsiteX1" fmla="*/ 731274 w 3764592"/>
              <a:gd name="connsiteY1" fmla="*/ 18510 h 3327332"/>
              <a:gd name="connsiteX2" fmla="*/ 1695309 w 3764592"/>
              <a:gd name="connsiteY2" fmla="*/ 241508 h 3327332"/>
              <a:gd name="connsiteX3" fmla="*/ 2467019 w 3764592"/>
              <a:gd name="connsiteY3" fmla="*/ 848960 h 3327332"/>
              <a:gd name="connsiteX4" fmla="*/ 3163055 w 3764592"/>
              <a:gd name="connsiteY4" fmla="*/ 1606284 h 3327332"/>
              <a:gd name="connsiteX5" fmla="*/ 3449658 w 3764592"/>
              <a:gd name="connsiteY5" fmla="*/ 2165842 h 3327332"/>
              <a:gd name="connsiteX6" fmla="*/ 3637502 w 3764592"/>
              <a:gd name="connsiteY6" fmla="*/ 2811669 h 3327332"/>
              <a:gd name="connsiteX7" fmla="*/ 3762810 w 3764592"/>
              <a:gd name="connsiteY7" fmla="*/ 3284958 h 3327332"/>
              <a:gd name="connsiteX8" fmla="*/ 3704247 w 3764592"/>
              <a:gd name="connsiteY8" fmla="*/ 3271311 h 3327332"/>
              <a:gd name="connsiteX0" fmla="*/ 0 w 3764592"/>
              <a:gd name="connsiteY0" fmla="*/ 34475 h 3327332"/>
              <a:gd name="connsiteX1" fmla="*/ 731274 w 3764592"/>
              <a:gd name="connsiteY1" fmla="*/ 18510 h 3327332"/>
              <a:gd name="connsiteX2" fmla="*/ 1695309 w 3764592"/>
              <a:gd name="connsiteY2" fmla="*/ 241508 h 3327332"/>
              <a:gd name="connsiteX3" fmla="*/ 2539976 w 3764592"/>
              <a:gd name="connsiteY3" fmla="*/ 826298 h 3327332"/>
              <a:gd name="connsiteX4" fmla="*/ 3163055 w 3764592"/>
              <a:gd name="connsiteY4" fmla="*/ 1606284 h 3327332"/>
              <a:gd name="connsiteX5" fmla="*/ 3449658 w 3764592"/>
              <a:gd name="connsiteY5" fmla="*/ 2165842 h 3327332"/>
              <a:gd name="connsiteX6" fmla="*/ 3637502 w 3764592"/>
              <a:gd name="connsiteY6" fmla="*/ 2811669 h 3327332"/>
              <a:gd name="connsiteX7" fmla="*/ 3762810 w 3764592"/>
              <a:gd name="connsiteY7" fmla="*/ 3284958 h 3327332"/>
              <a:gd name="connsiteX8" fmla="*/ 3704247 w 3764592"/>
              <a:gd name="connsiteY8" fmla="*/ 3271311 h 3327332"/>
              <a:gd name="connsiteX0" fmla="*/ 0 w 3764592"/>
              <a:gd name="connsiteY0" fmla="*/ 34475 h 3327332"/>
              <a:gd name="connsiteX1" fmla="*/ 731274 w 3764592"/>
              <a:gd name="connsiteY1" fmla="*/ 18510 h 3327332"/>
              <a:gd name="connsiteX2" fmla="*/ 1695309 w 3764592"/>
              <a:gd name="connsiteY2" fmla="*/ 241508 h 3327332"/>
              <a:gd name="connsiteX3" fmla="*/ 2539976 w 3764592"/>
              <a:gd name="connsiteY3" fmla="*/ 826298 h 3327332"/>
              <a:gd name="connsiteX4" fmla="*/ 3173477 w 3764592"/>
              <a:gd name="connsiteY4" fmla="*/ 1594953 h 3327332"/>
              <a:gd name="connsiteX5" fmla="*/ 3449658 w 3764592"/>
              <a:gd name="connsiteY5" fmla="*/ 2165842 h 3327332"/>
              <a:gd name="connsiteX6" fmla="*/ 3637502 w 3764592"/>
              <a:gd name="connsiteY6" fmla="*/ 2811669 h 3327332"/>
              <a:gd name="connsiteX7" fmla="*/ 3762810 w 3764592"/>
              <a:gd name="connsiteY7" fmla="*/ 3284958 h 3327332"/>
              <a:gd name="connsiteX8" fmla="*/ 3704247 w 3764592"/>
              <a:gd name="connsiteY8" fmla="*/ 3271311 h 3327332"/>
              <a:gd name="connsiteX0" fmla="*/ 0 w 3764592"/>
              <a:gd name="connsiteY0" fmla="*/ 34475 h 3327332"/>
              <a:gd name="connsiteX1" fmla="*/ 731274 w 3764592"/>
              <a:gd name="connsiteY1" fmla="*/ 18510 h 3327332"/>
              <a:gd name="connsiteX2" fmla="*/ 1695309 w 3764592"/>
              <a:gd name="connsiteY2" fmla="*/ 241508 h 3327332"/>
              <a:gd name="connsiteX3" fmla="*/ 2539976 w 3764592"/>
              <a:gd name="connsiteY3" fmla="*/ 826298 h 3327332"/>
              <a:gd name="connsiteX4" fmla="*/ 3173477 w 3764592"/>
              <a:gd name="connsiteY4" fmla="*/ 1594953 h 3327332"/>
              <a:gd name="connsiteX5" fmla="*/ 3480925 w 3764592"/>
              <a:gd name="connsiteY5" fmla="*/ 2165842 h 3327332"/>
              <a:gd name="connsiteX6" fmla="*/ 3637502 w 3764592"/>
              <a:gd name="connsiteY6" fmla="*/ 2811669 h 3327332"/>
              <a:gd name="connsiteX7" fmla="*/ 3762810 w 3764592"/>
              <a:gd name="connsiteY7" fmla="*/ 3284958 h 3327332"/>
              <a:gd name="connsiteX8" fmla="*/ 3704247 w 3764592"/>
              <a:gd name="connsiteY8" fmla="*/ 3271311 h 3327332"/>
              <a:gd name="connsiteX0" fmla="*/ 0 w 3762931"/>
              <a:gd name="connsiteY0" fmla="*/ 34475 h 3327332"/>
              <a:gd name="connsiteX1" fmla="*/ 731274 w 3762931"/>
              <a:gd name="connsiteY1" fmla="*/ 18510 h 3327332"/>
              <a:gd name="connsiteX2" fmla="*/ 1695309 w 3762931"/>
              <a:gd name="connsiteY2" fmla="*/ 241508 h 3327332"/>
              <a:gd name="connsiteX3" fmla="*/ 2539976 w 3762931"/>
              <a:gd name="connsiteY3" fmla="*/ 826298 h 3327332"/>
              <a:gd name="connsiteX4" fmla="*/ 3173477 w 3762931"/>
              <a:gd name="connsiteY4" fmla="*/ 1594953 h 3327332"/>
              <a:gd name="connsiteX5" fmla="*/ 3480925 w 3762931"/>
              <a:gd name="connsiteY5" fmla="*/ 2165842 h 3327332"/>
              <a:gd name="connsiteX6" fmla="*/ 3689615 w 3762931"/>
              <a:gd name="connsiteY6" fmla="*/ 2811669 h 3327332"/>
              <a:gd name="connsiteX7" fmla="*/ 3762810 w 3762931"/>
              <a:gd name="connsiteY7" fmla="*/ 3284958 h 3327332"/>
              <a:gd name="connsiteX8" fmla="*/ 3704247 w 3762931"/>
              <a:gd name="connsiteY8" fmla="*/ 3271311 h 332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62931" h="3327332">
                <a:moveTo>
                  <a:pt x="0" y="34475"/>
                </a:moveTo>
                <a:cubicBezTo>
                  <a:pt x="206991" y="2630"/>
                  <a:pt x="448723" y="-15995"/>
                  <a:pt x="731274" y="18510"/>
                </a:cubicBezTo>
                <a:cubicBezTo>
                  <a:pt x="1013825" y="53015"/>
                  <a:pt x="1393859" y="106877"/>
                  <a:pt x="1695309" y="241508"/>
                </a:cubicBezTo>
                <a:cubicBezTo>
                  <a:pt x="1996759" y="376139"/>
                  <a:pt x="2293615" y="600724"/>
                  <a:pt x="2539976" y="826298"/>
                </a:cubicBezTo>
                <a:cubicBezTo>
                  <a:pt x="2786337" y="1051872"/>
                  <a:pt x="3016652" y="1371696"/>
                  <a:pt x="3173477" y="1594953"/>
                </a:cubicBezTo>
                <a:cubicBezTo>
                  <a:pt x="3330302" y="1818210"/>
                  <a:pt x="3394902" y="1963056"/>
                  <a:pt x="3480925" y="2165842"/>
                </a:cubicBezTo>
                <a:cubicBezTo>
                  <a:pt x="3566948" y="2368628"/>
                  <a:pt x="3642634" y="2625150"/>
                  <a:pt x="3689615" y="2811669"/>
                </a:cubicBezTo>
                <a:cubicBezTo>
                  <a:pt x="3736596" y="2998188"/>
                  <a:pt x="3760371" y="3208351"/>
                  <a:pt x="3762810" y="3284958"/>
                </a:cubicBezTo>
                <a:cubicBezTo>
                  <a:pt x="3765249" y="3361565"/>
                  <a:pt x="3730405" y="3320215"/>
                  <a:pt x="3704247" y="3271311"/>
                </a:cubicBezTo>
              </a:path>
            </a:pathLst>
          </a:custGeom>
          <a:noFill/>
          <a:ln w="6350">
            <a:solidFill>
              <a:schemeClr val="bg1"/>
            </a:solidFill>
            <a:prstDash val="lgDashDot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Freeform 108">
            <a:extLst>
              <a:ext uri="{FF2B5EF4-FFF2-40B4-BE49-F238E27FC236}">
                <a16:creationId xmlns:a16="http://schemas.microsoft.com/office/drawing/2014/main" id="{AE8158C6-F3AA-4E98-8486-943B68736938}"/>
              </a:ext>
            </a:extLst>
          </p:cNvPr>
          <p:cNvSpPr/>
          <p:nvPr userDrawn="1"/>
        </p:nvSpPr>
        <p:spPr>
          <a:xfrm>
            <a:off x="-1141" y="56437"/>
            <a:ext cx="11521242" cy="6470874"/>
          </a:xfrm>
          <a:custGeom>
            <a:avLst/>
            <a:gdLst>
              <a:gd name="connsiteX0" fmla="*/ 0 w 9119283"/>
              <a:gd name="connsiteY0" fmla="*/ 0 h 5148278"/>
              <a:gd name="connsiteX1" fmla="*/ 887104 w 9119283"/>
              <a:gd name="connsiteY1" fmla="*/ 40943 h 5148278"/>
              <a:gd name="connsiteX2" fmla="*/ 2825086 w 9119283"/>
              <a:gd name="connsiteY2" fmla="*/ 27295 h 5148278"/>
              <a:gd name="connsiteX3" fmla="*/ 4544704 w 9119283"/>
              <a:gd name="connsiteY3" fmla="*/ 423080 h 5148278"/>
              <a:gd name="connsiteX4" fmla="*/ 5650173 w 9119283"/>
              <a:gd name="connsiteY4" fmla="*/ 1009934 h 5148278"/>
              <a:gd name="connsiteX5" fmla="*/ 6837528 w 9119283"/>
              <a:gd name="connsiteY5" fmla="*/ 2279176 h 5148278"/>
              <a:gd name="connsiteX6" fmla="*/ 7929349 w 9119283"/>
              <a:gd name="connsiteY6" fmla="*/ 2906973 h 5148278"/>
              <a:gd name="connsiteX7" fmla="*/ 8993875 w 9119283"/>
              <a:gd name="connsiteY7" fmla="*/ 4135271 h 5148278"/>
              <a:gd name="connsiteX8" fmla="*/ 9103057 w 9119283"/>
              <a:gd name="connsiteY8" fmla="*/ 5063319 h 5148278"/>
              <a:gd name="connsiteX9" fmla="*/ 9116704 w 9119283"/>
              <a:gd name="connsiteY9" fmla="*/ 5049671 h 5148278"/>
              <a:gd name="connsiteX0" fmla="*/ 0 w 9119283"/>
              <a:gd name="connsiteY0" fmla="*/ 0 h 5148278"/>
              <a:gd name="connsiteX1" fmla="*/ 887104 w 9119283"/>
              <a:gd name="connsiteY1" fmla="*/ 40943 h 5148278"/>
              <a:gd name="connsiteX2" fmla="*/ 2893325 w 9119283"/>
              <a:gd name="connsiteY2" fmla="*/ 81886 h 5148278"/>
              <a:gd name="connsiteX3" fmla="*/ 4544704 w 9119283"/>
              <a:gd name="connsiteY3" fmla="*/ 423080 h 5148278"/>
              <a:gd name="connsiteX4" fmla="*/ 5650173 w 9119283"/>
              <a:gd name="connsiteY4" fmla="*/ 1009934 h 5148278"/>
              <a:gd name="connsiteX5" fmla="*/ 6837528 w 9119283"/>
              <a:gd name="connsiteY5" fmla="*/ 2279176 h 5148278"/>
              <a:gd name="connsiteX6" fmla="*/ 7929349 w 9119283"/>
              <a:gd name="connsiteY6" fmla="*/ 2906973 h 5148278"/>
              <a:gd name="connsiteX7" fmla="*/ 8993875 w 9119283"/>
              <a:gd name="connsiteY7" fmla="*/ 4135271 h 5148278"/>
              <a:gd name="connsiteX8" fmla="*/ 9103057 w 9119283"/>
              <a:gd name="connsiteY8" fmla="*/ 5063319 h 5148278"/>
              <a:gd name="connsiteX9" fmla="*/ 9116704 w 9119283"/>
              <a:gd name="connsiteY9" fmla="*/ 5049671 h 5148278"/>
              <a:gd name="connsiteX0" fmla="*/ 0 w 9119283"/>
              <a:gd name="connsiteY0" fmla="*/ 0 h 5148278"/>
              <a:gd name="connsiteX1" fmla="*/ 887104 w 9119283"/>
              <a:gd name="connsiteY1" fmla="*/ 40943 h 5148278"/>
              <a:gd name="connsiteX2" fmla="*/ 2893325 w 9119283"/>
              <a:gd name="connsiteY2" fmla="*/ 81886 h 5148278"/>
              <a:gd name="connsiteX3" fmla="*/ 4572000 w 9119283"/>
              <a:gd name="connsiteY3" fmla="*/ 491318 h 5148278"/>
              <a:gd name="connsiteX4" fmla="*/ 5650173 w 9119283"/>
              <a:gd name="connsiteY4" fmla="*/ 1009934 h 5148278"/>
              <a:gd name="connsiteX5" fmla="*/ 6837528 w 9119283"/>
              <a:gd name="connsiteY5" fmla="*/ 2279176 h 5148278"/>
              <a:gd name="connsiteX6" fmla="*/ 7929349 w 9119283"/>
              <a:gd name="connsiteY6" fmla="*/ 2906973 h 5148278"/>
              <a:gd name="connsiteX7" fmla="*/ 8993875 w 9119283"/>
              <a:gd name="connsiteY7" fmla="*/ 4135271 h 5148278"/>
              <a:gd name="connsiteX8" fmla="*/ 9103057 w 9119283"/>
              <a:gd name="connsiteY8" fmla="*/ 5063319 h 5148278"/>
              <a:gd name="connsiteX9" fmla="*/ 9116704 w 9119283"/>
              <a:gd name="connsiteY9" fmla="*/ 5049671 h 5148278"/>
              <a:gd name="connsiteX0" fmla="*/ 0 w 9119283"/>
              <a:gd name="connsiteY0" fmla="*/ 0 h 5148278"/>
              <a:gd name="connsiteX1" fmla="*/ 887104 w 9119283"/>
              <a:gd name="connsiteY1" fmla="*/ 40943 h 5148278"/>
              <a:gd name="connsiteX2" fmla="*/ 2893325 w 9119283"/>
              <a:gd name="connsiteY2" fmla="*/ 81886 h 5148278"/>
              <a:gd name="connsiteX3" fmla="*/ 4572000 w 9119283"/>
              <a:gd name="connsiteY3" fmla="*/ 491318 h 5148278"/>
              <a:gd name="connsiteX4" fmla="*/ 5663821 w 9119283"/>
              <a:gd name="connsiteY4" fmla="*/ 1050877 h 5148278"/>
              <a:gd name="connsiteX5" fmla="*/ 6837528 w 9119283"/>
              <a:gd name="connsiteY5" fmla="*/ 2279176 h 5148278"/>
              <a:gd name="connsiteX6" fmla="*/ 7929349 w 9119283"/>
              <a:gd name="connsiteY6" fmla="*/ 2906973 h 5148278"/>
              <a:gd name="connsiteX7" fmla="*/ 8993875 w 9119283"/>
              <a:gd name="connsiteY7" fmla="*/ 4135271 h 5148278"/>
              <a:gd name="connsiteX8" fmla="*/ 9103057 w 9119283"/>
              <a:gd name="connsiteY8" fmla="*/ 5063319 h 5148278"/>
              <a:gd name="connsiteX9" fmla="*/ 9116704 w 9119283"/>
              <a:gd name="connsiteY9" fmla="*/ 5049671 h 5148278"/>
              <a:gd name="connsiteX0" fmla="*/ 0 w 9119283"/>
              <a:gd name="connsiteY0" fmla="*/ 0 h 5148278"/>
              <a:gd name="connsiteX1" fmla="*/ 887104 w 9119283"/>
              <a:gd name="connsiteY1" fmla="*/ 40943 h 5148278"/>
              <a:gd name="connsiteX2" fmla="*/ 2893325 w 9119283"/>
              <a:gd name="connsiteY2" fmla="*/ 81886 h 5148278"/>
              <a:gd name="connsiteX3" fmla="*/ 4572000 w 9119283"/>
              <a:gd name="connsiteY3" fmla="*/ 491318 h 5148278"/>
              <a:gd name="connsiteX4" fmla="*/ 5663821 w 9119283"/>
              <a:gd name="connsiteY4" fmla="*/ 1050877 h 5148278"/>
              <a:gd name="connsiteX5" fmla="*/ 6823880 w 9119283"/>
              <a:gd name="connsiteY5" fmla="*/ 2320119 h 5148278"/>
              <a:gd name="connsiteX6" fmla="*/ 7929349 w 9119283"/>
              <a:gd name="connsiteY6" fmla="*/ 2906973 h 5148278"/>
              <a:gd name="connsiteX7" fmla="*/ 8993875 w 9119283"/>
              <a:gd name="connsiteY7" fmla="*/ 4135271 h 5148278"/>
              <a:gd name="connsiteX8" fmla="*/ 9103057 w 9119283"/>
              <a:gd name="connsiteY8" fmla="*/ 5063319 h 5148278"/>
              <a:gd name="connsiteX9" fmla="*/ 9116704 w 9119283"/>
              <a:gd name="connsiteY9" fmla="*/ 5049671 h 5148278"/>
              <a:gd name="connsiteX0" fmla="*/ 0 w 9119283"/>
              <a:gd name="connsiteY0" fmla="*/ 0 h 5148278"/>
              <a:gd name="connsiteX1" fmla="*/ 887104 w 9119283"/>
              <a:gd name="connsiteY1" fmla="*/ 40943 h 5148278"/>
              <a:gd name="connsiteX2" fmla="*/ 2893325 w 9119283"/>
              <a:gd name="connsiteY2" fmla="*/ 81886 h 5148278"/>
              <a:gd name="connsiteX3" fmla="*/ 4572000 w 9119283"/>
              <a:gd name="connsiteY3" fmla="*/ 491318 h 5148278"/>
              <a:gd name="connsiteX4" fmla="*/ 5663821 w 9119283"/>
              <a:gd name="connsiteY4" fmla="*/ 1050877 h 5148278"/>
              <a:gd name="connsiteX5" fmla="*/ 6823880 w 9119283"/>
              <a:gd name="connsiteY5" fmla="*/ 2320119 h 5148278"/>
              <a:gd name="connsiteX6" fmla="*/ 7861110 w 9119283"/>
              <a:gd name="connsiteY6" fmla="*/ 3166281 h 5148278"/>
              <a:gd name="connsiteX7" fmla="*/ 8993875 w 9119283"/>
              <a:gd name="connsiteY7" fmla="*/ 4135271 h 5148278"/>
              <a:gd name="connsiteX8" fmla="*/ 9103057 w 9119283"/>
              <a:gd name="connsiteY8" fmla="*/ 5063319 h 5148278"/>
              <a:gd name="connsiteX9" fmla="*/ 9116704 w 9119283"/>
              <a:gd name="connsiteY9" fmla="*/ 5049671 h 5148278"/>
              <a:gd name="connsiteX0" fmla="*/ 0 w 9134396"/>
              <a:gd name="connsiteY0" fmla="*/ 0 h 5134707"/>
              <a:gd name="connsiteX1" fmla="*/ 887104 w 9134396"/>
              <a:gd name="connsiteY1" fmla="*/ 40943 h 5134707"/>
              <a:gd name="connsiteX2" fmla="*/ 2893325 w 9134396"/>
              <a:gd name="connsiteY2" fmla="*/ 81886 h 5134707"/>
              <a:gd name="connsiteX3" fmla="*/ 4572000 w 9134396"/>
              <a:gd name="connsiteY3" fmla="*/ 491318 h 5134707"/>
              <a:gd name="connsiteX4" fmla="*/ 5663821 w 9134396"/>
              <a:gd name="connsiteY4" fmla="*/ 1050877 h 5134707"/>
              <a:gd name="connsiteX5" fmla="*/ 6823880 w 9134396"/>
              <a:gd name="connsiteY5" fmla="*/ 2320119 h 5134707"/>
              <a:gd name="connsiteX6" fmla="*/ 7861110 w 9134396"/>
              <a:gd name="connsiteY6" fmla="*/ 3166281 h 5134707"/>
              <a:gd name="connsiteX7" fmla="*/ 8761863 w 9134396"/>
              <a:gd name="connsiteY7" fmla="*/ 4326339 h 5134707"/>
              <a:gd name="connsiteX8" fmla="*/ 9103057 w 9134396"/>
              <a:gd name="connsiteY8" fmla="*/ 5063319 h 5134707"/>
              <a:gd name="connsiteX9" fmla="*/ 9116704 w 9134396"/>
              <a:gd name="connsiteY9" fmla="*/ 5049671 h 5134707"/>
              <a:gd name="connsiteX0" fmla="*/ 0 w 9134396"/>
              <a:gd name="connsiteY0" fmla="*/ 0 h 5134707"/>
              <a:gd name="connsiteX1" fmla="*/ 887104 w 9134396"/>
              <a:gd name="connsiteY1" fmla="*/ 40943 h 5134707"/>
              <a:gd name="connsiteX2" fmla="*/ 2893325 w 9134396"/>
              <a:gd name="connsiteY2" fmla="*/ 81886 h 5134707"/>
              <a:gd name="connsiteX3" fmla="*/ 4572000 w 9134396"/>
              <a:gd name="connsiteY3" fmla="*/ 491318 h 5134707"/>
              <a:gd name="connsiteX4" fmla="*/ 5663821 w 9134396"/>
              <a:gd name="connsiteY4" fmla="*/ 1050877 h 5134707"/>
              <a:gd name="connsiteX5" fmla="*/ 6987653 w 9134396"/>
              <a:gd name="connsiteY5" fmla="*/ 2238233 h 5134707"/>
              <a:gd name="connsiteX6" fmla="*/ 7861110 w 9134396"/>
              <a:gd name="connsiteY6" fmla="*/ 3166281 h 5134707"/>
              <a:gd name="connsiteX7" fmla="*/ 8761863 w 9134396"/>
              <a:gd name="connsiteY7" fmla="*/ 4326339 h 5134707"/>
              <a:gd name="connsiteX8" fmla="*/ 9103057 w 9134396"/>
              <a:gd name="connsiteY8" fmla="*/ 5063319 h 5134707"/>
              <a:gd name="connsiteX9" fmla="*/ 9116704 w 9134396"/>
              <a:gd name="connsiteY9" fmla="*/ 5049671 h 5134707"/>
              <a:gd name="connsiteX0" fmla="*/ 0 w 9138326"/>
              <a:gd name="connsiteY0" fmla="*/ 0 h 5130883"/>
              <a:gd name="connsiteX1" fmla="*/ 887104 w 9138326"/>
              <a:gd name="connsiteY1" fmla="*/ 40943 h 5130883"/>
              <a:gd name="connsiteX2" fmla="*/ 2893325 w 9138326"/>
              <a:gd name="connsiteY2" fmla="*/ 81886 h 5130883"/>
              <a:gd name="connsiteX3" fmla="*/ 4572000 w 9138326"/>
              <a:gd name="connsiteY3" fmla="*/ 491318 h 5130883"/>
              <a:gd name="connsiteX4" fmla="*/ 5663821 w 9138326"/>
              <a:gd name="connsiteY4" fmla="*/ 1050877 h 5130883"/>
              <a:gd name="connsiteX5" fmla="*/ 6987653 w 9138326"/>
              <a:gd name="connsiteY5" fmla="*/ 2238233 h 5130883"/>
              <a:gd name="connsiteX6" fmla="*/ 7861110 w 9138326"/>
              <a:gd name="connsiteY6" fmla="*/ 3166281 h 5130883"/>
              <a:gd name="connsiteX7" fmla="*/ 8707272 w 9138326"/>
              <a:gd name="connsiteY7" fmla="*/ 4380930 h 5130883"/>
              <a:gd name="connsiteX8" fmla="*/ 9103057 w 9138326"/>
              <a:gd name="connsiteY8" fmla="*/ 5063319 h 5130883"/>
              <a:gd name="connsiteX9" fmla="*/ 9116704 w 9138326"/>
              <a:gd name="connsiteY9" fmla="*/ 5049671 h 5130883"/>
              <a:gd name="connsiteX0" fmla="*/ 0 w 9138326"/>
              <a:gd name="connsiteY0" fmla="*/ 0 h 5130883"/>
              <a:gd name="connsiteX1" fmla="*/ 887104 w 9138326"/>
              <a:gd name="connsiteY1" fmla="*/ 40943 h 5130883"/>
              <a:gd name="connsiteX2" fmla="*/ 2893325 w 9138326"/>
              <a:gd name="connsiteY2" fmla="*/ 81886 h 5130883"/>
              <a:gd name="connsiteX3" fmla="*/ 4572000 w 9138326"/>
              <a:gd name="connsiteY3" fmla="*/ 491318 h 5130883"/>
              <a:gd name="connsiteX4" fmla="*/ 5732060 w 9138326"/>
              <a:gd name="connsiteY4" fmla="*/ 1119116 h 5130883"/>
              <a:gd name="connsiteX5" fmla="*/ 6987653 w 9138326"/>
              <a:gd name="connsiteY5" fmla="*/ 2238233 h 5130883"/>
              <a:gd name="connsiteX6" fmla="*/ 7861110 w 9138326"/>
              <a:gd name="connsiteY6" fmla="*/ 3166281 h 5130883"/>
              <a:gd name="connsiteX7" fmla="*/ 8707272 w 9138326"/>
              <a:gd name="connsiteY7" fmla="*/ 4380930 h 5130883"/>
              <a:gd name="connsiteX8" fmla="*/ 9103057 w 9138326"/>
              <a:gd name="connsiteY8" fmla="*/ 5063319 h 5130883"/>
              <a:gd name="connsiteX9" fmla="*/ 9116704 w 9138326"/>
              <a:gd name="connsiteY9" fmla="*/ 5049671 h 5130883"/>
              <a:gd name="connsiteX0" fmla="*/ 0 w 9138326"/>
              <a:gd name="connsiteY0" fmla="*/ 0 h 5130883"/>
              <a:gd name="connsiteX1" fmla="*/ 887104 w 9138326"/>
              <a:gd name="connsiteY1" fmla="*/ 40943 h 5130883"/>
              <a:gd name="connsiteX2" fmla="*/ 2893325 w 9138326"/>
              <a:gd name="connsiteY2" fmla="*/ 81886 h 5130883"/>
              <a:gd name="connsiteX3" fmla="*/ 4572000 w 9138326"/>
              <a:gd name="connsiteY3" fmla="*/ 491318 h 5130883"/>
              <a:gd name="connsiteX4" fmla="*/ 5732060 w 9138326"/>
              <a:gd name="connsiteY4" fmla="*/ 1119116 h 5130883"/>
              <a:gd name="connsiteX5" fmla="*/ 6987653 w 9138326"/>
              <a:gd name="connsiteY5" fmla="*/ 2238233 h 5130883"/>
              <a:gd name="connsiteX6" fmla="*/ 7861110 w 9138326"/>
              <a:gd name="connsiteY6" fmla="*/ 3166281 h 5130883"/>
              <a:gd name="connsiteX7" fmla="*/ 8707272 w 9138326"/>
              <a:gd name="connsiteY7" fmla="*/ 4380930 h 5130883"/>
              <a:gd name="connsiteX8" fmla="*/ 9103057 w 9138326"/>
              <a:gd name="connsiteY8" fmla="*/ 5063319 h 5130883"/>
              <a:gd name="connsiteX9" fmla="*/ 9116704 w 9138326"/>
              <a:gd name="connsiteY9" fmla="*/ 5049671 h 5130883"/>
              <a:gd name="connsiteX0" fmla="*/ 0 w 9138326"/>
              <a:gd name="connsiteY0" fmla="*/ 0 h 5130883"/>
              <a:gd name="connsiteX1" fmla="*/ 887104 w 9138326"/>
              <a:gd name="connsiteY1" fmla="*/ 40943 h 5130883"/>
              <a:gd name="connsiteX2" fmla="*/ 2893325 w 9138326"/>
              <a:gd name="connsiteY2" fmla="*/ 81886 h 5130883"/>
              <a:gd name="connsiteX3" fmla="*/ 4572000 w 9138326"/>
              <a:gd name="connsiteY3" fmla="*/ 491318 h 5130883"/>
              <a:gd name="connsiteX4" fmla="*/ 5732060 w 9138326"/>
              <a:gd name="connsiteY4" fmla="*/ 1119116 h 5130883"/>
              <a:gd name="connsiteX5" fmla="*/ 6987653 w 9138326"/>
              <a:gd name="connsiteY5" fmla="*/ 2238233 h 5130883"/>
              <a:gd name="connsiteX6" fmla="*/ 7861110 w 9138326"/>
              <a:gd name="connsiteY6" fmla="*/ 3166281 h 5130883"/>
              <a:gd name="connsiteX7" fmla="*/ 8707272 w 9138326"/>
              <a:gd name="connsiteY7" fmla="*/ 4380930 h 5130883"/>
              <a:gd name="connsiteX8" fmla="*/ 9103057 w 9138326"/>
              <a:gd name="connsiteY8" fmla="*/ 5063319 h 5130883"/>
              <a:gd name="connsiteX9" fmla="*/ 9116704 w 9138326"/>
              <a:gd name="connsiteY9" fmla="*/ 5049671 h 5130883"/>
              <a:gd name="connsiteX0" fmla="*/ 0 w 9138326"/>
              <a:gd name="connsiteY0" fmla="*/ 0 h 5130883"/>
              <a:gd name="connsiteX1" fmla="*/ 887104 w 9138326"/>
              <a:gd name="connsiteY1" fmla="*/ 40943 h 5130883"/>
              <a:gd name="connsiteX2" fmla="*/ 2893325 w 9138326"/>
              <a:gd name="connsiteY2" fmla="*/ 81886 h 5130883"/>
              <a:gd name="connsiteX3" fmla="*/ 4572000 w 9138326"/>
              <a:gd name="connsiteY3" fmla="*/ 491318 h 5130883"/>
              <a:gd name="connsiteX4" fmla="*/ 5732060 w 9138326"/>
              <a:gd name="connsiteY4" fmla="*/ 1119116 h 5130883"/>
              <a:gd name="connsiteX5" fmla="*/ 6987653 w 9138326"/>
              <a:gd name="connsiteY5" fmla="*/ 2238233 h 5130883"/>
              <a:gd name="connsiteX6" fmla="*/ 7861110 w 9138326"/>
              <a:gd name="connsiteY6" fmla="*/ 3166281 h 5130883"/>
              <a:gd name="connsiteX7" fmla="*/ 8707272 w 9138326"/>
              <a:gd name="connsiteY7" fmla="*/ 4380930 h 5130883"/>
              <a:gd name="connsiteX8" fmla="*/ 9103057 w 9138326"/>
              <a:gd name="connsiteY8" fmla="*/ 5063319 h 5130883"/>
              <a:gd name="connsiteX9" fmla="*/ 9116704 w 9138326"/>
              <a:gd name="connsiteY9" fmla="*/ 5049671 h 5130883"/>
              <a:gd name="connsiteX0" fmla="*/ 0 w 9138326"/>
              <a:gd name="connsiteY0" fmla="*/ 0 h 5130883"/>
              <a:gd name="connsiteX1" fmla="*/ 887104 w 9138326"/>
              <a:gd name="connsiteY1" fmla="*/ 40943 h 5130883"/>
              <a:gd name="connsiteX2" fmla="*/ 2893325 w 9138326"/>
              <a:gd name="connsiteY2" fmla="*/ 81886 h 5130883"/>
              <a:gd name="connsiteX3" fmla="*/ 4572000 w 9138326"/>
              <a:gd name="connsiteY3" fmla="*/ 491318 h 5130883"/>
              <a:gd name="connsiteX4" fmla="*/ 5732060 w 9138326"/>
              <a:gd name="connsiteY4" fmla="*/ 1119116 h 5130883"/>
              <a:gd name="connsiteX5" fmla="*/ 6987653 w 9138326"/>
              <a:gd name="connsiteY5" fmla="*/ 2238233 h 5130883"/>
              <a:gd name="connsiteX6" fmla="*/ 7861110 w 9138326"/>
              <a:gd name="connsiteY6" fmla="*/ 3166281 h 5130883"/>
              <a:gd name="connsiteX7" fmla="*/ 8707272 w 9138326"/>
              <a:gd name="connsiteY7" fmla="*/ 4380930 h 5130883"/>
              <a:gd name="connsiteX8" fmla="*/ 9103057 w 9138326"/>
              <a:gd name="connsiteY8" fmla="*/ 5063319 h 5130883"/>
              <a:gd name="connsiteX9" fmla="*/ 9116704 w 9138326"/>
              <a:gd name="connsiteY9" fmla="*/ 5049671 h 5130883"/>
              <a:gd name="connsiteX0" fmla="*/ 0 w 9138326"/>
              <a:gd name="connsiteY0" fmla="*/ 0 h 5130883"/>
              <a:gd name="connsiteX1" fmla="*/ 887104 w 9138326"/>
              <a:gd name="connsiteY1" fmla="*/ 40943 h 5130883"/>
              <a:gd name="connsiteX2" fmla="*/ 2893325 w 9138326"/>
              <a:gd name="connsiteY2" fmla="*/ 81886 h 5130883"/>
              <a:gd name="connsiteX3" fmla="*/ 4572000 w 9138326"/>
              <a:gd name="connsiteY3" fmla="*/ 491318 h 5130883"/>
              <a:gd name="connsiteX4" fmla="*/ 5732060 w 9138326"/>
              <a:gd name="connsiteY4" fmla="*/ 1119116 h 5130883"/>
              <a:gd name="connsiteX5" fmla="*/ 6987653 w 9138326"/>
              <a:gd name="connsiteY5" fmla="*/ 2238233 h 5130883"/>
              <a:gd name="connsiteX6" fmla="*/ 7861110 w 9138326"/>
              <a:gd name="connsiteY6" fmla="*/ 3166281 h 5130883"/>
              <a:gd name="connsiteX7" fmla="*/ 8707272 w 9138326"/>
              <a:gd name="connsiteY7" fmla="*/ 4380930 h 5130883"/>
              <a:gd name="connsiteX8" fmla="*/ 9103057 w 9138326"/>
              <a:gd name="connsiteY8" fmla="*/ 5063319 h 5130883"/>
              <a:gd name="connsiteX9" fmla="*/ 9116704 w 9138326"/>
              <a:gd name="connsiteY9" fmla="*/ 5049671 h 5130883"/>
              <a:gd name="connsiteX0" fmla="*/ 0 w 9138326"/>
              <a:gd name="connsiteY0" fmla="*/ 0 h 5130883"/>
              <a:gd name="connsiteX1" fmla="*/ 887104 w 9138326"/>
              <a:gd name="connsiteY1" fmla="*/ 40943 h 5130883"/>
              <a:gd name="connsiteX2" fmla="*/ 2893325 w 9138326"/>
              <a:gd name="connsiteY2" fmla="*/ 81886 h 5130883"/>
              <a:gd name="connsiteX3" fmla="*/ 4572000 w 9138326"/>
              <a:gd name="connsiteY3" fmla="*/ 491318 h 5130883"/>
              <a:gd name="connsiteX4" fmla="*/ 5732060 w 9138326"/>
              <a:gd name="connsiteY4" fmla="*/ 1119116 h 5130883"/>
              <a:gd name="connsiteX5" fmla="*/ 6987653 w 9138326"/>
              <a:gd name="connsiteY5" fmla="*/ 2238233 h 5130883"/>
              <a:gd name="connsiteX6" fmla="*/ 7861110 w 9138326"/>
              <a:gd name="connsiteY6" fmla="*/ 3166281 h 5130883"/>
              <a:gd name="connsiteX7" fmla="*/ 8707272 w 9138326"/>
              <a:gd name="connsiteY7" fmla="*/ 4380930 h 5130883"/>
              <a:gd name="connsiteX8" fmla="*/ 9103057 w 9138326"/>
              <a:gd name="connsiteY8" fmla="*/ 5063319 h 5130883"/>
              <a:gd name="connsiteX9" fmla="*/ 9116704 w 9138326"/>
              <a:gd name="connsiteY9" fmla="*/ 5049671 h 5130883"/>
              <a:gd name="connsiteX0" fmla="*/ 0 w 9138326"/>
              <a:gd name="connsiteY0" fmla="*/ 0 h 5130883"/>
              <a:gd name="connsiteX1" fmla="*/ 887104 w 9138326"/>
              <a:gd name="connsiteY1" fmla="*/ 40943 h 5130883"/>
              <a:gd name="connsiteX2" fmla="*/ 2893325 w 9138326"/>
              <a:gd name="connsiteY2" fmla="*/ 81886 h 5130883"/>
              <a:gd name="connsiteX3" fmla="*/ 4572000 w 9138326"/>
              <a:gd name="connsiteY3" fmla="*/ 491318 h 5130883"/>
              <a:gd name="connsiteX4" fmla="*/ 5732060 w 9138326"/>
              <a:gd name="connsiteY4" fmla="*/ 1119116 h 5130883"/>
              <a:gd name="connsiteX5" fmla="*/ 6987653 w 9138326"/>
              <a:gd name="connsiteY5" fmla="*/ 2238233 h 5130883"/>
              <a:gd name="connsiteX6" fmla="*/ 7861110 w 9138326"/>
              <a:gd name="connsiteY6" fmla="*/ 3166281 h 5130883"/>
              <a:gd name="connsiteX7" fmla="*/ 8707272 w 9138326"/>
              <a:gd name="connsiteY7" fmla="*/ 4380930 h 5130883"/>
              <a:gd name="connsiteX8" fmla="*/ 9103057 w 9138326"/>
              <a:gd name="connsiteY8" fmla="*/ 5063319 h 5130883"/>
              <a:gd name="connsiteX9" fmla="*/ 9116704 w 9138326"/>
              <a:gd name="connsiteY9" fmla="*/ 5049671 h 5130883"/>
              <a:gd name="connsiteX0" fmla="*/ 0 w 9138326"/>
              <a:gd name="connsiteY0" fmla="*/ 0 h 5130883"/>
              <a:gd name="connsiteX1" fmla="*/ 887104 w 9138326"/>
              <a:gd name="connsiteY1" fmla="*/ 40943 h 5130883"/>
              <a:gd name="connsiteX2" fmla="*/ 2893325 w 9138326"/>
              <a:gd name="connsiteY2" fmla="*/ 81886 h 5130883"/>
              <a:gd name="connsiteX3" fmla="*/ 4572000 w 9138326"/>
              <a:gd name="connsiteY3" fmla="*/ 491318 h 5130883"/>
              <a:gd name="connsiteX4" fmla="*/ 5732060 w 9138326"/>
              <a:gd name="connsiteY4" fmla="*/ 1119116 h 5130883"/>
              <a:gd name="connsiteX5" fmla="*/ 6987653 w 9138326"/>
              <a:gd name="connsiteY5" fmla="*/ 2238233 h 5130883"/>
              <a:gd name="connsiteX6" fmla="*/ 7861110 w 9138326"/>
              <a:gd name="connsiteY6" fmla="*/ 3166281 h 5130883"/>
              <a:gd name="connsiteX7" fmla="*/ 8707272 w 9138326"/>
              <a:gd name="connsiteY7" fmla="*/ 4380930 h 5130883"/>
              <a:gd name="connsiteX8" fmla="*/ 9103057 w 9138326"/>
              <a:gd name="connsiteY8" fmla="*/ 5063319 h 5130883"/>
              <a:gd name="connsiteX9" fmla="*/ 9116704 w 9138326"/>
              <a:gd name="connsiteY9" fmla="*/ 5049671 h 5130883"/>
              <a:gd name="connsiteX0" fmla="*/ 0 w 9138326"/>
              <a:gd name="connsiteY0" fmla="*/ 0 h 5130883"/>
              <a:gd name="connsiteX1" fmla="*/ 887104 w 9138326"/>
              <a:gd name="connsiteY1" fmla="*/ 40943 h 5130883"/>
              <a:gd name="connsiteX2" fmla="*/ 2893325 w 9138326"/>
              <a:gd name="connsiteY2" fmla="*/ 81886 h 5130883"/>
              <a:gd name="connsiteX3" fmla="*/ 4572000 w 9138326"/>
              <a:gd name="connsiteY3" fmla="*/ 491318 h 5130883"/>
              <a:gd name="connsiteX4" fmla="*/ 5732060 w 9138326"/>
              <a:gd name="connsiteY4" fmla="*/ 1119116 h 5130883"/>
              <a:gd name="connsiteX5" fmla="*/ 6987653 w 9138326"/>
              <a:gd name="connsiteY5" fmla="*/ 2238233 h 5130883"/>
              <a:gd name="connsiteX6" fmla="*/ 7861110 w 9138326"/>
              <a:gd name="connsiteY6" fmla="*/ 3166281 h 5130883"/>
              <a:gd name="connsiteX7" fmla="*/ 8707272 w 9138326"/>
              <a:gd name="connsiteY7" fmla="*/ 4380930 h 5130883"/>
              <a:gd name="connsiteX8" fmla="*/ 9103057 w 9138326"/>
              <a:gd name="connsiteY8" fmla="*/ 5063319 h 5130883"/>
              <a:gd name="connsiteX9" fmla="*/ 9116704 w 9138326"/>
              <a:gd name="connsiteY9" fmla="*/ 5049671 h 5130883"/>
              <a:gd name="connsiteX0" fmla="*/ 0 w 9138326"/>
              <a:gd name="connsiteY0" fmla="*/ 0 h 5130883"/>
              <a:gd name="connsiteX1" fmla="*/ 887104 w 9138326"/>
              <a:gd name="connsiteY1" fmla="*/ 40943 h 5130883"/>
              <a:gd name="connsiteX2" fmla="*/ 2893325 w 9138326"/>
              <a:gd name="connsiteY2" fmla="*/ 81886 h 5130883"/>
              <a:gd name="connsiteX3" fmla="*/ 4572000 w 9138326"/>
              <a:gd name="connsiteY3" fmla="*/ 491318 h 5130883"/>
              <a:gd name="connsiteX4" fmla="*/ 5732060 w 9138326"/>
              <a:gd name="connsiteY4" fmla="*/ 1119116 h 5130883"/>
              <a:gd name="connsiteX5" fmla="*/ 6755641 w 9138326"/>
              <a:gd name="connsiteY5" fmla="*/ 1869744 h 5130883"/>
              <a:gd name="connsiteX6" fmla="*/ 6987653 w 9138326"/>
              <a:gd name="connsiteY6" fmla="*/ 2238233 h 5130883"/>
              <a:gd name="connsiteX7" fmla="*/ 7861110 w 9138326"/>
              <a:gd name="connsiteY7" fmla="*/ 3166281 h 5130883"/>
              <a:gd name="connsiteX8" fmla="*/ 8707272 w 9138326"/>
              <a:gd name="connsiteY8" fmla="*/ 4380930 h 5130883"/>
              <a:gd name="connsiteX9" fmla="*/ 9103057 w 9138326"/>
              <a:gd name="connsiteY9" fmla="*/ 5063319 h 5130883"/>
              <a:gd name="connsiteX10" fmla="*/ 9116704 w 9138326"/>
              <a:gd name="connsiteY10" fmla="*/ 5049671 h 5130883"/>
              <a:gd name="connsiteX0" fmla="*/ 0 w 9138326"/>
              <a:gd name="connsiteY0" fmla="*/ 0 h 5130883"/>
              <a:gd name="connsiteX1" fmla="*/ 887104 w 9138326"/>
              <a:gd name="connsiteY1" fmla="*/ 40943 h 5130883"/>
              <a:gd name="connsiteX2" fmla="*/ 2893325 w 9138326"/>
              <a:gd name="connsiteY2" fmla="*/ 81886 h 5130883"/>
              <a:gd name="connsiteX3" fmla="*/ 4572000 w 9138326"/>
              <a:gd name="connsiteY3" fmla="*/ 491318 h 5130883"/>
              <a:gd name="connsiteX4" fmla="*/ 5732060 w 9138326"/>
              <a:gd name="connsiteY4" fmla="*/ 1119116 h 5130883"/>
              <a:gd name="connsiteX5" fmla="*/ 6755641 w 9138326"/>
              <a:gd name="connsiteY5" fmla="*/ 1869744 h 5130883"/>
              <a:gd name="connsiteX6" fmla="*/ 7137778 w 9138326"/>
              <a:gd name="connsiteY6" fmla="*/ 2238233 h 5130883"/>
              <a:gd name="connsiteX7" fmla="*/ 7861110 w 9138326"/>
              <a:gd name="connsiteY7" fmla="*/ 3166281 h 5130883"/>
              <a:gd name="connsiteX8" fmla="*/ 8707272 w 9138326"/>
              <a:gd name="connsiteY8" fmla="*/ 4380930 h 5130883"/>
              <a:gd name="connsiteX9" fmla="*/ 9103057 w 9138326"/>
              <a:gd name="connsiteY9" fmla="*/ 5063319 h 5130883"/>
              <a:gd name="connsiteX10" fmla="*/ 9116704 w 9138326"/>
              <a:gd name="connsiteY10" fmla="*/ 5049671 h 5130883"/>
              <a:gd name="connsiteX0" fmla="*/ 0 w 9109500"/>
              <a:gd name="connsiteY0" fmla="*/ 0 h 5152898"/>
              <a:gd name="connsiteX1" fmla="*/ 887104 w 9109500"/>
              <a:gd name="connsiteY1" fmla="*/ 40943 h 5152898"/>
              <a:gd name="connsiteX2" fmla="*/ 2893325 w 9109500"/>
              <a:gd name="connsiteY2" fmla="*/ 81886 h 5152898"/>
              <a:gd name="connsiteX3" fmla="*/ 4572000 w 9109500"/>
              <a:gd name="connsiteY3" fmla="*/ 491318 h 5152898"/>
              <a:gd name="connsiteX4" fmla="*/ 5732060 w 9109500"/>
              <a:gd name="connsiteY4" fmla="*/ 1119116 h 5152898"/>
              <a:gd name="connsiteX5" fmla="*/ 6755641 w 9109500"/>
              <a:gd name="connsiteY5" fmla="*/ 1869744 h 5152898"/>
              <a:gd name="connsiteX6" fmla="*/ 7137778 w 9109500"/>
              <a:gd name="connsiteY6" fmla="*/ 2238233 h 5152898"/>
              <a:gd name="connsiteX7" fmla="*/ 7861110 w 9109500"/>
              <a:gd name="connsiteY7" fmla="*/ 3166281 h 5152898"/>
              <a:gd name="connsiteX8" fmla="*/ 8707272 w 9109500"/>
              <a:gd name="connsiteY8" fmla="*/ 4380930 h 5152898"/>
              <a:gd name="connsiteX9" fmla="*/ 9103057 w 9109500"/>
              <a:gd name="connsiteY9" fmla="*/ 5063319 h 5152898"/>
              <a:gd name="connsiteX10" fmla="*/ 8961578 w 9109500"/>
              <a:gd name="connsiteY10" fmla="*/ 5091063 h 5152898"/>
              <a:gd name="connsiteX0" fmla="*/ 0 w 9004154"/>
              <a:gd name="connsiteY0" fmla="*/ 0 h 5193169"/>
              <a:gd name="connsiteX1" fmla="*/ 887104 w 9004154"/>
              <a:gd name="connsiteY1" fmla="*/ 40943 h 5193169"/>
              <a:gd name="connsiteX2" fmla="*/ 2893325 w 9004154"/>
              <a:gd name="connsiteY2" fmla="*/ 81886 h 5193169"/>
              <a:gd name="connsiteX3" fmla="*/ 4572000 w 9004154"/>
              <a:gd name="connsiteY3" fmla="*/ 491318 h 5193169"/>
              <a:gd name="connsiteX4" fmla="*/ 5732060 w 9004154"/>
              <a:gd name="connsiteY4" fmla="*/ 1119116 h 5193169"/>
              <a:gd name="connsiteX5" fmla="*/ 6755641 w 9004154"/>
              <a:gd name="connsiteY5" fmla="*/ 1869744 h 5193169"/>
              <a:gd name="connsiteX6" fmla="*/ 7137778 w 9004154"/>
              <a:gd name="connsiteY6" fmla="*/ 2238233 h 5193169"/>
              <a:gd name="connsiteX7" fmla="*/ 7861110 w 9004154"/>
              <a:gd name="connsiteY7" fmla="*/ 3166281 h 5193169"/>
              <a:gd name="connsiteX8" fmla="*/ 8707272 w 9004154"/>
              <a:gd name="connsiteY8" fmla="*/ 4380930 h 5193169"/>
              <a:gd name="connsiteX9" fmla="*/ 8990239 w 9004154"/>
              <a:gd name="connsiteY9" fmla="*/ 5132305 h 5193169"/>
              <a:gd name="connsiteX10" fmla="*/ 8961578 w 9004154"/>
              <a:gd name="connsiteY10" fmla="*/ 5091063 h 5193169"/>
              <a:gd name="connsiteX0" fmla="*/ 0 w 9004154"/>
              <a:gd name="connsiteY0" fmla="*/ 0 h 5193169"/>
              <a:gd name="connsiteX1" fmla="*/ 887104 w 9004154"/>
              <a:gd name="connsiteY1" fmla="*/ 40943 h 5193169"/>
              <a:gd name="connsiteX2" fmla="*/ 2893325 w 9004154"/>
              <a:gd name="connsiteY2" fmla="*/ 81886 h 5193169"/>
              <a:gd name="connsiteX3" fmla="*/ 4572000 w 9004154"/>
              <a:gd name="connsiteY3" fmla="*/ 491318 h 5193169"/>
              <a:gd name="connsiteX4" fmla="*/ 5760265 w 9004154"/>
              <a:gd name="connsiteY4" fmla="*/ 1119116 h 5193169"/>
              <a:gd name="connsiteX5" fmla="*/ 6755641 w 9004154"/>
              <a:gd name="connsiteY5" fmla="*/ 1869744 h 5193169"/>
              <a:gd name="connsiteX6" fmla="*/ 7137778 w 9004154"/>
              <a:gd name="connsiteY6" fmla="*/ 2238233 h 5193169"/>
              <a:gd name="connsiteX7" fmla="*/ 7861110 w 9004154"/>
              <a:gd name="connsiteY7" fmla="*/ 3166281 h 5193169"/>
              <a:gd name="connsiteX8" fmla="*/ 8707272 w 9004154"/>
              <a:gd name="connsiteY8" fmla="*/ 4380930 h 5193169"/>
              <a:gd name="connsiteX9" fmla="*/ 8990239 w 9004154"/>
              <a:gd name="connsiteY9" fmla="*/ 5132305 h 5193169"/>
              <a:gd name="connsiteX10" fmla="*/ 8961578 w 9004154"/>
              <a:gd name="connsiteY10" fmla="*/ 5091063 h 5193169"/>
              <a:gd name="connsiteX0" fmla="*/ 0 w 9004154"/>
              <a:gd name="connsiteY0" fmla="*/ 0 h 5193169"/>
              <a:gd name="connsiteX1" fmla="*/ 887104 w 9004154"/>
              <a:gd name="connsiteY1" fmla="*/ 40943 h 5193169"/>
              <a:gd name="connsiteX2" fmla="*/ 2893325 w 9004154"/>
              <a:gd name="connsiteY2" fmla="*/ 81886 h 5193169"/>
              <a:gd name="connsiteX3" fmla="*/ 4572000 w 9004154"/>
              <a:gd name="connsiteY3" fmla="*/ 491318 h 5193169"/>
              <a:gd name="connsiteX4" fmla="*/ 5760265 w 9004154"/>
              <a:gd name="connsiteY4" fmla="*/ 1119116 h 5193169"/>
              <a:gd name="connsiteX5" fmla="*/ 6755641 w 9004154"/>
              <a:gd name="connsiteY5" fmla="*/ 1869744 h 5193169"/>
              <a:gd name="connsiteX6" fmla="*/ 7137778 w 9004154"/>
              <a:gd name="connsiteY6" fmla="*/ 2238233 h 5193169"/>
              <a:gd name="connsiteX7" fmla="*/ 7861110 w 9004154"/>
              <a:gd name="connsiteY7" fmla="*/ 3166281 h 5193169"/>
              <a:gd name="connsiteX8" fmla="*/ 8707272 w 9004154"/>
              <a:gd name="connsiteY8" fmla="*/ 4380930 h 5193169"/>
              <a:gd name="connsiteX9" fmla="*/ 8990239 w 9004154"/>
              <a:gd name="connsiteY9" fmla="*/ 5132305 h 5193169"/>
              <a:gd name="connsiteX10" fmla="*/ 8961578 w 9004154"/>
              <a:gd name="connsiteY10" fmla="*/ 5091063 h 5193169"/>
              <a:gd name="connsiteX0" fmla="*/ 0 w 9004154"/>
              <a:gd name="connsiteY0" fmla="*/ 0 h 5193169"/>
              <a:gd name="connsiteX1" fmla="*/ 887104 w 9004154"/>
              <a:gd name="connsiteY1" fmla="*/ 40943 h 5193169"/>
              <a:gd name="connsiteX2" fmla="*/ 2893325 w 9004154"/>
              <a:gd name="connsiteY2" fmla="*/ 81886 h 5193169"/>
              <a:gd name="connsiteX3" fmla="*/ 4572000 w 9004154"/>
              <a:gd name="connsiteY3" fmla="*/ 491318 h 5193169"/>
              <a:gd name="connsiteX4" fmla="*/ 5760265 w 9004154"/>
              <a:gd name="connsiteY4" fmla="*/ 1119116 h 5193169"/>
              <a:gd name="connsiteX5" fmla="*/ 6755641 w 9004154"/>
              <a:gd name="connsiteY5" fmla="*/ 1869744 h 5193169"/>
              <a:gd name="connsiteX6" fmla="*/ 7137779 w 9004154"/>
              <a:gd name="connsiteY6" fmla="*/ 2252030 h 5193169"/>
              <a:gd name="connsiteX7" fmla="*/ 7861110 w 9004154"/>
              <a:gd name="connsiteY7" fmla="*/ 3166281 h 5193169"/>
              <a:gd name="connsiteX8" fmla="*/ 8707272 w 9004154"/>
              <a:gd name="connsiteY8" fmla="*/ 4380930 h 5193169"/>
              <a:gd name="connsiteX9" fmla="*/ 8990239 w 9004154"/>
              <a:gd name="connsiteY9" fmla="*/ 5132305 h 5193169"/>
              <a:gd name="connsiteX10" fmla="*/ 8961578 w 9004154"/>
              <a:gd name="connsiteY10" fmla="*/ 5091063 h 5193169"/>
              <a:gd name="connsiteX0" fmla="*/ 0 w 9004154"/>
              <a:gd name="connsiteY0" fmla="*/ 0 h 5193169"/>
              <a:gd name="connsiteX1" fmla="*/ 887104 w 9004154"/>
              <a:gd name="connsiteY1" fmla="*/ 40943 h 5193169"/>
              <a:gd name="connsiteX2" fmla="*/ 2893325 w 9004154"/>
              <a:gd name="connsiteY2" fmla="*/ 81886 h 5193169"/>
              <a:gd name="connsiteX3" fmla="*/ 4572000 w 9004154"/>
              <a:gd name="connsiteY3" fmla="*/ 491318 h 5193169"/>
              <a:gd name="connsiteX4" fmla="*/ 5760265 w 9004154"/>
              <a:gd name="connsiteY4" fmla="*/ 1119116 h 5193169"/>
              <a:gd name="connsiteX5" fmla="*/ 6755641 w 9004154"/>
              <a:gd name="connsiteY5" fmla="*/ 1869744 h 5193169"/>
              <a:gd name="connsiteX6" fmla="*/ 7137779 w 9004154"/>
              <a:gd name="connsiteY6" fmla="*/ 2252030 h 5193169"/>
              <a:gd name="connsiteX7" fmla="*/ 7861110 w 9004154"/>
              <a:gd name="connsiteY7" fmla="*/ 3166281 h 5193169"/>
              <a:gd name="connsiteX8" fmla="*/ 8707272 w 9004154"/>
              <a:gd name="connsiteY8" fmla="*/ 4380930 h 5193169"/>
              <a:gd name="connsiteX9" fmla="*/ 8990239 w 9004154"/>
              <a:gd name="connsiteY9" fmla="*/ 5132305 h 5193169"/>
              <a:gd name="connsiteX10" fmla="*/ 8961578 w 9004154"/>
              <a:gd name="connsiteY10" fmla="*/ 5091063 h 5193169"/>
              <a:gd name="connsiteX0" fmla="*/ 0 w 9004154"/>
              <a:gd name="connsiteY0" fmla="*/ 0 h 5193169"/>
              <a:gd name="connsiteX1" fmla="*/ 887104 w 9004154"/>
              <a:gd name="connsiteY1" fmla="*/ 40943 h 5193169"/>
              <a:gd name="connsiteX2" fmla="*/ 2893325 w 9004154"/>
              <a:gd name="connsiteY2" fmla="*/ 81886 h 5193169"/>
              <a:gd name="connsiteX3" fmla="*/ 4572000 w 9004154"/>
              <a:gd name="connsiteY3" fmla="*/ 491318 h 5193169"/>
              <a:gd name="connsiteX4" fmla="*/ 5760265 w 9004154"/>
              <a:gd name="connsiteY4" fmla="*/ 1119116 h 5193169"/>
              <a:gd name="connsiteX5" fmla="*/ 6755641 w 9004154"/>
              <a:gd name="connsiteY5" fmla="*/ 1869744 h 5193169"/>
              <a:gd name="connsiteX6" fmla="*/ 7137779 w 9004154"/>
              <a:gd name="connsiteY6" fmla="*/ 2252030 h 5193169"/>
              <a:gd name="connsiteX7" fmla="*/ 7861110 w 9004154"/>
              <a:gd name="connsiteY7" fmla="*/ 3166281 h 5193169"/>
              <a:gd name="connsiteX8" fmla="*/ 8707272 w 9004154"/>
              <a:gd name="connsiteY8" fmla="*/ 4380930 h 5193169"/>
              <a:gd name="connsiteX9" fmla="*/ 8990239 w 9004154"/>
              <a:gd name="connsiteY9" fmla="*/ 5132305 h 5193169"/>
              <a:gd name="connsiteX10" fmla="*/ 8961578 w 9004154"/>
              <a:gd name="connsiteY10" fmla="*/ 5091063 h 5193169"/>
              <a:gd name="connsiteX0" fmla="*/ 0 w 9047154"/>
              <a:gd name="connsiteY0" fmla="*/ 0 h 5198685"/>
              <a:gd name="connsiteX1" fmla="*/ 887104 w 9047154"/>
              <a:gd name="connsiteY1" fmla="*/ 40943 h 5198685"/>
              <a:gd name="connsiteX2" fmla="*/ 2893325 w 9047154"/>
              <a:gd name="connsiteY2" fmla="*/ 81886 h 5198685"/>
              <a:gd name="connsiteX3" fmla="*/ 4572000 w 9047154"/>
              <a:gd name="connsiteY3" fmla="*/ 491318 h 5198685"/>
              <a:gd name="connsiteX4" fmla="*/ 5760265 w 9047154"/>
              <a:gd name="connsiteY4" fmla="*/ 1119116 h 5198685"/>
              <a:gd name="connsiteX5" fmla="*/ 6755641 w 9047154"/>
              <a:gd name="connsiteY5" fmla="*/ 1869744 h 5198685"/>
              <a:gd name="connsiteX6" fmla="*/ 7137779 w 9047154"/>
              <a:gd name="connsiteY6" fmla="*/ 2252030 h 5198685"/>
              <a:gd name="connsiteX7" fmla="*/ 7861110 w 9047154"/>
              <a:gd name="connsiteY7" fmla="*/ 3166281 h 5198685"/>
              <a:gd name="connsiteX8" fmla="*/ 8707272 w 9047154"/>
              <a:gd name="connsiteY8" fmla="*/ 4380930 h 5198685"/>
              <a:gd name="connsiteX9" fmla="*/ 8990239 w 9047154"/>
              <a:gd name="connsiteY9" fmla="*/ 5132305 h 5198685"/>
              <a:gd name="connsiteX10" fmla="*/ 9046192 w 9047154"/>
              <a:gd name="connsiteY10" fmla="*/ 5104861 h 5198685"/>
              <a:gd name="connsiteX0" fmla="*/ 0 w 9047154"/>
              <a:gd name="connsiteY0" fmla="*/ 0 h 5198685"/>
              <a:gd name="connsiteX1" fmla="*/ 887104 w 9047154"/>
              <a:gd name="connsiteY1" fmla="*/ 40943 h 5198685"/>
              <a:gd name="connsiteX2" fmla="*/ 2893325 w 9047154"/>
              <a:gd name="connsiteY2" fmla="*/ 81886 h 5198685"/>
              <a:gd name="connsiteX3" fmla="*/ 4614308 w 9047154"/>
              <a:gd name="connsiteY3" fmla="*/ 463724 h 5198685"/>
              <a:gd name="connsiteX4" fmla="*/ 5760265 w 9047154"/>
              <a:gd name="connsiteY4" fmla="*/ 1119116 h 5198685"/>
              <a:gd name="connsiteX5" fmla="*/ 6755641 w 9047154"/>
              <a:gd name="connsiteY5" fmla="*/ 1869744 h 5198685"/>
              <a:gd name="connsiteX6" fmla="*/ 7137779 w 9047154"/>
              <a:gd name="connsiteY6" fmla="*/ 2252030 h 5198685"/>
              <a:gd name="connsiteX7" fmla="*/ 7861110 w 9047154"/>
              <a:gd name="connsiteY7" fmla="*/ 3166281 h 5198685"/>
              <a:gd name="connsiteX8" fmla="*/ 8707272 w 9047154"/>
              <a:gd name="connsiteY8" fmla="*/ 4380930 h 5198685"/>
              <a:gd name="connsiteX9" fmla="*/ 8990239 w 9047154"/>
              <a:gd name="connsiteY9" fmla="*/ 5132305 h 5198685"/>
              <a:gd name="connsiteX10" fmla="*/ 9046192 w 9047154"/>
              <a:gd name="connsiteY10" fmla="*/ 5104861 h 5198685"/>
              <a:gd name="connsiteX0" fmla="*/ 0 w 9047154"/>
              <a:gd name="connsiteY0" fmla="*/ 0 h 5198685"/>
              <a:gd name="connsiteX1" fmla="*/ 887104 w 9047154"/>
              <a:gd name="connsiteY1" fmla="*/ 40943 h 5198685"/>
              <a:gd name="connsiteX2" fmla="*/ 2893325 w 9047154"/>
              <a:gd name="connsiteY2" fmla="*/ 81886 h 5198685"/>
              <a:gd name="connsiteX3" fmla="*/ 4614308 w 9047154"/>
              <a:gd name="connsiteY3" fmla="*/ 463724 h 5198685"/>
              <a:gd name="connsiteX4" fmla="*/ 5802572 w 9047154"/>
              <a:gd name="connsiteY4" fmla="*/ 1119116 h 5198685"/>
              <a:gd name="connsiteX5" fmla="*/ 6755641 w 9047154"/>
              <a:gd name="connsiteY5" fmla="*/ 1869744 h 5198685"/>
              <a:gd name="connsiteX6" fmla="*/ 7137779 w 9047154"/>
              <a:gd name="connsiteY6" fmla="*/ 2252030 h 5198685"/>
              <a:gd name="connsiteX7" fmla="*/ 7861110 w 9047154"/>
              <a:gd name="connsiteY7" fmla="*/ 3166281 h 5198685"/>
              <a:gd name="connsiteX8" fmla="*/ 8707272 w 9047154"/>
              <a:gd name="connsiteY8" fmla="*/ 4380930 h 5198685"/>
              <a:gd name="connsiteX9" fmla="*/ 8990239 w 9047154"/>
              <a:gd name="connsiteY9" fmla="*/ 5132305 h 5198685"/>
              <a:gd name="connsiteX10" fmla="*/ 9046192 w 9047154"/>
              <a:gd name="connsiteY10" fmla="*/ 5104861 h 5198685"/>
              <a:gd name="connsiteX0" fmla="*/ 0 w 9047154"/>
              <a:gd name="connsiteY0" fmla="*/ 0 h 5198685"/>
              <a:gd name="connsiteX1" fmla="*/ 887104 w 9047154"/>
              <a:gd name="connsiteY1" fmla="*/ 40943 h 5198685"/>
              <a:gd name="connsiteX2" fmla="*/ 2893325 w 9047154"/>
              <a:gd name="connsiteY2" fmla="*/ 81886 h 5198685"/>
              <a:gd name="connsiteX3" fmla="*/ 4614308 w 9047154"/>
              <a:gd name="connsiteY3" fmla="*/ 463724 h 5198685"/>
              <a:gd name="connsiteX4" fmla="*/ 5802572 w 9047154"/>
              <a:gd name="connsiteY4" fmla="*/ 1119116 h 5198685"/>
              <a:gd name="connsiteX5" fmla="*/ 6769743 w 9047154"/>
              <a:gd name="connsiteY5" fmla="*/ 1855947 h 5198685"/>
              <a:gd name="connsiteX6" fmla="*/ 7137779 w 9047154"/>
              <a:gd name="connsiteY6" fmla="*/ 2252030 h 5198685"/>
              <a:gd name="connsiteX7" fmla="*/ 7861110 w 9047154"/>
              <a:gd name="connsiteY7" fmla="*/ 3166281 h 5198685"/>
              <a:gd name="connsiteX8" fmla="*/ 8707272 w 9047154"/>
              <a:gd name="connsiteY8" fmla="*/ 4380930 h 5198685"/>
              <a:gd name="connsiteX9" fmla="*/ 8990239 w 9047154"/>
              <a:gd name="connsiteY9" fmla="*/ 5132305 h 5198685"/>
              <a:gd name="connsiteX10" fmla="*/ 9046192 w 9047154"/>
              <a:gd name="connsiteY10" fmla="*/ 5104861 h 5198685"/>
              <a:gd name="connsiteX0" fmla="*/ 0 w 9047154"/>
              <a:gd name="connsiteY0" fmla="*/ 0 h 5198685"/>
              <a:gd name="connsiteX1" fmla="*/ 887104 w 9047154"/>
              <a:gd name="connsiteY1" fmla="*/ 40943 h 5198685"/>
              <a:gd name="connsiteX2" fmla="*/ 2893325 w 9047154"/>
              <a:gd name="connsiteY2" fmla="*/ 81886 h 5198685"/>
              <a:gd name="connsiteX3" fmla="*/ 4614308 w 9047154"/>
              <a:gd name="connsiteY3" fmla="*/ 463724 h 5198685"/>
              <a:gd name="connsiteX4" fmla="*/ 5802572 w 9047154"/>
              <a:gd name="connsiteY4" fmla="*/ 1119116 h 5198685"/>
              <a:gd name="connsiteX5" fmla="*/ 6769743 w 9047154"/>
              <a:gd name="connsiteY5" fmla="*/ 1855947 h 5198685"/>
              <a:gd name="connsiteX6" fmla="*/ 7165984 w 9047154"/>
              <a:gd name="connsiteY6" fmla="*/ 2238234 h 5198685"/>
              <a:gd name="connsiteX7" fmla="*/ 7861110 w 9047154"/>
              <a:gd name="connsiteY7" fmla="*/ 3166281 h 5198685"/>
              <a:gd name="connsiteX8" fmla="*/ 8707272 w 9047154"/>
              <a:gd name="connsiteY8" fmla="*/ 4380930 h 5198685"/>
              <a:gd name="connsiteX9" fmla="*/ 8990239 w 9047154"/>
              <a:gd name="connsiteY9" fmla="*/ 5132305 h 5198685"/>
              <a:gd name="connsiteX10" fmla="*/ 9046192 w 9047154"/>
              <a:gd name="connsiteY10" fmla="*/ 5104861 h 5198685"/>
              <a:gd name="connsiteX0" fmla="*/ 0 w 9047154"/>
              <a:gd name="connsiteY0" fmla="*/ 0 h 5198685"/>
              <a:gd name="connsiteX1" fmla="*/ 887104 w 9047154"/>
              <a:gd name="connsiteY1" fmla="*/ 40943 h 5198685"/>
              <a:gd name="connsiteX2" fmla="*/ 2893325 w 9047154"/>
              <a:gd name="connsiteY2" fmla="*/ 81886 h 5198685"/>
              <a:gd name="connsiteX3" fmla="*/ 4614308 w 9047154"/>
              <a:gd name="connsiteY3" fmla="*/ 463724 h 5198685"/>
              <a:gd name="connsiteX4" fmla="*/ 5802572 w 9047154"/>
              <a:gd name="connsiteY4" fmla="*/ 1119116 h 5198685"/>
              <a:gd name="connsiteX5" fmla="*/ 6769743 w 9047154"/>
              <a:gd name="connsiteY5" fmla="*/ 1855947 h 5198685"/>
              <a:gd name="connsiteX6" fmla="*/ 7165984 w 9047154"/>
              <a:gd name="connsiteY6" fmla="*/ 2238234 h 5198685"/>
              <a:gd name="connsiteX7" fmla="*/ 7917520 w 9047154"/>
              <a:gd name="connsiteY7" fmla="*/ 3152484 h 5198685"/>
              <a:gd name="connsiteX8" fmla="*/ 8707272 w 9047154"/>
              <a:gd name="connsiteY8" fmla="*/ 4380930 h 5198685"/>
              <a:gd name="connsiteX9" fmla="*/ 8990239 w 9047154"/>
              <a:gd name="connsiteY9" fmla="*/ 5132305 h 5198685"/>
              <a:gd name="connsiteX10" fmla="*/ 9046192 w 9047154"/>
              <a:gd name="connsiteY10" fmla="*/ 5104861 h 5198685"/>
              <a:gd name="connsiteX0" fmla="*/ 0 w 9047154"/>
              <a:gd name="connsiteY0" fmla="*/ 0 h 5198685"/>
              <a:gd name="connsiteX1" fmla="*/ 887104 w 9047154"/>
              <a:gd name="connsiteY1" fmla="*/ 40943 h 5198685"/>
              <a:gd name="connsiteX2" fmla="*/ 2893325 w 9047154"/>
              <a:gd name="connsiteY2" fmla="*/ 81886 h 5198685"/>
              <a:gd name="connsiteX3" fmla="*/ 4614308 w 9047154"/>
              <a:gd name="connsiteY3" fmla="*/ 463724 h 5198685"/>
              <a:gd name="connsiteX4" fmla="*/ 5802572 w 9047154"/>
              <a:gd name="connsiteY4" fmla="*/ 1119116 h 5198685"/>
              <a:gd name="connsiteX5" fmla="*/ 6769743 w 9047154"/>
              <a:gd name="connsiteY5" fmla="*/ 1855947 h 5198685"/>
              <a:gd name="connsiteX6" fmla="*/ 7165984 w 9047154"/>
              <a:gd name="connsiteY6" fmla="*/ 2238234 h 5198685"/>
              <a:gd name="connsiteX7" fmla="*/ 7917520 w 9047154"/>
              <a:gd name="connsiteY7" fmla="*/ 3152484 h 5198685"/>
              <a:gd name="connsiteX8" fmla="*/ 8707272 w 9047154"/>
              <a:gd name="connsiteY8" fmla="*/ 4380930 h 5198685"/>
              <a:gd name="connsiteX9" fmla="*/ 8990239 w 9047154"/>
              <a:gd name="connsiteY9" fmla="*/ 5132305 h 5198685"/>
              <a:gd name="connsiteX10" fmla="*/ 9046192 w 9047154"/>
              <a:gd name="connsiteY10" fmla="*/ 5104861 h 5198685"/>
              <a:gd name="connsiteX0" fmla="*/ 0 w 9046892"/>
              <a:gd name="connsiteY0" fmla="*/ 0 h 5199683"/>
              <a:gd name="connsiteX1" fmla="*/ 887104 w 9046892"/>
              <a:gd name="connsiteY1" fmla="*/ 40943 h 5199683"/>
              <a:gd name="connsiteX2" fmla="*/ 2893325 w 9046892"/>
              <a:gd name="connsiteY2" fmla="*/ 81886 h 5199683"/>
              <a:gd name="connsiteX3" fmla="*/ 4614308 w 9046892"/>
              <a:gd name="connsiteY3" fmla="*/ 463724 h 5199683"/>
              <a:gd name="connsiteX4" fmla="*/ 5802572 w 9046892"/>
              <a:gd name="connsiteY4" fmla="*/ 1119116 h 5199683"/>
              <a:gd name="connsiteX5" fmla="*/ 6769743 w 9046892"/>
              <a:gd name="connsiteY5" fmla="*/ 1855947 h 5199683"/>
              <a:gd name="connsiteX6" fmla="*/ 7165984 w 9046892"/>
              <a:gd name="connsiteY6" fmla="*/ 2238234 h 5199683"/>
              <a:gd name="connsiteX7" fmla="*/ 7917520 w 9046892"/>
              <a:gd name="connsiteY7" fmla="*/ 3152484 h 5199683"/>
              <a:gd name="connsiteX8" fmla="*/ 8735477 w 9046892"/>
              <a:gd name="connsiteY8" fmla="*/ 4367132 h 5199683"/>
              <a:gd name="connsiteX9" fmla="*/ 8990239 w 9046892"/>
              <a:gd name="connsiteY9" fmla="*/ 5132305 h 5199683"/>
              <a:gd name="connsiteX10" fmla="*/ 9046192 w 9046892"/>
              <a:gd name="connsiteY10" fmla="*/ 5104861 h 5199683"/>
              <a:gd name="connsiteX0" fmla="*/ 0 w 9046477"/>
              <a:gd name="connsiteY0" fmla="*/ 0 h 5172787"/>
              <a:gd name="connsiteX1" fmla="*/ 887104 w 9046477"/>
              <a:gd name="connsiteY1" fmla="*/ 40943 h 5172787"/>
              <a:gd name="connsiteX2" fmla="*/ 2893325 w 9046477"/>
              <a:gd name="connsiteY2" fmla="*/ 81886 h 5172787"/>
              <a:gd name="connsiteX3" fmla="*/ 4614308 w 9046477"/>
              <a:gd name="connsiteY3" fmla="*/ 463724 h 5172787"/>
              <a:gd name="connsiteX4" fmla="*/ 5802572 w 9046477"/>
              <a:gd name="connsiteY4" fmla="*/ 1119116 h 5172787"/>
              <a:gd name="connsiteX5" fmla="*/ 6769743 w 9046477"/>
              <a:gd name="connsiteY5" fmla="*/ 1855947 h 5172787"/>
              <a:gd name="connsiteX6" fmla="*/ 7165984 w 9046477"/>
              <a:gd name="connsiteY6" fmla="*/ 2238234 h 5172787"/>
              <a:gd name="connsiteX7" fmla="*/ 7917520 w 9046477"/>
              <a:gd name="connsiteY7" fmla="*/ 3152484 h 5172787"/>
              <a:gd name="connsiteX8" fmla="*/ 8735477 w 9046477"/>
              <a:gd name="connsiteY8" fmla="*/ 4367132 h 5172787"/>
              <a:gd name="connsiteX9" fmla="*/ 8856281 w 9046477"/>
              <a:gd name="connsiteY9" fmla="*/ 4746283 h 5172787"/>
              <a:gd name="connsiteX10" fmla="*/ 8990239 w 9046477"/>
              <a:gd name="connsiteY10" fmla="*/ 5132305 h 5172787"/>
              <a:gd name="connsiteX11" fmla="*/ 9046192 w 9046477"/>
              <a:gd name="connsiteY11" fmla="*/ 5104861 h 5172787"/>
              <a:gd name="connsiteX0" fmla="*/ 0 w 8992906"/>
              <a:gd name="connsiteY0" fmla="*/ 0 h 5187877"/>
              <a:gd name="connsiteX1" fmla="*/ 887104 w 8992906"/>
              <a:gd name="connsiteY1" fmla="*/ 40943 h 5187877"/>
              <a:gd name="connsiteX2" fmla="*/ 2893325 w 8992906"/>
              <a:gd name="connsiteY2" fmla="*/ 81886 h 5187877"/>
              <a:gd name="connsiteX3" fmla="*/ 4614308 w 8992906"/>
              <a:gd name="connsiteY3" fmla="*/ 463724 h 5187877"/>
              <a:gd name="connsiteX4" fmla="*/ 5802572 w 8992906"/>
              <a:gd name="connsiteY4" fmla="*/ 1119116 h 5187877"/>
              <a:gd name="connsiteX5" fmla="*/ 6769743 w 8992906"/>
              <a:gd name="connsiteY5" fmla="*/ 1855947 h 5187877"/>
              <a:gd name="connsiteX6" fmla="*/ 7165984 w 8992906"/>
              <a:gd name="connsiteY6" fmla="*/ 2238234 h 5187877"/>
              <a:gd name="connsiteX7" fmla="*/ 7917520 w 8992906"/>
              <a:gd name="connsiteY7" fmla="*/ 3152484 h 5187877"/>
              <a:gd name="connsiteX8" fmla="*/ 8735477 w 8992906"/>
              <a:gd name="connsiteY8" fmla="*/ 4367132 h 5187877"/>
              <a:gd name="connsiteX9" fmla="*/ 8856281 w 8992906"/>
              <a:gd name="connsiteY9" fmla="*/ 4746283 h 5187877"/>
              <a:gd name="connsiteX10" fmla="*/ 8990239 w 8992906"/>
              <a:gd name="connsiteY10" fmla="*/ 5132305 h 5187877"/>
              <a:gd name="connsiteX11" fmla="*/ 8947476 w 8992906"/>
              <a:gd name="connsiteY11" fmla="*/ 5132457 h 5187877"/>
              <a:gd name="connsiteX0" fmla="*/ 0 w 8990436"/>
              <a:gd name="connsiteY0" fmla="*/ 0 h 5186285"/>
              <a:gd name="connsiteX1" fmla="*/ 887104 w 8990436"/>
              <a:gd name="connsiteY1" fmla="*/ 40943 h 5186285"/>
              <a:gd name="connsiteX2" fmla="*/ 2893325 w 8990436"/>
              <a:gd name="connsiteY2" fmla="*/ 81886 h 5186285"/>
              <a:gd name="connsiteX3" fmla="*/ 4614308 w 8990436"/>
              <a:gd name="connsiteY3" fmla="*/ 463724 h 5186285"/>
              <a:gd name="connsiteX4" fmla="*/ 5802572 w 8990436"/>
              <a:gd name="connsiteY4" fmla="*/ 1119116 h 5186285"/>
              <a:gd name="connsiteX5" fmla="*/ 6769743 w 8990436"/>
              <a:gd name="connsiteY5" fmla="*/ 1855947 h 5186285"/>
              <a:gd name="connsiteX6" fmla="*/ 7165984 w 8990436"/>
              <a:gd name="connsiteY6" fmla="*/ 2238234 h 5186285"/>
              <a:gd name="connsiteX7" fmla="*/ 7917520 w 8990436"/>
              <a:gd name="connsiteY7" fmla="*/ 3152484 h 5186285"/>
              <a:gd name="connsiteX8" fmla="*/ 8735477 w 8990436"/>
              <a:gd name="connsiteY8" fmla="*/ 4367132 h 5186285"/>
              <a:gd name="connsiteX9" fmla="*/ 8926793 w 8990436"/>
              <a:gd name="connsiteY9" fmla="*/ 4773877 h 5186285"/>
              <a:gd name="connsiteX10" fmla="*/ 8990239 w 8990436"/>
              <a:gd name="connsiteY10" fmla="*/ 5132305 h 5186285"/>
              <a:gd name="connsiteX11" fmla="*/ 8947476 w 8990436"/>
              <a:gd name="connsiteY11" fmla="*/ 5132457 h 5186285"/>
              <a:gd name="connsiteX0" fmla="*/ 0 w 8990436"/>
              <a:gd name="connsiteY0" fmla="*/ 0 h 5186285"/>
              <a:gd name="connsiteX1" fmla="*/ 887104 w 8990436"/>
              <a:gd name="connsiteY1" fmla="*/ 40943 h 5186285"/>
              <a:gd name="connsiteX2" fmla="*/ 2949734 w 8990436"/>
              <a:gd name="connsiteY2" fmla="*/ 109480 h 5186285"/>
              <a:gd name="connsiteX3" fmla="*/ 4614308 w 8990436"/>
              <a:gd name="connsiteY3" fmla="*/ 463724 h 5186285"/>
              <a:gd name="connsiteX4" fmla="*/ 5802572 w 8990436"/>
              <a:gd name="connsiteY4" fmla="*/ 1119116 h 5186285"/>
              <a:gd name="connsiteX5" fmla="*/ 6769743 w 8990436"/>
              <a:gd name="connsiteY5" fmla="*/ 1855947 h 5186285"/>
              <a:gd name="connsiteX6" fmla="*/ 7165984 w 8990436"/>
              <a:gd name="connsiteY6" fmla="*/ 2238234 h 5186285"/>
              <a:gd name="connsiteX7" fmla="*/ 7917520 w 8990436"/>
              <a:gd name="connsiteY7" fmla="*/ 3152484 h 5186285"/>
              <a:gd name="connsiteX8" fmla="*/ 8735477 w 8990436"/>
              <a:gd name="connsiteY8" fmla="*/ 4367132 h 5186285"/>
              <a:gd name="connsiteX9" fmla="*/ 8926793 w 8990436"/>
              <a:gd name="connsiteY9" fmla="*/ 4773877 h 5186285"/>
              <a:gd name="connsiteX10" fmla="*/ 8990239 w 8990436"/>
              <a:gd name="connsiteY10" fmla="*/ 5132305 h 5186285"/>
              <a:gd name="connsiteX11" fmla="*/ 8947476 w 8990436"/>
              <a:gd name="connsiteY11" fmla="*/ 5132457 h 5186285"/>
              <a:gd name="connsiteX0" fmla="*/ 0 w 8990436"/>
              <a:gd name="connsiteY0" fmla="*/ 0 h 5186285"/>
              <a:gd name="connsiteX1" fmla="*/ 887104 w 8990436"/>
              <a:gd name="connsiteY1" fmla="*/ 40943 h 5186285"/>
              <a:gd name="connsiteX2" fmla="*/ 2949734 w 8990436"/>
              <a:gd name="connsiteY2" fmla="*/ 109480 h 5186285"/>
              <a:gd name="connsiteX3" fmla="*/ 4614308 w 8990436"/>
              <a:gd name="connsiteY3" fmla="*/ 463724 h 5186285"/>
              <a:gd name="connsiteX4" fmla="*/ 5802572 w 8990436"/>
              <a:gd name="connsiteY4" fmla="*/ 1119116 h 5186285"/>
              <a:gd name="connsiteX5" fmla="*/ 6769743 w 8990436"/>
              <a:gd name="connsiteY5" fmla="*/ 1855947 h 5186285"/>
              <a:gd name="connsiteX6" fmla="*/ 7165984 w 8990436"/>
              <a:gd name="connsiteY6" fmla="*/ 2238234 h 5186285"/>
              <a:gd name="connsiteX7" fmla="*/ 7917520 w 8990436"/>
              <a:gd name="connsiteY7" fmla="*/ 3152484 h 5186285"/>
              <a:gd name="connsiteX8" fmla="*/ 8735477 w 8990436"/>
              <a:gd name="connsiteY8" fmla="*/ 4367132 h 5186285"/>
              <a:gd name="connsiteX9" fmla="*/ 8926793 w 8990436"/>
              <a:gd name="connsiteY9" fmla="*/ 4773877 h 5186285"/>
              <a:gd name="connsiteX10" fmla="*/ 8990239 w 8990436"/>
              <a:gd name="connsiteY10" fmla="*/ 5132305 h 5186285"/>
              <a:gd name="connsiteX11" fmla="*/ 8947476 w 8990436"/>
              <a:gd name="connsiteY11" fmla="*/ 5132457 h 5186285"/>
              <a:gd name="connsiteX0" fmla="*/ 0 w 8990436"/>
              <a:gd name="connsiteY0" fmla="*/ 0 h 5186285"/>
              <a:gd name="connsiteX1" fmla="*/ 887104 w 8990436"/>
              <a:gd name="connsiteY1" fmla="*/ 40943 h 5186285"/>
              <a:gd name="connsiteX2" fmla="*/ 2949734 w 8990436"/>
              <a:gd name="connsiteY2" fmla="*/ 109480 h 5186285"/>
              <a:gd name="connsiteX3" fmla="*/ 4614308 w 8990436"/>
              <a:gd name="connsiteY3" fmla="*/ 518913 h 5186285"/>
              <a:gd name="connsiteX4" fmla="*/ 5802572 w 8990436"/>
              <a:gd name="connsiteY4" fmla="*/ 1119116 h 5186285"/>
              <a:gd name="connsiteX5" fmla="*/ 6769743 w 8990436"/>
              <a:gd name="connsiteY5" fmla="*/ 1855947 h 5186285"/>
              <a:gd name="connsiteX6" fmla="*/ 7165984 w 8990436"/>
              <a:gd name="connsiteY6" fmla="*/ 2238234 h 5186285"/>
              <a:gd name="connsiteX7" fmla="*/ 7917520 w 8990436"/>
              <a:gd name="connsiteY7" fmla="*/ 3152484 h 5186285"/>
              <a:gd name="connsiteX8" fmla="*/ 8735477 w 8990436"/>
              <a:gd name="connsiteY8" fmla="*/ 4367132 h 5186285"/>
              <a:gd name="connsiteX9" fmla="*/ 8926793 w 8990436"/>
              <a:gd name="connsiteY9" fmla="*/ 4773877 h 5186285"/>
              <a:gd name="connsiteX10" fmla="*/ 8990239 w 8990436"/>
              <a:gd name="connsiteY10" fmla="*/ 5132305 h 5186285"/>
              <a:gd name="connsiteX11" fmla="*/ 8947476 w 8990436"/>
              <a:gd name="connsiteY11" fmla="*/ 5132457 h 5186285"/>
              <a:gd name="connsiteX0" fmla="*/ 0 w 8990436"/>
              <a:gd name="connsiteY0" fmla="*/ 0 h 5186285"/>
              <a:gd name="connsiteX1" fmla="*/ 887104 w 8990436"/>
              <a:gd name="connsiteY1" fmla="*/ 40943 h 5186285"/>
              <a:gd name="connsiteX2" fmla="*/ 2949734 w 8990436"/>
              <a:gd name="connsiteY2" fmla="*/ 109480 h 5186285"/>
              <a:gd name="connsiteX3" fmla="*/ 4614308 w 8990436"/>
              <a:gd name="connsiteY3" fmla="*/ 518913 h 5186285"/>
              <a:gd name="connsiteX4" fmla="*/ 5802572 w 8990436"/>
              <a:gd name="connsiteY4" fmla="*/ 1119116 h 5186285"/>
              <a:gd name="connsiteX5" fmla="*/ 6769743 w 8990436"/>
              <a:gd name="connsiteY5" fmla="*/ 1855947 h 5186285"/>
              <a:gd name="connsiteX6" fmla="*/ 7165984 w 8990436"/>
              <a:gd name="connsiteY6" fmla="*/ 2238234 h 5186285"/>
              <a:gd name="connsiteX7" fmla="*/ 7917520 w 8990436"/>
              <a:gd name="connsiteY7" fmla="*/ 3152484 h 5186285"/>
              <a:gd name="connsiteX8" fmla="*/ 8735477 w 8990436"/>
              <a:gd name="connsiteY8" fmla="*/ 4367132 h 5186285"/>
              <a:gd name="connsiteX9" fmla="*/ 8926793 w 8990436"/>
              <a:gd name="connsiteY9" fmla="*/ 4773877 h 5186285"/>
              <a:gd name="connsiteX10" fmla="*/ 8990239 w 8990436"/>
              <a:gd name="connsiteY10" fmla="*/ 5132305 h 5186285"/>
              <a:gd name="connsiteX11" fmla="*/ 8947476 w 8990436"/>
              <a:gd name="connsiteY11" fmla="*/ 5132457 h 5186285"/>
              <a:gd name="connsiteX0" fmla="*/ 0 w 8990436"/>
              <a:gd name="connsiteY0" fmla="*/ 0 h 5186285"/>
              <a:gd name="connsiteX1" fmla="*/ 887104 w 8990436"/>
              <a:gd name="connsiteY1" fmla="*/ 40943 h 5186285"/>
              <a:gd name="connsiteX2" fmla="*/ 2949734 w 8990436"/>
              <a:gd name="connsiteY2" fmla="*/ 109480 h 5186285"/>
              <a:gd name="connsiteX3" fmla="*/ 4614308 w 8990436"/>
              <a:gd name="connsiteY3" fmla="*/ 518913 h 5186285"/>
              <a:gd name="connsiteX4" fmla="*/ 5802572 w 8990436"/>
              <a:gd name="connsiteY4" fmla="*/ 1119116 h 5186285"/>
              <a:gd name="connsiteX5" fmla="*/ 6769743 w 8990436"/>
              <a:gd name="connsiteY5" fmla="*/ 1855947 h 5186285"/>
              <a:gd name="connsiteX6" fmla="*/ 7165984 w 8990436"/>
              <a:gd name="connsiteY6" fmla="*/ 2238234 h 5186285"/>
              <a:gd name="connsiteX7" fmla="*/ 7917520 w 8990436"/>
              <a:gd name="connsiteY7" fmla="*/ 3152484 h 5186285"/>
              <a:gd name="connsiteX8" fmla="*/ 8735477 w 8990436"/>
              <a:gd name="connsiteY8" fmla="*/ 4367132 h 5186285"/>
              <a:gd name="connsiteX9" fmla="*/ 8926793 w 8990436"/>
              <a:gd name="connsiteY9" fmla="*/ 4773877 h 5186285"/>
              <a:gd name="connsiteX10" fmla="*/ 8990239 w 8990436"/>
              <a:gd name="connsiteY10" fmla="*/ 5132305 h 5186285"/>
              <a:gd name="connsiteX11" fmla="*/ 8947476 w 8990436"/>
              <a:gd name="connsiteY11" fmla="*/ 5132457 h 5186285"/>
              <a:gd name="connsiteX0" fmla="*/ 0 w 8990436"/>
              <a:gd name="connsiteY0" fmla="*/ 0 h 5186285"/>
              <a:gd name="connsiteX1" fmla="*/ 887104 w 8990436"/>
              <a:gd name="connsiteY1" fmla="*/ 40943 h 5186285"/>
              <a:gd name="connsiteX2" fmla="*/ 2949734 w 8990436"/>
              <a:gd name="connsiteY2" fmla="*/ 109480 h 5186285"/>
              <a:gd name="connsiteX3" fmla="*/ 4614308 w 8990436"/>
              <a:gd name="connsiteY3" fmla="*/ 518913 h 5186285"/>
              <a:gd name="connsiteX4" fmla="*/ 5802572 w 8990436"/>
              <a:gd name="connsiteY4" fmla="*/ 1119116 h 5186285"/>
              <a:gd name="connsiteX5" fmla="*/ 6769743 w 8990436"/>
              <a:gd name="connsiteY5" fmla="*/ 1883542 h 5186285"/>
              <a:gd name="connsiteX6" fmla="*/ 7165984 w 8990436"/>
              <a:gd name="connsiteY6" fmla="*/ 2238234 h 5186285"/>
              <a:gd name="connsiteX7" fmla="*/ 7917520 w 8990436"/>
              <a:gd name="connsiteY7" fmla="*/ 3152484 h 5186285"/>
              <a:gd name="connsiteX8" fmla="*/ 8735477 w 8990436"/>
              <a:gd name="connsiteY8" fmla="*/ 4367132 h 5186285"/>
              <a:gd name="connsiteX9" fmla="*/ 8926793 w 8990436"/>
              <a:gd name="connsiteY9" fmla="*/ 4773877 h 5186285"/>
              <a:gd name="connsiteX10" fmla="*/ 8990239 w 8990436"/>
              <a:gd name="connsiteY10" fmla="*/ 5132305 h 5186285"/>
              <a:gd name="connsiteX11" fmla="*/ 8947476 w 8990436"/>
              <a:gd name="connsiteY11" fmla="*/ 5132457 h 5186285"/>
              <a:gd name="connsiteX0" fmla="*/ 0 w 8990436"/>
              <a:gd name="connsiteY0" fmla="*/ 0 h 5186285"/>
              <a:gd name="connsiteX1" fmla="*/ 887104 w 8990436"/>
              <a:gd name="connsiteY1" fmla="*/ 40943 h 5186285"/>
              <a:gd name="connsiteX2" fmla="*/ 2949734 w 8990436"/>
              <a:gd name="connsiteY2" fmla="*/ 109480 h 5186285"/>
              <a:gd name="connsiteX3" fmla="*/ 4614308 w 8990436"/>
              <a:gd name="connsiteY3" fmla="*/ 518913 h 5186285"/>
              <a:gd name="connsiteX4" fmla="*/ 5802572 w 8990436"/>
              <a:gd name="connsiteY4" fmla="*/ 1119116 h 5186285"/>
              <a:gd name="connsiteX5" fmla="*/ 6769743 w 8990436"/>
              <a:gd name="connsiteY5" fmla="*/ 1883542 h 5186285"/>
              <a:gd name="connsiteX6" fmla="*/ 7151881 w 8990436"/>
              <a:gd name="connsiteY6" fmla="*/ 2279627 h 5186285"/>
              <a:gd name="connsiteX7" fmla="*/ 7917520 w 8990436"/>
              <a:gd name="connsiteY7" fmla="*/ 3152484 h 5186285"/>
              <a:gd name="connsiteX8" fmla="*/ 8735477 w 8990436"/>
              <a:gd name="connsiteY8" fmla="*/ 4367132 h 5186285"/>
              <a:gd name="connsiteX9" fmla="*/ 8926793 w 8990436"/>
              <a:gd name="connsiteY9" fmla="*/ 4773877 h 5186285"/>
              <a:gd name="connsiteX10" fmla="*/ 8990239 w 8990436"/>
              <a:gd name="connsiteY10" fmla="*/ 5132305 h 5186285"/>
              <a:gd name="connsiteX11" fmla="*/ 8947476 w 8990436"/>
              <a:gd name="connsiteY11" fmla="*/ 5132457 h 5186285"/>
              <a:gd name="connsiteX0" fmla="*/ 0 w 8990436"/>
              <a:gd name="connsiteY0" fmla="*/ 0 h 5186285"/>
              <a:gd name="connsiteX1" fmla="*/ 887104 w 8990436"/>
              <a:gd name="connsiteY1" fmla="*/ 40943 h 5186285"/>
              <a:gd name="connsiteX2" fmla="*/ 2949734 w 8990436"/>
              <a:gd name="connsiteY2" fmla="*/ 109480 h 5186285"/>
              <a:gd name="connsiteX3" fmla="*/ 4614308 w 8990436"/>
              <a:gd name="connsiteY3" fmla="*/ 518913 h 5186285"/>
              <a:gd name="connsiteX4" fmla="*/ 5802572 w 8990436"/>
              <a:gd name="connsiteY4" fmla="*/ 1119116 h 5186285"/>
              <a:gd name="connsiteX5" fmla="*/ 6769743 w 8990436"/>
              <a:gd name="connsiteY5" fmla="*/ 1883542 h 5186285"/>
              <a:gd name="connsiteX6" fmla="*/ 7151881 w 8990436"/>
              <a:gd name="connsiteY6" fmla="*/ 2279627 h 5186285"/>
              <a:gd name="connsiteX7" fmla="*/ 7917520 w 8990436"/>
              <a:gd name="connsiteY7" fmla="*/ 3193876 h 5186285"/>
              <a:gd name="connsiteX8" fmla="*/ 8735477 w 8990436"/>
              <a:gd name="connsiteY8" fmla="*/ 4367132 h 5186285"/>
              <a:gd name="connsiteX9" fmla="*/ 8926793 w 8990436"/>
              <a:gd name="connsiteY9" fmla="*/ 4773877 h 5186285"/>
              <a:gd name="connsiteX10" fmla="*/ 8990239 w 8990436"/>
              <a:gd name="connsiteY10" fmla="*/ 5132305 h 5186285"/>
              <a:gd name="connsiteX11" fmla="*/ 8947476 w 8990436"/>
              <a:gd name="connsiteY11" fmla="*/ 5132457 h 5186285"/>
              <a:gd name="connsiteX0" fmla="*/ 0 w 8990436"/>
              <a:gd name="connsiteY0" fmla="*/ 0 h 5186285"/>
              <a:gd name="connsiteX1" fmla="*/ 887104 w 8990436"/>
              <a:gd name="connsiteY1" fmla="*/ 40943 h 5186285"/>
              <a:gd name="connsiteX2" fmla="*/ 2949734 w 8990436"/>
              <a:gd name="connsiteY2" fmla="*/ 109480 h 5186285"/>
              <a:gd name="connsiteX3" fmla="*/ 4614308 w 8990436"/>
              <a:gd name="connsiteY3" fmla="*/ 518913 h 5186285"/>
              <a:gd name="connsiteX4" fmla="*/ 5802572 w 8990436"/>
              <a:gd name="connsiteY4" fmla="*/ 1119116 h 5186285"/>
              <a:gd name="connsiteX5" fmla="*/ 6769743 w 8990436"/>
              <a:gd name="connsiteY5" fmla="*/ 1883542 h 5186285"/>
              <a:gd name="connsiteX6" fmla="*/ 7151881 w 8990436"/>
              <a:gd name="connsiteY6" fmla="*/ 2279627 h 5186285"/>
              <a:gd name="connsiteX7" fmla="*/ 7917520 w 8990436"/>
              <a:gd name="connsiteY7" fmla="*/ 3193876 h 5186285"/>
              <a:gd name="connsiteX8" fmla="*/ 8721376 w 8990436"/>
              <a:gd name="connsiteY8" fmla="*/ 4380929 h 5186285"/>
              <a:gd name="connsiteX9" fmla="*/ 8926793 w 8990436"/>
              <a:gd name="connsiteY9" fmla="*/ 4773877 h 5186285"/>
              <a:gd name="connsiteX10" fmla="*/ 8990239 w 8990436"/>
              <a:gd name="connsiteY10" fmla="*/ 5132305 h 5186285"/>
              <a:gd name="connsiteX11" fmla="*/ 8947476 w 8990436"/>
              <a:gd name="connsiteY11" fmla="*/ 5132457 h 5186285"/>
              <a:gd name="connsiteX0" fmla="*/ 0 w 8990752"/>
              <a:gd name="connsiteY0" fmla="*/ 0 h 5181728"/>
              <a:gd name="connsiteX1" fmla="*/ 887104 w 8990752"/>
              <a:gd name="connsiteY1" fmla="*/ 40943 h 5181728"/>
              <a:gd name="connsiteX2" fmla="*/ 2949734 w 8990752"/>
              <a:gd name="connsiteY2" fmla="*/ 109480 h 5181728"/>
              <a:gd name="connsiteX3" fmla="*/ 4614308 w 8990752"/>
              <a:gd name="connsiteY3" fmla="*/ 518913 h 5181728"/>
              <a:gd name="connsiteX4" fmla="*/ 5802572 w 8990752"/>
              <a:gd name="connsiteY4" fmla="*/ 1119116 h 5181728"/>
              <a:gd name="connsiteX5" fmla="*/ 6769743 w 8990752"/>
              <a:gd name="connsiteY5" fmla="*/ 1883542 h 5181728"/>
              <a:gd name="connsiteX6" fmla="*/ 7151881 w 8990752"/>
              <a:gd name="connsiteY6" fmla="*/ 2279627 h 5181728"/>
              <a:gd name="connsiteX7" fmla="*/ 7917520 w 8990752"/>
              <a:gd name="connsiteY7" fmla="*/ 3193876 h 5181728"/>
              <a:gd name="connsiteX8" fmla="*/ 8721376 w 8990752"/>
              <a:gd name="connsiteY8" fmla="*/ 4380929 h 5181728"/>
              <a:gd name="connsiteX9" fmla="*/ 8912691 w 8990752"/>
              <a:gd name="connsiteY9" fmla="*/ 4856661 h 5181728"/>
              <a:gd name="connsiteX10" fmla="*/ 8990239 w 8990752"/>
              <a:gd name="connsiteY10" fmla="*/ 5132305 h 5181728"/>
              <a:gd name="connsiteX11" fmla="*/ 8947476 w 8990752"/>
              <a:gd name="connsiteY11" fmla="*/ 5132457 h 5181728"/>
              <a:gd name="connsiteX0" fmla="*/ 0 w 8990752"/>
              <a:gd name="connsiteY0" fmla="*/ 0 h 5181728"/>
              <a:gd name="connsiteX1" fmla="*/ 887104 w 8990752"/>
              <a:gd name="connsiteY1" fmla="*/ 40943 h 5181728"/>
              <a:gd name="connsiteX2" fmla="*/ 2949734 w 8990752"/>
              <a:gd name="connsiteY2" fmla="*/ 109480 h 5181728"/>
              <a:gd name="connsiteX3" fmla="*/ 4614308 w 8990752"/>
              <a:gd name="connsiteY3" fmla="*/ 518913 h 5181728"/>
              <a:gd name="connsiteX4" fmla="*/ 5802572 w 8990752"/>
              <a:gd name="connsiteY4" fmla="*/ 1119116 h 5181728"/>
              <a:gd name="connsiteX5" fmla="*/ 6769743 w 8990752"/>
              <a:gd name="connsiteY5" fmla="*/ 1883542 h 5181728"/>
              <a:gd name="connsiteX6" fmla="*/ 7151881 w 8990752"/>
              <a:gd name="connsiteY6" fmla="*/ 2279627 h 5181728"/>
              <a:gd name="connsiteX7" fmla="*/ 7917520 w 8990752"/>
              <a:gd name="connsiteY7" fmla="*/ 3193876 h 5181728"/>
              <a:gd name="connsiteX8" fmla="*/ 8693170 w 8990752"/>
              <a:gd name="connsiteY8" fmla="*/ 4380930 h 5181728"/>
              <a:gd name="connsiteX9" fmla="*/ 8912691 w 8990752"/>
              <a:gd name="connsiteY9" fmla="*/ 4856661 h 5181728"/>
              <a:gd name="connsiteX10" fmla="*/ 8990239 w 8990752"/>
              <a:gd name="connsiteY10" fmla="*/ 5132305 h 5181728"/>
              <a:gd name="connsiteX11" fmla="*/ 8947476 w 8990752"/>
              <a:gd name="connsiteY11" fmla="*/ 5132457 h 5181728"/>
              <a:gd name="connsiteX0" fmla="*/ 0 w 8991688"/>
              <a:gd name="connsiteY0" fmla="*/ 0 h 5181728"/>
              <a:gd name="connsiteX1" fmla="*/ 887104 w 8991688"/>
              <a:gd name="connsiteY1" fmla="*/ 40943 h 5181728"/>
              <a:gd name="connsiteX2" fmla="*/ 2949734 w 8991688"/>
              <a:gd name="connsiteY2" fmla="*/ 109480 h 5181728"/>
              <a:gd name="connsiteX3" fmla="*/ 4614308 w 8991688"/>
              <a:gd name="connsiteY3" fmla="*/ 518913 h 5181728"/>
              <a:gd name="connsiteX4" fmla="*/ 5802572 w 8991688"/>
              <a:gd name="connsiteY4" fmla="*/ 1119116 h 5181728"/>
              <a:gd name="connsiteX5" fmla="*/ 6769743 w 8991688"/>
              <a:gd name="connsiteY5" fmla="*/ 1883542 h 5181728"/>
              <a:gd name="connsiteX6" fmla="*/ 7151881 w 8991688"/>
              <a:gd name="connsiteY6" fmla="*/ 2279627 h 5181728"/>
              <a:gd name="connsiteX7" fmla="*/ 7917520 w 8991688"/>
              <a:gd name="connsiteY7" fmla="*/ 3193876 h 5181728"/>
              <a:gd name="connsiteX8" fmla="*/ 8693170 w 8991688"/>
              <a:gd name="connsiteY8" fmla="*/ 4380930 h 5181728"/>
              <a:gd name="connsiteX9" fmla="*/ 8884486 w 8991688"/>
              <a:gd name="connsiteY9" fmla="*/ 4856661 h 5181728"/>
              <a:gd name="connsiteX10" fmla="*/ 8990239 w 8991688"/>
              <a:gd name="connsiteY10" fmla="*/ 5132305 h 5181728"/>
              <a:gd name="connsiteX11" fmla="*/ 8947476 w 8991688"/>
              <a:gd name="connsiteY11" fmla="*/ 5132457 h 518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991688" h="5181728">
                <a:moveTo>
                  <a:pt x="0" y="0"/>
                </a:moveTo>
                <a:cubicBezTo>
                  <a:pt x="208128" y="18197"/>
                  <a:pt x="395482" y="22696"/>
                  <a:pt x="887104" y="40943"/>
                </a:cubicBezTo>
                <a:cubicBezTo>
                  <a:pt x="1574647" y="63789"/>
                  <a:pt x="2328533" y="29818"/>
                  <a:pt x="2949734" y="109480"/>
                </a:cubicBezTo>
                <a:cubicBezTo>
                  <a:pt x="3570935" y="189142"/>
                  <a:pt x="4138835" y="350640"/>
                  <a:pt x="4614308" y="518913"/>
                </a:cubicBezTo>
                <a:cubicBezTo>
                  <a:pt x="5089781" y="687186"/>
                  <a:pt x="5443333" y="891678"/>
                  <a:pt x="5802572" y="1119116"/>
                </a:cubicBezTo>
                <a:cubicBezTo>
                  <a:pt x="6161811" y="1346554"/>
                  <a:pt x="6560478" y="1697023"/>
                  <a:pt x="6769743" y="1883542"/>
                </a:cubicBezTo>
                <a:cubicBezTo>
                  <a:pt x="6979009" y="2070062"/>
                  <a:pt x="6960585" y="2061238"/>
                  <a:pt x="7151881" y="2279627"/>
                </a:cubicBezTo>
                <a:cubicBezTo>
                  <a:pt x="7343177" y="2498016"/>
                  <a:pt x="7660639" y="2843659"/>
                  <a:pt x="7917520" y="3193876"/>
                </a:cubicBezTo>
                <a:cubicBezTo>
                  <a:pt x="8174401" y="3544093"/>
                  <a:pt x="8532009" y="4103799"/>
                  <a:pt x="8693170" y="4380930"/>
                </a:cubicBezTo>
                <a:cubicBezTo>
                  <a:pt x="8854331" y="4658061"/>
                  <a:pt x="8842026" y="4729132"/>
                  <a:pt x="8884486" y="4856661"/>
                </a:cubicBezTo>
                <a:cubicBezTo>
                  <a:pt x="8926946" y="4984190"/>
                  <a:pt x="8979741" y="5086339"/>
                  <a:pt x="8990239" y="5132305"/>
                </a:cubicBezTo>
                <a:cubicBezTo>
                  <a:pt x="9000737" y="5178271"/>
                  <a:pt x="8950888" y="5215481"/>
                  <a:pt x="8947476" y="5132457"/>
                </a:cubicBezTo>
              </a:path>
            </a:pathLst>
          </a:custGeom>
          <a:noFill/>
          <a:ln w="6350">
            <a:solidFill>
              <a:schemeClr val="bg1"/>
            </a:solidFill>
            <a:prstDash val="lgDashDot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805C8-7578-4485-AA55-18AA6ED1D2B9}"/>
              </a:ext>
            </a:extLst>
          </p:cNvPr>
          <p:cNvSpPr/>
          <p:nvPr userDrawn="1"/>
        </p:nvSpPr>
        <p:spPr>
          <a:xfrm>
            <a:off x="6427173" y="5972034"/>
            <a:ext cx="1386598" cy="441211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1" i="1" u="sng" strike="noStrike" kern="1200" cap="none" spc="0" normalizeH="0" baseline="0" noProof="0">
                <a:ln>
                  <a:noFill/>
                </a:ln>
                <a:solidFill>
                  <a:srgbClr val="00A2E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Modernize</a:t>
            </a:r>
            <a:r>
              <a:rPr kumimoji="0" lang="en-US" sz="1467" b="1" i="1" u="none" strike="noStrike" kern="1200" cap="none" spc="0" normalizeH="0" baseline="0" noProof="0">
                <a:ln>
                  <a:noFill/>
                </a:ln>
                <a:solidFill>
                  <a:srgbClr val="00A2E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by</a:t>
            </a:r>
            <a:endParaRPr kumimoji="0" lang="en-US" sz="1467" b="1" i="1" u="sng" strike="noStrike" kern="1200" cap="none" spc="0" normalizeH="0" baseline="0" noProof="0">
              <a:ln>
                <a:noFill/>
              </a:ln>
              <a:solidFill>
                <a:srgbClr val="00A2E0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srgbClr val="00A2E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Smart Platforms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DC285-98F6-45B3-8429-E9EEAF3D26D4}"/>
              </a:ext>
            </a:extLst>
          </p:cNvPr>
          <p:cNvSpPr/>
          <p:nvPr userDrawn="1"/>
        </p:nvSpPr>
        <p:spPr>
          <a:xfrm>
            <a:off x="8324440" y="5966905"/>
            <a:ext cx="1675139" cy="441211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1" i="1" u="sng" strike="noStrike" kern="1200" cap="none" spc="0" normalizeH="0" baseline="0" noProof="0">
                <a:ln>
                  <a:noFill/>
                </a:ln>
                <a:solidFill>
                  <a:srgbClr val="00A2E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Accelerate</a:t>
            </a: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srgbClr val="00A2E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through</a:t>
            </a: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srgbClr val="00A2E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Smart Processes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13B0F8-5AD5-42BF-924D-838D3979B444}"/>
              </a:ext>
            </a:extLst>
          </p:cNvPr>
          <p:cNvSpPr/>
          <p:nvPr userDrawn="1"/>
        </p:nvSpPr>
        <p:spPr>
          <a:xfrm>
            <a:off x="10351931" y="5972034"/>
            <a:ext cx="1572546" cy="441211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1" i="1" u="sng" strike="noStrike" kern="1200" cap="none" spc="0" normalizeH="0" baseline="0" noProof="0">
                <a:ln>
                  <a:noFill/>
                </a:ln>
                <a:solidFill>
                  <a:srgbClr val="00A2E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Experience</a:t>
            </a: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srgbClr val="00A2E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via</a:t>
            </a: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srgbClr val="00A2E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Smart Interactions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43DCD97D-5E3B-49EF-9BD5-01298ED870BD}"/>
              </a:ext>
            </a:extLst>
          </p:cNvPr>
          <p:cNvSpPr/>
          <p:nvPr userDrawn="1"/>
        </p:nvSpPr>
        <p:spPr>
          <a:xfrm rot="5400000">
            <a:off x="8935501" y="5524658"/>
            <a:ext cx="317482" cy="204239"/>
          </a:xfrm>
          <a:prstGeom prst="triangle">
            <a:avLst/>
          </a:prstGeom>
          <a:solidFill>
            <a:schemeClr val="accent6">
              <a:lumMod val="50000"/>
            </a:schemeClr>
          </a:solidFill>
          <a:ln w="3175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67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A20EA0-5CAA-40D6-907D-3D8A15D1B308}"/>
              </a:ext>
            </a:extLst>
          </p:cNvPr>
          <p:cNvSpPr/>
          <p:nvPr userDrawn="1"/>
        </p:nvSpPr>
        <p:spPr>
          <a:xfrm>
            <a:off x="9330639" y="5518303"/>
            <a:ext cx="1192634" cy="22576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1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Current State</a:t>
            </a:r>
            <a:endParaRPr kumimoji="0" lang="en-US" sz="1400" b="1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5-Point Star 122">
            <a:extLst>
              <a:ext uri="{FF2B5EF4-FFF2-40B4-BE49-F238E27FC236}">
                <a16:creationId xmlns:a16="http://schemas.microsoft.com/office/drawing/2014/main" id="{66E4DBC9-3334-4F67-B349-E65C2ADD554E}"/>
              </a:ext>
            </a:extLst>
          </p:cNvPr>
          <p:cNvSpPr/>
          <p:nvPr userDrawn="1"/>
        </p:nvSpPr>
        <p:spPr>
          <a:xfrm>
            <a:off x="10760517" y="5471404"/>
            <a:ext cx="316020" cy="277435"/>
          </a:xfrm>
          <a:prstGeom prst="star5">
            <a:avLst/>
          </a:prstGeom>
          <a:solidFill>
            <a:srgbClr val="FFFF00"/>
          </a:solidFill>
          <a:ln w="3175">
            <a:solidFill>
              <a:srgbClr val="EF334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67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59EFDF-A71C-4810-B553-B3AD67B62C63}"/>
              </a:ext>
            </a:extLst>
          </p:cNvPr>
          <p:cNvSpPr/>
          <p:nvPr userDrawn="1"/>
        </p:nvSpPr>
        <p:spPr>
          <a:xfrm>
            <a:off x="11221470" y="5501660"/>
            <a:ext cx="561500" cy="22576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1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Target</a:t>
            </a:r>
            <a:endParaRPr kumimoji="0" lang="en-US" sz="1400" b="1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Freeform 85">
            <a:extLst>
              <a:ext uri="{FF2B5EF4-FFF2-40B4-BE49-F238E27FC236}">
                <a16:creationId xmlns:a16="http://schemas.microsoft.com/office/drawing/2014/main" id="{FB0926AA-8FAF-45DE-AD3D-BF5564E24061}"/>
              </a:ext>
            </a:extLst>
          </p:cNvPr>
          <p:cNvSpPr/>
          <p:nvPr userDrawn="1"/>
        </p:nvSpPr>
        <p:spPr>
          <a:xfrm>
            <a:off x="143416" y="106074"/>
            <a:ext cx="11259200" cy="5774076"/>
          </a:xfrm>
          <a:custGeom>
            <a:avLst/>
            <a:gdLst>
              <a:gd name="connsiteX0" fmla="*/ 0 w 8434317"/>
              <a:gd name="connsiteY0" fmla="*/ 4394579 h 4394579"/>
              <a:gd name="connsiteX1" fmla="*/ 8434317 w 8434317"/>
              <a:gd name="connsiteY1" fmla="*/ 0 h 4394579"/>
              <a:gd name="connsiteX2" fmla="*/ 8434317 w 8434317"/>
              <a:gd name="connsiteY2" fmla="*/ 0 h 4394579"/>
              <a:gd name="connsiteX0" fmla="*/ 0 w 8434317"/>
              <a:gd name="connsiteY0" fmla="*/ 4481650 h 4481650"/>
              <a:gd name="connsiteX1" fmla="*/ 8434317 w 8434317"/>
              <a:gd name="connsiteY1" fmla="*/ 87071 h 4481650"/>
              <a:gd name="connsiteX2" fmla="*/ 8434317 w 8434317"/>
              <a:gd name="connsiteY2" fmla="*/ 87071 h 4481650"/>
              <a:gd name="connsiteX0" fmla="*/ 0 w 8434317"/>
              <a:gd name="connsiteY0" fmla="*/ 4437814 h 4437814"/>
              <a:gd name="connsiteX1" fmla="*/ 2497541 w 8434317"/>
              <a:gd name="connsiteY1" fmla="*/ 454785 h 4437814"/>
              <a:gd name="connsiteX2" fmla="*/ 8434317 w 8434317"/>
              <a:gd name="connsiteY2" fmla="*/ 43235 h 4437814"/>
              <a:gd name="connsiteX3" fmla="*/ 8434317 w 8434317"/>
              <a:gd name="connsiteY3" fmla="*/ 43235 h 4437814"/>
              <a:gd name="connsiteX0" fmla="*/ 0 w 8434317"/>
              <a:gd name="connsiteY0" fmla="*/ 4394579 h 4394579"/>
              <a:gd name="connsiteX1" fmla="*/ 3137111 w 8434317"/>
              <a:gd name="connsiteY1" fmla="*/ 612449 h 4394579"/>
              <a:gd name="connsiteX2" fmla="*/ 8434317 w 8434317"/>
              <a:gd name="connsiteY2" fmla="*/ 0 h 4394579"/>
              <a:gd name="connsiteX3" fmla="*/ 8434317 w 8434317"/>
              <a:gd name="connsiteY3" fmla="*/ 0 h 4394579"/>
              <a:gd name="connsiteX0" fmla="*/ 0 w 8434317"/>
              <a:gd name="connsiteY0" fmla="*/ 4394579 h 4394579"/>
              <a:gd name="connsiteX1" fmla="*/ 3391076 w 8434317"/>
              <a:gd name="connsiteY1" fmla="*/ 900946 h 4394579"/>
              <a:gd name="connsiteX2" fmla="*/ 8434317 w 8434317"/>
              <a:gd name="connsiteY2" fmla="*/ 0 h 4394579"/>
              <a:gd name="connsiteX3" fmla="*/ 8434317 w 8434317"/>
              <a:gd name="connsiteY3" fmla="*/ 0 h 4394579"/>
              <a:gd name="connsiteX0" fmla="*/ 0 w 8434317"/>
              <a:gd name="connsiteY0" fmla="*/ 4394579 h 4394579"/>
              <a:gd name="connsiteX1" fmla="*/ 1283192 w 8434317"/>
              <a:gd name="connsiteY1" fmla="*/ 2047265 h 4394579"/>
              <a:gd name="connsiteX2" fmla="*/ 3391076 w 8434317"/>
              <a:gd name="connsiteY2" fmla="*/ 900946 h 4394579"/>
              <a:gd name="connsiteX3" fmla="*/ 8434317 w 8434317"/>
              <a:gd name="connsiteY3" fmla="*/ 0 h 4394579"/>
              <a:gd name="connsiteX4" fmla="*/ 8434317 w 8434317"/>
              <a:gd name="connsiteY4" fmla="*/ 0 h 4394579"/>
              <a:gd name="connsiteX0" fmla="*/ 0 w 8434317"/>
              <a:gd name="connsiteY0" fmla="*/ 4394579 h 4394579"/>
              <a:gd name="connsiteX1" fmla="*/ 1283192 w 8434317"/>
              <a:gd name="connsiteY1" fmla="*/ 2047265 h 4394579"/>
              <a:gd name="connsiteX2" fmla="*/ 3391076 w 8434317"/>
              <a:gd name="connsiteY2" fmla="*/ 743584 h 4394579"/>
              <a:gd name="connsiteX3" fmla="*/ 8434317 w 8434317"/>
              <a:gd name="connsiteY3" fmla="*/ 0 h 4394579"/>
              <a:gd name="connsiteX4" fmla="*/ 8434317 w 8434317"/>
              <a:gd name="connsiteY4" fmla="*/ 0 h 4394579"/>
              <a:gd name="connsiteX0" fmla="*/ 0 w 8434317"/>
              <a:gd name="connsiteY0" fmla="*/ 4394579 h 4394579"/>
              <a:gd name="connsiteX1" fmla="*/ 1283192 w 8434317"/>
              <a:gd name="connsiteY1" fmla="*/ 2047265 h 4394579"/>
              <a:gd name="connsiteX2" fmla="*/ 3457909 w 8434317"/>
              <a:gd name="connsiteY2" fmla="*/ 559995 h 4394579"/>
              <a:gd name="connsiteX3" fmla="*/ 8434317 w 8434317"/>
              <a:gd name="connsiteY3" fmla="*/ 0 h 4394579"/>
              <a:gd name="connsiteX4" fmla="*/ 8434317 w 8434317"/>
              <a:gd name="connsiteY4" fmla="*/ 0 h 4394579"/>
              <a:gd name="connsiteX0" fmla="*/ 0 w 8434317"/>
              <a:gd name="connsiteY0" fmla="*/ 4394579 h 4394579"/>
              <a:gd name="connsiteX1" fmla="*/ 1350026 w 8434317"/>
              <a:gd name="connsiteY1" fmla="*/ 2047265 h 4394579"/>
              <a:gd name="connsiteX2" fmla="*/ 3457909 w 8434317"/>
              <a:gd name="connsiteY2" fmla="*/ 559995 h 4394579"/>
              <a:gd name="connsiteX3" fmla="*/ 8434317 w 8434317"/>
              <a:gd name="connsiteY3" fmla="*/ 0 h 4394579"/>
              <a:gd name="connsiteX4" fmla="*/ 8434317 w 8434317"/>
              <a:gd name="connsiteY4" fmla="*/ 0 h 4394579"/>
              <a:gd name="connsiteX0" fmla="*/ 0 w 8434317"/>
              <a:gd name="connsiteY0" fmla="*/ 4394579 h 4394579"/>
              <a:gd name="connsiteX1" fmla="*/ 1350026 w 8434317"/>
              <a:gd name="connsiteY1" fmla="*/ 2047265 h 4394579"/>
              <a:gd name="connsiteX2" fmla="*/ 3457909 w 8434317"/>
              <a:gd name="connsiteY2" fmla="*/ 573107 h 4394579"/>
              <a:gd name="connsiteX3" fmla="*/ 8434317 w 8434317"/>
              <a:gd name="connsiteY3" fmla="*/ 0 h 4394579"/>
              <a:gd name="connsiteX4" fmla="*/ 8434317 w 8434317"/>
              <a:gd name="connsiteY4" fmla="*/ 0 h 4394579"/>
              <a:gd name="connsiteX0" fmla="*/ 0 w 8434317"/>
              <a:gd name="connsiteY0" fmla="*/ 4394579 h 4394579"/>
              <a:gd name="connsiteX1" fmla="*/ 1350026 w 8434317"/>
              <a:gd name="connsiteY1" fmla="*/ 2047265 h 4394579"/>
              <a:gd name="connsiteX2" fmla="*/ 3457909 w 8434317"/>
              <a:gd name="connsiteY2" fmla="*/ 573107 h 4394579"/>
              <a:gd name="connsiteX3" fmla="*/ 8434317 w 8434317"/>
              <a:gd name="connsiteY3" fmla="*/ 0 h 4394579"/>
              <a:gd name="connsiteX4" fmla="*/ 8434317 w 8434317"/>
              <a:gd name="connsiteY4" fmla="*/ 0 h 4394579"/>
              <a:gd name="connsiteX0" fmla="*/ 0 w 8434317"/>
              <a:gd name="connsiteY0" fmla="*/ 4394579 h 4394579"/>
              <a:gd name="connsiteX1" fmla="*/ 1350026 w 8434317"/>
              <a:gd name="connsiteY1" fmla="*/ 2047265 h 4394579"/>
              <a:gd name="connsiteX2" fmla="*/ 3457909 w 8434317"/>
              <a:gd name="connsiteY2" fmla="*/ 573107 h 4394579"/>
              <a:gd name="connsiteX3" fmla="*/ 8434317 w 8434317"/>
              <a:gd name="connsiteY3" fmla="*/ 0 h 4394579"/>
              <a:gd name="connsiteX4" fmla="*/ 8434317 w 8434317"/>
              <a:gd name="connsiteY4" fmla="*/ 0 h 4394579"/>
              <a:gd name="connsiteX0" fmla="*/ 0 w 8434317"/>
              <a:gd name="connsiteY0" fmla="*/ 4394579 h 4394579"/>
              <a:gd name="connsiteX1" fmla="*/ 1350026 w 8434317"/>
              <a:gd name="connsiteY1" fmla="*/ 2047265 h 4394579"/>
              <a:gd name="connsiteX2" fmla="*/ 3552661 w 8434317"/>
              <a:gd name="connsiteY2" fmla="*/ 428859 h 4394579"/>
              <a:gd name="connsiteX3" fmla="*/ 8434317 w 8434317"/>
              <a:gd name="connsiteY3" fmla="*/ 0 h 4394579"/>
              <a:gd name="connsiteX4" fmla="*/ 8434317 w 8434317"/>
              <a:gd name="connsiteY4" fmla="*/ 0 h 4394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4317" h="4394579">
                <a:moveTo>
                  <a:pt x="0" y="4394579"/>
                </a:moveTo>
                <a:cubicBezTo>
                  <a:pt x="236143" y="4099526"/>
                  <a:pt x="784847" y="2629537"/>
                  <a:pt x="1350026" y="2047265"/>
                </a:cubicBezTo>
                <a:cubicBezTo>
                  <a:pt x="2009958" y="1425653"/>
                  <a:pt x="2383085" y="866235"/>
                  <a:pt x="3552661" y="428859"/>
                </a:cubicBezTo>
                <a:cubicBezTo>
                  <a:pt x="4762846" y="83278"/>
                  <a:pt x="7620708" y="71476"/>
                  <a:pt x="8434317" y="0"/>
                </a:cubicBezTo>
                <a:lnTo>
                  <a:pt x="8434317" y="0"/>
                </a:lnTo>
              </a:path>
            </a:pathLst>
          </a:custGeom>
          <a:noFill/>
          <a:ln w="6350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Freeform 86">
            <a:extLst>
              <a:ext uri="{FF2B5EF4-FFF2-40B4-BE49-F238E27FC236}">
                <a16:creationId xmlns:a16="http://schemas.microsoft.com/office/drawing/2014/main" id="{849118D0-5F12-4C37-AC94-A404DD8D09E4}"/>
              </a:ext>
            </a:extLst>
          </p:cNvPr>
          <p:cNvSpPr/>
          <p:nvPr userDrawn="1"/>
        </p:nvSpPr>
        <p:spPr>
          <a:xfrm>
            <a:off x="613229" y="314886"/>
            <a:ext cx="10733372" cy="5203438"/>
          </a:xfrm>
          <a:custGeom>
            <a:avLst/>
            <a:gdLst>
              <a:gd name="connsiteX0" fmla="*/ 0 w 8052179"/>
              <a:gd name="connsiteY0" fmla="*/ 4026089 h 4026089"/>
              <a:gd name="connsiteX1" fmla="*/ 8052179 w 8052179"/>
              <a:gd name="connsiteY1" fmla="*/ 0 h 4026089"/>
              <a:gd name="connsiteX0" fmla="*/ 0 w 8052179"/>
              <a:gd name="connsiteY0" fmla="*/ 4026089 h 4026089"/>
              <a:gd name="connsiteX1" fmla="*/ 3930555 w 8052179"/>
              <a:gd name="connsiteY1" fmla="*/ 614149 h 4026089"/>
              <a:gd name="connsiteX2" fmla="*/ 8052179 w 8052179"/>
              <a:gd name="connsiteY2" fmla="*/ 0 h 4026089"/>
              <a:gd name="connsiteX0" fmla="*/ 0 w 8052179"/>
              <a:gd name="connsiteY0" fmla="*/ 4026089 h 4026089"/>
              <a:gd name="connsiteX1" fmla="*/ 1978925 w 8052179"/>
              <a:gd name="connsiteY1" fmla="*/ 1624083 h 4026089"/>
              <a:gd name="connsiteX2" fmla="*/ 3930555 w 8052179"/>
              <a:gd name="connsiteY2" fmla="*/ 614149 h 4026089"/>
              <a:gd name="connsiteX3" fmla="*/ 8052179 w 8052179"/>
              <a:gd name="connsiteY3" fmla="*/ 0 h 4026089"/>
              <a:gd name="connsiteX0" fmla="*/ 0 w 8052179"/>
              <a:gd name="connsiteY0" fmla="*/ 4026089 h 4026089"/>
              <a:gd name="connsiteX1" fmla="*/ 1978925 w 8052179"/>
              <a:gd name="connsiteY1" fmla="*/ 1624083 h 4026089"/>
              <a:gd name="connsiteX2" fmla="*/ 4558352 w 8052179"/>
              <a:gd name="connsiteY2" fmla="*/ 504966 h 4026089"/>
              <a:gd name="connsiteX3" fmla="*/ 8052179 w 8052179"/>
              <a:gd name="connsiteY3" fmla="*/ 0 h 4026089"/>
              <a:gd name="connsiteX0" fmla="*/ 0 w 8052179"/>
              <a:gd name="connsiteY0" fmla="*/ 4026089 h 4026089"/>
              <a:gd name="connsiteX1" fmla="*/ 2115403 w 8052179"/>
              <a:gd name="connsiteY1" fmla="*/ 1692322 h 4026089"/>
              <a:gd name="connsiteX2" fmla="*/ 4558352 w 8052179"/>
              <a:gd name="connsiteY2" fmla="*/ 504966 h 4026089"/>
              <a:gd name="connsiteX3" fmla="*/ 8052179 w 8052179"/>
              <a:gd name="connsiteY3" fmla="*/ 0 h 4026089"/>
              <a:gd name="connsiteX0" fmla="*/ 0 w 8106770"/>
              <a:gd name="connsiteY0" fmla="*/ 4121623 h 4121623"/>
              <a:gd name="connsiteX1" fmla="*/ 2115403 w 8106770"/>
              <a:gd name="connsiteY1" fmla="*/ 1787856 h 4121623"/>
              <a:gd name="connsiteX2" fmla="*/ 4558352 w 8106770"/>
              <a:gd name="connsiteY2" fmla="*/ 600500 h 4121623"/>
              <a:gd name="connsiteX3" fmla="*/ 8106770 w 8106770"/>
              <a:gd name="connsiteY3" fmla="*/ 0 h 4121623"/>
              <a:gd name="connsiteX0" fmla="*/ 0 w 8106770"/>
              <a:gd name="connsiteY0" fmla="*/ 4121623 h 4121623"/>
              <a:gd name="connsiteX1" fmla="*/ 2115403 w 8106770"/>
              <a:gd name="connsiteY1" fmla="*/ 1787856 h 4121623"/>
              <a:gd name="connsiteX2" fmla="*/ 4558352 w 8106770"/>
              <a:gd name="connsiteY2" fmla="*/ 600500 h 4121623"/>
              <a:gd name="connsiteX3" fmla="*/ 8106770 w 8106770"/>
              <a:gd name="connsiteY3" fmla="*/ 0 h 4121623"/>
              <a:gd name="connsiteX0" fmla="*/ 0 w 8106770"/>
              <a:gd name="connsiteY0" fmla="*/ 4121623 h 4121623"/>
              <a:gd name="connsiteX1" fmla="*/ 2156346 w 8106770"/>
              <a:gd name="connsiteY1" fmla="*/ 1842447 h 4121623"/>
              <a:gd name="connsiteX2" fmla="*/ 4558352 w 8106770"/>
              <a:gd name="connsiteY2" fmla="*/ 600500 h 4121623"/>
              <a:gd name="connsiteX3" fmla="*/ 8106770 w 8106770"/>
              <a:gd name="connsiteY3" fmla="*/ 0 h 4121623"/>
              <a:gd name="connsiteX0" fmla="*/ 0 w 8106770"/>
              <a:gd name="connsiteY0" fmla="*/ 4121623 h 4121623"/>
              <a:gd name="connsiteX1" fmla="*/ 2156346 w 8106770"/>
              <a:gd name="connsiteY1" fmla="*/ 1842447 h 4121623"/>
              <a:gd name="connsiteX2" fmla="*/ 4571999 w 8106770"/>
              <a:gd name="connsiteY2" fmla="*/ 600500 h 4121623"/>
              <a:gd name="connsiteX3" fmla="*/ 8106770 w 8106770"/>
              <a:gd name="connsiteY3" fmla="*/ 0 h 4121623"/>
              <a:gd name="connsiteX0" fmla="*/ 0 w 8106770"/>
              <a:gd name="connsiteY0" fmla="*/ 4121623 h 4121623"/>
              <a:gd name="connsiteX1" fmla="*/ 2156346 w 8106770"/>
              <a:gd name="connsiteY1" fmla="*/ 1842447 h 4121623"/>
              <a:gd name="connsiteX2" fmla="*/ 4571999 w 8106770"/>
              <a:gd name="connsiteY2" fmla="*/ 600500 h 4121623"/>
              <a:gd name="connsiteX3" fmla="*/ 8106770 w 8106770"/>
              <a:gd name="connsiteY3" fmla="*/ 0 h 412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06770" h="4121623">
                <a:moveTo>
                  <a:pt x="0" y="4121623"/>
                </a:moveTo>
                <a:cubicBezTo>
                  <a:pt x="398060" y="3759957"/>
                  <a:pt x="1501254" y="2411104"/>
                  <a:pt x="2156346" y="1842447"/>
                </a:cubicBezTo>
                <a:cubicBezTo>
                  <a:pt x="2811439" y="1273790"/>
                  <a:pt x="3628029" y="909849"/>
                  <a:pt x="4571999" y="600500"/>
                </a:cubicBezTo>
                <a:cubicBezTo>
                  <a:pt x="5836692" y="250207"/>
                  <a:pt x="6364406" y="200167"/>
                  <a:pt x="8106770" y="0"/>
                </a:cubicBezTo>
              </a:path>
            </a:pathLst>
          </a:custGeom>
          <a:noFill/>
          <a:ln w="6350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 87">
            <a:extLst>
              <a:ext uri="{FF2B5EF4-FFF2-40B4-BE49-F238E27FC236}">
                <a16:creationId xmlns:a16="http://schemas.microsoft.com/office/drawing/2014/main" id="{8E4723FE-BA14-45C7-8199-81AE1FD7E5FB}"/>
              </a:ext>
            </a:extLst>
          </p:cNvPr>
          <p:cNvSpPr/>
          <p:nvPr userDrawn="1"/>
        </p:nvSpPr>
        <p:spPr>
          <a:xfrm>
            <a:off x="1050867" y="733314"/>
            <a:ext cx="10426190" cy="4910530"/>
          </a:xfrm>
          <a:custGeom>
            <a:avLst/>
            <a:gdLst>
              <a:gd name="connsiteX0" fmla="*/ 0 w 7820167"/>
              <a:gd name="connsiteY0" fmla="*/ 3889612 h 3889612"/>
              <a:gd name="connsiteX1" fmla="*/ 7820167 w 7820167"/>
              <a:gd name="connsiteY1" fmla="*/ 0 h 3889612"/>
              <a:gd name="connsiteX0" fmla="*/ 0 w 7820167"/>
              <a:gd name="connsiteY0" fmla="*/ 3889612 h 3889612"/>
              <a:gd name="connsiteX1" fmla="*/ 3930555 w 7820167"/>
              <a:gd name="connsiteY1" fmla="*/ 1433015 h 3889612"/>
              <a:gd name="connsiteX2" fmla="*/ 7820167 w 7820167"/>
              <a:gd name="connsiteY2" fmla="*/ 0 h 3889612"/>
              <a:gd name="connsiteX0" fmla="*/ 0 w 7820167"/>
              <a:gd name="connsiteY0" fmla="*/ 3889612 h 3889612"/>
              <a:gd name="connsiteX1" fmla="*/ 2156347 w 7820167"/>
              <a:gd name="connsiteY1" fmla="*/ 2320120 h 3889612"/>
              <a:gd name="connsiteX2" fmla="*/ 3930555 w 7820167"/>
              <a:gd name="connsiteY2" fmla="*/ 1433015 h 3889612"/>
              <a:gd name="connsiteX3" fmla="*/ 7820167 w 7820167"/>
              <a:gd name="connsiteY3" fmla="*/ 0 h 3889612"/>
              <a:gd name="connsiteX0" fmla="*/ 0 w 7820167"/>
              <a:gd name="connsiteY0" fmla="*/ 3889612 h 3889612"/>
              <a:gd name="connsiteX1" fmla="*/ 2156347 w 7820167"/>
              <a:gd name="connsiteY1" fmla="*/ 2320120 h 3889612"/>
              <a:gd name="connsiteX2" fmla="*/ 3930555 w 7820167"/>
              <a:gd name="connsiteY2" fmla="*/ 1433015 h 3889612"/>
              <a:gd name="connsiteX3" fmla="*/ 5868538 w 7820167"/>
              <a:gd name="connsiteY3" fmla="*/ 641445 h 3889612"/>
              <a:gd name="connsiteX4" fmla="*/ 7820167 w 7820167"/>
              <a:gd name="connsiteY4" fmla="*/ 0 h 3889612"/>
              <a:gd name="connsiteX0" fmla="*/ 0 w 7820167"/>
              <a:gd name="connsiteY0" fmla="*/ 3889612 h 3889612"/>
              <a:gd name="connsiteX1" fmla="*/ 2156347 w 7820167"/>
              <a:gd name="connsiteY1" fmla="*/ 2320120 h 3889612"/>
              <a:gd name="connsiteX2" fmla="*/ 3930555 w 7820167"/>
              <a:gd name="connsiteY2" fmla="*/ 1433015 h 3889612"/>
              <a:gd name="connsiteX3" fmla="*/ 4981433 w 7820167"/>
              <a:gd name="connsiteY3" fmla="*/ 941696 h 3889612"/>
              <a:gd name="connsiteX4" fmla="*/ 5868538 w 7820167"/>
              <a:gd name="connsiteY4" fmla="*/ 641445 h 3889612"/>
              <a:gd name="connsiteX5" fmla="*/ 7820167 w 7820167"/>
              <a:gd name="connsiteY5" fmla="*/ 0 h 3889612"/>
              <a:gd name="connsiteX0" fmla="*/ 0 w 7874759"/>
              <a:gd name="connsiteY0" fmla="*/ 3889612 h 3889612"/>
              <a:gd name="connsiteX1" fmla="*/ 2156347 w 7874759"/>
              <a:gd name="connsiteY1" fmla="*/ 2320120 h 3889612"/>
              <a:gd name="connsiteX2" fmla="*/ 3930555 w 7874759"/>
              <a:gd name="connsiteY2" fmla="*/ 1433015 h 3889612"/>
              <a:gd name="connsiteX3" fmla="*/ 4981433 w 7874759"/>
              <a:gd name="connsiteY3" fmla="*/ 941696 h 3889612"/>
              <a:gd name="connsiteX4" fmla="*/ 7874759 w 7874759"/>
              <a:gd name="connsiteY4" fmla="*/ 1 h 3889612"/>
              <a:gd name="connsiteX5" fmla="*/ 7820167 w 7874759"/>
              <a:gd name="connsiteY5" fmla="*/ 0 h 3889612"/>
              <a:gd name="connsiteX0" fmla="*/ 0 w 7874759"/>
              <a:gd name="connsiteY0" fmla="*/ 3889612 h 3889612"/>
              <a:gd name="connsiteX1" fmla="*/ 2156347 w 7874759"/>
              <a:gd name="connsiteY1" fmla="*/ 2320120 h 3889612"/>
              <a:gd name="connsiteX2" fmla="*/ 3930555 w 7874759"/>
              <a:gd name="connsiteY2" fmla="*/ 1433015 h 3889612"/>
              <a:gd name="connsiteX3" fmla="*/ 4981433 w 7874759"/>
              <a:gd name="connsiteY3" fmla="*/ 941696 h 3889612"/>
              <a:gd name="connsiteX4" fmla="*/ 7874759 w 7874759"/>
              <a:gd name="connsiteY4" fmla="*/ 1 h 3889612"/>
              <a:gd name="connsiteX5" fmla="*/ 7820167 w 7874759"/>
              <a:gd name="connsiteY5" fmla="*/ 0 h 3889612"/>
              <a:gd name="connsiteX0" fmla="*/ 0 w 7874759"/>
              <a:gd name="connsiteY0" fmla="*/ 3889612 h 3889612"/>
              <a:gd name="connsiteX1" fmla="*/ 2156347 w 7874759"/>
              <a:gd name="connsiteY1" fmla="*/ 2320120 h 3889612"/>
              <a:gd name="connsiteX2" fmla="*/ 3930555 w 7874759"/>
              <a:gd name="connsiteY2" fmla="*/ 1433015 h 3889612"/>
              <a:gd name="connsiteX3" fmla="*/ 5691116 w 7874759"/>
              <a:gd name="connsiteY3" fmla="*/ 696037 h 3889612"/>
              <a:gd name="connsiteX4" fmla="*/ 7874759 w 7874759"/>
              <a:gd name="connsiteY4" fmla="*/ 1 h 3889612"/>
              <a:gd name="connsiteX5" fmla="*/ 7820167 w 7874759"/>
              <a:gd name="connsiteY5" fmla="*/ 0 h 3889612"/>
              <a:gd name="connsiteX0" fmla="*/ 0 w 7874759"/>
              <a:gd name="connsiteY0" fmla="*/ 3889612 h 3889612"/>
              <a:gd name="connsiteX1" fmla="*/ 2156347 w 7874759"/>
              <a:gd name="connsiteY1" fmla="*/ 2320120 h 3889612"/>
              <a:gd name="connsiteX2" fmla="*/ 3930555 w 7874759"/>
              <a:gd name="connsiteY2" fmla="*/ 1351128 h 3889612"/>
              <a:gd name="connsiteX3" fmla="*/ 5691116 w 7874759"/>
              <a:gd name="connsiteY3" fmla="*/ 696037 h 3889612"/>
              <a:gd name="connsiteX4" fmla="*/ 7874759 w 7874759"/>
              <a:gd name="connsiteY4" fmla="*/ 1 h 3889612"/>
              <a:gd name="connsiteX5" fmla="*/ 7820167 w 7874759"/>
              <a:gd name="connsiteY5" fmla="*/ 0 h 3889612"/>
              <a:gd name="connsiteX0" fmla="*/ 0 w 7874759"/>
              <a:gd name="connsiteY0" fmla="*/ 3889612 h 3889612"/>
              <a:gd name="connsiteX1" fmla="*/ 2156347 w 7874759"/>
              <a:gd name="connsiteY1" fmla="*/ 2320120 h 3889612"/>
              <a:gd name="connsiteX2" fmla="*/ 3930555 w 7874759"/>
              <a:gd name="connsiteY2" fmla="*/ 1351128 h 3889612"/>
              <a:gd name="connsiteX3" fmla="*/ 5691116 w 7874759"/>
              <a:gd name="connsiteY3" fmla="*/ 655094 h 3889612"/>
              <a:gd name="connsiteX4" fmla="*/ 7874759 w 7874759"/>
              <a:gd name="connsiteY4" fmla="*/ 1 h 3889612"/>
              <a:gd name="connsiteX5" fmla="*/ 7820167 w 7874759"/>
              <a:gd name="connsiteY5" fmla="*/ 0 h 388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74759" h="3889612">
                <a:moveTo>
                  <a:pt x="0" y="3889612"/>
                </a:moveTo>
                <a:cubicBezTo>
                  <a:pt x="377588" y="3641678"/>
                  <a:pt x="1501254" y="2729553"/>
                  <a:pt x="2156347" y="2320120"/>
                </a:cubicBezTo>
                <a:cubicBezTo>
                  <a:pt x="2811440" y="1910687"/>
                  <a:pt x="3487003" y="1560394"/>
                  <a:pt x="3930555" y="1351128"/>
                </a:cubicBezTo>
                <a:cubicBezTo>
                  <a:pt x="4374107" y="1141862"/>
                  <a:pt x="5368119" y="787022"/>
                  <a:pt x="5691116" y="655094"/>
                </a:cubicBezTo>
                <a:cubicBezTo>
                  <a:pt x="6014113" y="523166"/>
                  <a:pt x="7374341" y="109183"/>
                  <a:pt x="7874759" y="1"/>
                </a:cubicBezTo>
                <a:lnTo>
                  <a:pt x="7820167" y="0"/>
                </a:lnTo>
              </a:path>
            </a:pathLst>
          </a:custGeom>
          <a:noFill/>
          <a:ln w="6350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89">
            <a:extLst>
              <a:ext uri="{FF2B5EF4-FFF2-40B4-BE49-F238E27FC236}">
                <a16:creationId xmlns:a16="http://schemas.microsoft.com/office/drawing/2014/main" id="{371BD4C7-B833-44B7-BE9A-8B091BD984D0}"/>
              </a:ext>
            </a:extLst>
          </p:cNvPr>
          <p:cNvSpPr/>
          <p:nvPr userDrawn="1"/>
        </p:nvSpPr>
        <p:spPr>
          <a:xfrm>
            <a:off x="1184883" y="883472"/>
            <a:ext cx="10390048" cy="4996680"/>
          </a:xfrm>
          <a:custGeom>
            <a:avLst/>
            <a:gdLst>
              <a:gd name="connsiteX0" fmla="*/ 0 w 7847462"/>
              <a:gd name="connsiteY0" fmla="*/ 3957851 h 3957851"/>
              <a:gd name="connsiteX1" fmla="*/ 7847462 w 7847462"/>
              <a:gd name="connsiteY1" fmla="*/ 0 h 3957851"/>
              <a:gd name="connsiteX0" fmla="*/ 0 w 7847462"/>
              <a:gd name="connsiteY0" fmla="*/ 3957851 h 3957851"/>
              <a:gd name="connsiteX1" fmla="*/ 3985146 w 7847462"/>
              <a:gd name="connsiteY1" fmla="*/ 2088108 h 3957851"/>
              <a:gd name="connsiteX2" fmla="*/ 7847462 w 7847462"/>
              <a:gd name="connsiteY2" fmla="*/ 0 h 3957851"/>
              <a:gd name="connsiteX0" fmla="*/ 0 w 7847462"/>
              <a:gd name="connsiteY0" fmla="*/ 3957851 h 3957851"/>
              <a:gd name="connsiteX1" fmla="*/ 3985146 w 7847462"/>
              <a:gd name="connsiteY1" fmla="*/ 2088108 h 3957851"/>
              <a:gd name="connsiteX2" fmla="*/ 7847462 w 7847462"/>
              <a:gd name="connsiteY2" fmla="*/ 0 h 3957851"/>
              <a:gd name="connsiteX0" fmla="*/ 0 w 7847462"/>
              <a:gd name="connsiteY0" fmla="*/ 3957851 h 3957851"/>
              <a:gd name="connsiteX1" fmla="*/ 3985146 w 7847462"/>
              <a:gd name="connsiteY1" fmla="*/ 2088108 h 3957851"/>
              <a:gd name="connsiteX2" fmla="*/ 7847462 w 7847462"/>
              <a:gd name="connsiteY2" fmla="*/ 0 h 3957851"/>
              <a:gd name="connsiteX0" fmla="*/ 0 w 7847462"/>
              <a:gd name="connsiteY0" fmla="*/ 3957851 h 3957851"/>
              <a:gd name="connsiteX1" fmla="*/ 2006220 w 7847462"/>
              <a:gd name="connsiteY1" fmla="*/ 3138985 h 3957851"/>
              <a:gd name="connsiteX2" fmla="*/ 3985146 w 7847462"/>
              <a:gd name="connsiteY2" fmla="*/ 2088108 h 3957851"/>
              <a:gd name="connsiteX3" fmla="*/ 7847462 w 7847462"/>
              <a:gd name="connsiteY3" fmla="*/ 0 h 3957851"/>
              <a:gd name="connsiteX0" fmla="*/ 0 w 7847462"/>
              <a:gd name="connsiteY0" fmla="*/ 3957851 h 3957851"/>
              <a:gd name="connsiteX1" fmla="*/ 2006220 w 7847462"/>
              <a:gd name="connsiteY1" fmla="*/ 3138985 h 3957851"/>
              <a:gd name="connsiteX2" fmla="*/ 4244453 w 7847462"/>
              <a:gd name="connsiteY2" fmla="*/ 2060812 h 3957851"/>
              <a:gd name="connsiteX3" fmla="*/ 7847462 w 7847462"/>
              <a:gd name="connsiteY3" fmla="*/ 0 h 3957851"/>
              <a:gd name="connsiteX0" fmla="*/ 0 w 7847462"/>
              <a:gd name="connsiteY0" fmla="*/ 3957851 h 3957851"/>
              <a:gd name="connsiteX1" fmla="*/ 2019868 w 7847462"/>
              <a:gd name="connsiteY1" fmla="*/ 3193576 h 3957851"/>
              <a:gd name="connsiteX2" fmla="*/ 4244453 w 7847462"/>
              <a:gd name="connsiteY2" fmla="*/ 2060812 h 3957851"/>
              <a:gd name="connsiteX3" fmla="*/ 7847462 w 7847462"/>
              <a:gd name="connsiteY3" fmla="*/ 0 h 3957851"/>
              <a:gd name="connsiteX0" fmla="*/ 0 w 7847462"/>
              <a:gd name="connsiteY0" fmla="*/ 3957851 h 3957851"/>
              <a:gd name="connsiteX1" fmla="*/ 2019868 w 7847462"/>
              <a:gd name="connsiteY1" fmla="*/ 3193576 h 3957851"/>
              <a:gd name="connsiteX2" fmla="*/ 4244453 w 7847462"/>
              <a:gd name="connsiteY2" fmla="*/ 2060812 h 3957851"/>
              <a:gd name="connsiteX3" fmla="*/ 6482686 w 7847462"/>
              <a:gd name="connsiteY3" fmla="*/ 873457 h 3957851"/>
              <a:gd name="connsiteX4" fmla="*/ 7847462 w 7847462"/>
              <a:gd name="connsiteY4" fmla="*/ 0 h 3957851"/>
              <a:gd name="connsiteX0" fmla="*/ 0 w 7847462"/>
              <a:gd name="connsiteY0" fmla="*/ 3957851 h 3957851"/>
              <a:gd name="connsiteX1" fmla="*/ 2019868 w 7847462"/>
              <a:gd name="connsiteY1" fmla="*/ 3193576 h 3957851"/>
              <a:gd name="connsiteX2" fmla="*/ 4367283 w 7847462"/>
              <a:gd name="connsiteY2" fmla="*/ 2115403 h 3957851"/>
              <a:gd name="connsiteX3" fmla="*/ 6482686 w 7847462"/>
              <a:gd name="connsiteY3" fmla="*/ 873457 h 3957851"/>
              <a:gd name="connsiteX4" fmla="*/ 7847462 w 7847462"/>
              <a:gd name="connsiteY4" fmla="*/ 0 h 395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7462" h="3957851">
                <a:moveTo>
                  <a:pt x="0" y="3957851"/>
                </a:moveTo>
                <a:cubicBezTo>
                  <a:pt x="332096" y="3807726"/>
                  <a:pt x="1355677" y="3505200"/>
                  <a:pt x="2019868" y="3193576"/>
                </a:cubicBezTo>
                <a:cubicBezTo>
                  <a:pt x="2684059" y="2881952"/>
                  <a:pt x="3648501" y="2506639"/>
                  <a:pt x="4367283" y="2115403"/>
                </a:cubicBezTo>
                <a:cubicBezTo>
                  <a:pt x="5086065" y="1724167"/>
                  <a:pt x="5882185" y="1216926"/>
                  <a:pt x="6482686" y="873457"/>
                </a:cubicBezTo>
                <a:cubicBezTo>
                  <a:pt x="7083187" y="529988"/>
                  <a:pt x="7594979" y="141027"/>
                  <a:pt x="7847462" y="0"/>
                </a:cubicBezTo>
              </a:path>
            </a:pathLst>
          </a:custGeom>
          <a:noFill/>
          <a:ln w="6350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93">
            <a:extLst>
              <a:ext uri="{FF2B5EF4-FFF2-40B4-BE49-F238E27FC236}">
                <a16:creationId xmlns:a16="http://schemas.microsoft.com/office/drawing/2014/main" id="{FE746579-39D4-47F6-8227-132EE7CAF443}"/>
              </a:ext>
            </a:extLst>
          </p:cNvPr>
          <p:cNvSpPr/>
          <p:nvPr userDrawn="1"/>
        </p:nvSpPr>
        <p:spPr>
          <a:xfrm rot="11003867">
            <a:off x="1137212" y="468354"/>
            <a:ext cx="10841858" cy="6119819"/>
          </a:xfrm>
          <a:custGeom>
            <a:avLst/>
            <a:gdLst>
              <a:gd name="connsiteX0" fmla="*/ 0 w 8434317"/>
              <a:gd name="connsiteY0" fmla="*/ 4394579 h 4394579"/>
              <a:gd name="connsiteX1" fmla="*/ 8434317 w 8434317"/>
              <a:gd name="connsiteY1" fmla="*/ 0 h 4394579"/>
              <a:gd name="connsiteX2" fmla="*/ 8434317 w 8434317"/>
              <a:gd name="connsiteY2" fmla="*/ 0 h 4394579"/>
              <a:gd name="connsiteX0" fmla="*/ 0 w 8434317"/>
              <a:gd name="connsiteY0" fmla="*/ 4481650 h 4481650"/>
              <a:gd name="connsiteX1" fmla="*/ 8434317 w 8434317"/>
              <a:gd name="connsiteY1" fmla="*/ 87071 h 4481650"/>
              <a:gd name="connsiteX2" fmla="*/ 8434317 w 8434317"/>
              <a:gd name="connsiteY2" fmla="*/ 87071 h 4481650"/>
              <a:gd name="connsiteX0" fmla="*/ 0 w 8434317"/>
              <a:gd name="connsiteY0" fmla="*/ 4437814 h 4437814"/>
              <a:gd name="connsiteX1" fmla="*/ 2497541 w 8434317"/>
              <a:gd name="connsiteY1" fmla="*/ 454785 h 4437814"/>
              <a:gd name="connsiteX2" fmla="*/ 8434317 w 8434317"/>
              <a:gd name="connsiteY2" fmla="*/ 43235 h 4437814"/>
              <a:gd name="connsiteX3" fmla="*/ 8434317 w 8434317"/>
              <a:gd name="connsiteY3" fmla="*/ 43235 h 4437814"/>
              <a:gd name="connsiteX0" fmla="*/ 0 w 8434317"/>
              <a:gd name="connsiteY0" fmla="*/ 4394579 h 4394579"/>
              <a:gd name="connsiteX1" fmla="*/ 3137111 w 8434317"/>
              <a:gd name="connsiteY1" fmla="*/ 612449 h 4394579"/>
              <a:gd name="connsiteX2" fmla="*/ 8434317 w 8434317"/>
              <a:gd name="connsiteY2" fmla="*/ 0 h 4394579"/>
              <a:gd name="connsiteX3" fmla="*/ 8434317 w 8434317"/>
              <a:gd name="connsiteY3" fmla="*/ 0 h 4394579"/>
              <a:gd name="connsiteX0" fmla="*/ 0 w 8434317"/>
              <a:gd name="connsiteY0" fmla="*/ 4394579 h 4394579"/>
              <a:gd name="connsiteX1" fmla="*/ 3391076 w 8434317"/>
              <a:gd name="connsiteY1" fmla="*/ 900946 h 4394579"/>
              <a:gd name="connsiteX2" fmla="*/ 8434317 w 8434317"/>
              <a:gd name="connsiteY2" fmla="*/ 0 h 4394579"/>
              <a:gd name="connsiteX3" fmla="*/ 8434317 w 8434317"/>
              <a:gd name="connsiteY3" fmla="*/ 0 h 4394579"/>
              <a:gd name="connsiteX0" fmla="*/ 0 w 8434317"/>
              <a:gd name="connsiteY0" fmla="*/ 4394579 h 4394579"/>
              <a:gd name="connsiteX1" fmla="*/ 1283192 w 8434317"/>
              <a:gd name="connsiteY1" fmla="*/ 2047265 h 4394579"/>
              <a:gd name="connsiteX2" fmla="*/ 3391076 w 8434317"/>
              <a:gd name="connsiteY2" fmla="*/ 900946 h 4394579"/>
              <a:gd name="connsiteX3" fmla="*/ 8434317 w 8434317"/>
              <a:gd name="connsiteY3" fmla="*/ 0 h 4394579"/>
              <a:gd name="connsiteX4" fmla="*/ 8434317 w 8434317"/>
              <a:gd name="connsiteY4" fmla="*/ 0 h 4394579"/>
              <a:gd name="connsiteX0" fmla="*/ 0 w 8434317"/>
              <a:gd name="connsiteY0" fmla="*/ 4394579 h 4394579"/>
              <a:gd name="connsiteX1" fmla="*/ 1283192 w 8434317"/>
              <a:gd name="connsiteY1" fmla="*/ 2047265 h 4394579"/>
              <a:gd name="connsiteX2" fmla="*/ 3391076 w 8434317"/>
              <a:gd name="connsiteY2" fmla="*/ 743584 h 4394579"/>
              <a:gd name="connsiteX3" fmla="*/ 8434317 w 8434317"/>
              <a:gd name="connsiteY3" fmla="*/ 0 h 4394579"/>
              <a:gd name="connsiteX4" fmla="*/ 8434317 w 8434317"/>
              <a:gd name="connsiteY4" fmla="*/ 0 h 4394579"/>
              <a:gd name="connsiteX0" fmla="*/ 0 w 8434317"/>
              <a:gd name="connsiteY0" fmla="*/ 4394579 h 4394579"/>
              <a:gd name="connsiteX1" fmla="*/ 1283192 w 8434317"/>
              <a:gd name="connsiteY1" fmla="*/ 2047265 h 4394579"/>
              <a:gd name="connsiteX2" fmla="*/ 3457909 w 8434317"/>
              <a:gd name="connsiteY2" fmla="*/ 559995 h 4394579"/>
              <a:gd name="connsiteX3" fmla="*/ 8434317 w 8434317"/>
              <a:gd name="connsiteY3" fmla="*/ 0 h 4394579"/>
              <a:gd name="connsiteX4" fmla="*/ 8434317 w 8434317"/>
              <a:gd name="connsiteY4" fmla="*/ 0 h 4394579"/>
              <a:gd name="connsiteX0" fmla="*/ 0 w 8434317"/>
              <a:gd name="connsiteY0" fmla="*/ 4394579 h 4394579"/>
              <a:gd name="connsiteX1" fmla="*/ 1350026 w 8434317"/>
              <a:gd name="connsiteY1" fmla="*/ 2047265 h 4394579"/>
              <a:gd name="connsiteX2" fmla="*/ 3457909 w 8434317"/>
              <a:gd name="connsiteY2" fmla="*/ 559995 h 4394579"/>
              <a:gd name="connsiteX3" fmla="*/ 8434317 w 8434317"/>
              <a:gd name="connsiteY3" fmla="*/ 0 h 4394579"/>
              <a:gd name="connsiteX4" fmla="*/ 8434317 w 8434317"/>
              <a:gd name="connsiteY4" fmla="*/ 0 h 4394579"/>
              <a:gd name="connsiteX0" fmla="*/ 0 w 8434317"/>
              <a:gd name="connsiteY0" fmla="*/ 4394579 h 4394579"/>
              <a:gd name="connsiteX1" fmla="*/ 1393898 w 8434317"/>
              <a:gd name="connsiteY1" fmla="*/ 2320609 h 4394579"/>
              <a:gd name="connsiteX2" fmla="*/ 3457909 w 8434317"/>
              <a:gd name="connsiteY2" fmla="*/ 559995 h 4394579"/>
              <a:gd name="connsiteX3" fmla="*/ 8434317 w 8434317"/>
              <a:gd name="connsiteY3" fmla="*/ 0 h 4394579"/>
              <a:gd name="connsiteX4" fmla="*/ 8434317 w 8434317"/>
              <a:gd name="connsiteY4" fmla="*/ 0 h 4394579"/>
              <a:gd name="connsiteX0" fmla="*/ 0 w 8434317"/>
              <a:gd name="connsiteY0" fmla="*/ 4394579 h 4394579"/>
              <a:gd name="connsiteX1" fmla="*/ 1393898 w 8434317"/>
              <a:gd name="connsiteY1" fmla="*/ 2320609 h 4394579"/>
              <a:gd name="connsiteX2" fmla="*/ 3491478 w 8434317"/>
              <a:gd name="connsiteY2" fmla="*/ 886479 h 4394579"/>
              <a:gd name="connsiteX3" fmla="*/ 8434317 w 8434317"/>
              <a:gd name="connsiteY3" fmla="*/ 0 h 4394579"/>
              <a:gd name="connsiteX4" fmla="*/ 8434317 w 8434317"/>
              <a:gd name="connsiteY4" fmla="*/ 0 h 4394579"/>
              <a:gd name="connsiteX0" fmla="*/ 0 w 8434317"/>
              <a:gd name="connsiteY0" fmla="*/ 4394579 h 4394579"/>
              <a:gd name="connsiteX1" fmla="*/ 1369407 w 8434317"/>
              <a:gd name="connsiteY1" fmla="*/ 2584750 h 4394579"/>
              <a:gd name="connsiteX2" fmla="*/ 3491478 w 8434317"/>
              <a:gd name="connsiteY2" fmla="*/ 886479 h 4394579"/>
              <a:gd name="connsiteX3" fmla="*/ 8434317 w 8434317"/>
              <a:gd name="connsiteY3" fmla="*/ 0 h 4394579"/>
              <a:gd name="connsiteX4" fmla="*/ 8434317 w 8434317"/>
              <a:gd name="connsiteY4" fmla="*/ 0 h 4394579"/>
              <a:gd name="connsiteX0" fmla="*/ 0 w 8434317"/>
              <a:gd name="connsiteY0" fmla="*/ 4394579 h 4394579"/>
              <a:gd name="connsiteX1" fmla="*/ 1369407 w 8434317"/>
              <a:gd name="connsiteY1" fmla="*/ 2584750 h 4394579"/>
              <a:gd name="connsiteX2" fmla="*/ 3637031 w 8434317"/>
              <a:gd name="connsiteY2" fmla="*/ 1048882 h 4394579"/>
              <a:gd name="connsiteX3" fmla="*/ 8434317 w 8434317"/>
              <a:gd name="connsiteY3" fmla="*/ 0 h 4394579"/>
              <a:gd name="connsiteX4" fmla="*/ 8434317 w 8434317"/>
              <a:gd name="connsiteY4" fmla="*/ 0 h 4394579"/>
              <a:gd name="connsiteX0" fmla="*/ 0 w 8434317"/>
              <a:gd name="connsiteY0" fmla="*/ 4394579 h 4394579"/>
              <a:gd name="connsiteX1" fmla="*/ 1369407 w 8434317"/>
              <a:gd name="connsiteY1" fmla="*/ 2584750 h 4394579"/>
              <a:gd name="connsiteX2" fmla="*/ 3658864 w 8434317"/>
              <a:gd name="connsiteY2" fmla="*/ 1157618 h 4394579"/>
              <a:gd name="connsiteX3" fmla="*/ 8434317 w 8434317"/>
              <a:gd name="connsiteY3" fmla="*/ 0 h 4394579"/>
              <a:gd name="connsiteX4" fmla="*/ 8434317 w 8434317"/>
              <a:gd name="connsiteY4" fmla="*/ 0 h 4394579"/>
              <a:gd name="connsiteX0" fmla="*/ 0 w 8434317"/>
              <a:gd name="connsiteY0" fmla="*/ 4394579 h 4394579"/>
              <a:gd name="connsiteX1" fmla="*/ 1346861 w 8434317"/>
              <a:gd name="connsiteY1" fmla="*/ 2671327 h 4394579"/>
              <a:gd name="connsiteX2" fmla="*/ 3658864 w 8434317"/>
              <a:gd name="connsiteY2" fmla="*/ 1157618 h 4394579"/>
              <a:gd name="connsiteX3" fmla="*/ 8434317 w 8434317"/>
              <a:gd name="connsiteY3" fmla="*/ 0 h 4394579"/>
              <a:gd name="connsiteX4" fmla="*/ 8434317 w 8434317"/>
              <a:gd name="connsiteY4" fmla="*/ 0 h 4394579"/>
              <a:gd name="connsiteX0" fmla="*/ 0 w 8434317"/>
              <a:gd name="connsiteY0" fmla="*/ 4394579 h 4394579"/>
              <a:gd name="connsiteX1" fmla="*/ 1346861 w 8434317"/>
              <a:gd name="connsiteY1" fmla="*/ 2671327 h 4394579"/>
              <a:gd name="connsiteX2" fmla="*/ 3706623 w 8434317"/>
              <a:gd name="connsiteY2" fmla="*/ 1228424 h 4394579"/>
              <a:gd name="connsiteX3" fmla="*/ 8434317 w 8434317"/>
              <a:gd name="connsiteY3" fmla="*/ 0 h 4394579"/>
              <a:gd name="connsiteX4" fmla="*/ 8434317 w 8434317"/>
              <a:gd name="connsiteY4" fmla="*/ 0 h 4394579"/>
              <a:gd name="connsiteX0" fmla="*/ 0 w 8434317"/>
              <a:gd name="connsiteY0" fmla="*/ 4394579 h 4394579"/>
              <a:gd name="connsiteX1" fmla="*/ 1231330 w 8434317"/>
              <a:gd name="connsiteY1" fmla="*/ 2652780 h 4394579"/>
              <a:gd name="connsiteX2" fmla="*/ 3706623 w 8434317"/>
              <a:gd name="connsiteY2" fmla="*/ 1228424 h 4394579"/>
              <a:gd name="connsiteX3" fmla="*/ 8434317 w 8434317"/>
              <a:gd name="connsiteY3" fmla="*/ 0 h 4394579"/>
              <a:gd name="connsiteX4" fmla="*/ 8434317 w 8434317"/>
              <a:gd name="connsiteY4" fmla="*/ 0 h 4394579"/>
              <a:gd name="connsiteX0" fmla="*/ 0 w 8553228"/>
              <a:gd name="connsiteY0" fmla="*/ 4327384 h 4327384"/>
              <a:gd name="connsiteX1" fmla="*/ 1350241 w 8553228"/>
              <a:gd name="connsiteY1" fmla="*/ 2652780 h 4327384"/>
              <a:gd name="connsiteX2" fmla="*/ 3825534 w 8553228"/>
              <a:gd name="connsiteY2" fmla="*/ 1228424 h 4327384"/>
              <a:gd name="connsiteX3" fmla="*/ 8553228 w 8553228"/>
              <a:gd name="connsiteY3" fmla="*/ 0 h 4327384"/>
              <a:gd name="connsiteX4" fmla="*/ 8553228 w 8553228"/>
              <a:gd name="connsiteY4" fmla="*/ 0 h 4327384"/>
              <a:gd name="connsiteX0" fmla="*/ 0 w 8553228"/>
              <a:gd name="connsiteY0" fmla="*/ 4327384 h 4327384"/>
              <a:gd name="connsiteX1" fmla="*/ 1342770 w 8553228"/>
              <a:gd name="connsiteY1" fmla="*/ 2750798 h 4327384"/>
              <a:gd name="connsiteX2" fmla="*/ 3825534 w 8553228"/>
              <a:gd name="connsiteY2" fmla="*/ 1228424 h 4327384"/>
              <a:gd name="connsiteX3" fmla="*/ 8553228 w 8553228"/>
              <a:gd name="connsiteY3" fmla="*/ 0 h 4327384"/>
              <a:gd name="connsiteX4" fmla="*/ 8553228 w 8553228"/>
              <a:gd name="connsiteY4" fmla="*/ 0 h 4327384"/>
              <a:gd name="connsiteX0" fmla="*/ 0 w 8553228"/>
              <a:gd name="connsiteY0" fmla="*/ 4327384 h 4327384"/>
              <a:gd name="connsiteX1" fmla="*/ 1342770 w 8553228"/>
              <a:gd name="connsiteY1" fmla="*/ 2750798 h 4327384"/>
              <a:gd name="connsiteX2" fmla="*/ 3825534 w 8553228"/>
              <a:gd name="connsiteY2" fmla="*/ 1228424 h 4327384"/>
              <a:gd name="connsiteX3" fmla="*/ 8553228 w 8553228"/>
              <a:gd name="connsiteY3" fmla="*/ 0 h 4327384"/>
              <a:gd name="connsiteX4" fmla="*/ 8553228 w 8553228"/>
              <a:gd name="connsiteY4" fmla="*/ 0 h 4327384"/>
              <a:gd name="connsiteX0" fmla="*/ 0 w 8553228"/>
              <a:gd name="connsiteY0" fmla="*/ 4327384 h 4327384"/>
              <a:gd name="connsiteX1" fmla="*/ 1342770 w 8553228"/>
              <a:gd name="connsiteY1" fmla="*/ 2750798 h 4327384"/>
              <a:gd name="connsiteX2" fmla="*/ 3756918 w 8553228"/>
              <a:gd name="connsiteY2" fmla="*/ 1268521 h 4327384"/>
              <a:gd name="connsiteX3" fmla="*/ 8553228 w 8553228"/>
              <a:gd name="connsiteY3" fmla="*/ 0 h 4327384"/>
              <a:gd name="connsiteX4" fmla="*/ 8553228 w 8553228"/>
              <a:gd name="connsiteY4" fmla="*/ 0 h 4327384"/>
              <a:gd name="connsiteX0" fmla="*/ 0 w 8553228"/>
              <a:gd name="connsiteY0" fmla="*/ 4327384 h 4327384"/>
              <a:gd name="connsiteX1" fmla="*/ 1255699 w 8553228"/>
              <a:gd name="connsiteY1" fmla="*/ 2730807 h 4327384"/>
              <a:gd name="connsiteX2" fmla="*/ 3756918 w 8553228"/>
              <a:gd name="connsiteY2" fmla="*/ 1268521 h 4327384"/>
              <a:gd name="connsiteX3" fmla="*/ 8553228 w 8553228"/>
              <a:gd name="connsiteY3" fmla="*/ 0 h 4327384"/>
              <a:gd name="connsiteX4" fmla="*/ 8553228 w 8553228"/>
              <a:gd name="connsiteY4" fmla="*/ 0 h 4327384"/>
              <a:gd name="connsiteX0" fmla="*/ 0 w 8553228"/>
              <a:gd name="connsiteY0" fmla="*/ 4327384 h 4327384"/>
              <a:gd name="connsiteX1" fmla="*/ 1255699 w 8553228"/>
              <a:gd name="connsiteY1" fmla="*/ 2730807 h 4327384"/>
              <a:gd name="connsiteX2" fmla="*/ 3756918 w 8553228"/>
              <a:gd name="connsiteY2" fmla="*/ 1268521 h 4327384"/>
              <a:gd name="connsiteX3" fmla="*/ 8553228 w 8553228"/>
              <a:gd name="connsiteY3" fmla="*/ 0 h 4327384"/>
              <a:gd name="connsiteX4" fmla="*/ 8553228 w 8553228"/>
              <a:gd name="connsiteY4" fmla="*/ 0 h 4327384"/>
              <a:gd name="connsiteX0" fmla="*/ 0 w 8553228"/>
              <a:gd name="connsiteY0" fmla="*/ 4327384 h 4327384"/>
              <a:gd name="connsiteX1" fmla="*/ 1155243 w 8553228"/>
              <a:gd name="connsiteY1" fmla="*/ 2723699 h 4327384"/>
              <a:gd name="connsiteX2" fmla="*/ 3756918 w 8553228"/>
              <a:gd name="connsiteY2" fmla="*/ 1268521 h 4327384"/>
              <a:gd name="connsiteX3" fmla="*/ 8553228 w 8553228"/>
              <a:gd name="connsiteY3" fmla="*/ 0 h 4327384"/>
              <a:gd name="connsiteX4" fmla="*/ 8553228 w 8553228"/>
              <a:gd name="connsiteY4" fmla="*/ 0 h 432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3228" h="4327384">
                <a:moveTo>
                  <a:pt x="0" y="4327384"/>
                </a:moveTo>
                <a:cubicBezTo>
                  <a:pt x="236143" y="4032331"/>
                  <a:pt x="451987" y="3374002"/>
                  <a:pt x="1155243" y="2723699"/>
                </a:cubicBezTo>
                <a:cubicBezTo>
                  <a:pt x="1720422" y="2141427"/>
                  <a:pt x="2587342" y="1705897"/>
                  <a:pt x="3756918" y="1268521"/>
                </a:cubicBezTo>
                <a:cubicBezTo>
                  <a:pt x="4926494" y="831145"/>
                  <a:pt x="7753843" y="211420"/>
                  <a:pt x="8553228" y="0"/>
                </a:cubicBezTo>
                <a:lnTo>
                  <a:pt x="8553228" y="0"/>
                </a:lnTo>
              </a:path>
            </a:pathLst>
          </a:custGeom>
          <a:noFill/>
          <a:ln w="6350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5E7974-F928-4255-933E-4F206BB6E0D9}"/>
              </a:ext>
            </a:extLst>
          </p:cNvPr>
          <p:cNvSpPr txBox="1"/>
          <p:nvPr userDrawn="1"/>
        </p:nvSpPr>
        <p:spPr>
          <a:xfrm rot="20000939">
            <a:off x="3251966" y="570294"/>
            <a:ext cx="161602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C49B0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Value Stream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DB911B-D603-40B2-B005-F4935D702874}"/>
              </a:ext>
            </a:extLst>
          </p:cNvPr>
          <p:cNvSpPr txBox="1"/>
          <p:nvPr userDrawn="1"/>
        </p:nvSpPr>
        <p:spPr>
          <a:xfrm rot="20300097">
            <a:off x="4485458" y="1103619"/>
            <a:ext cx="215315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C49B0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Cloud/Architecture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30DE0C-6AE0-40A2-A100-2CC40D2FF38C}"/>
              </a:ext>
            </a:extLst>
          </p:cNvPr>
          <p:cNvSpPr txBox="1"/>
          <p:nvPr userDrawn="1"/>
        </p:nvSpPr>
        <p:spPr>
          <a:xfrm rot="20079687">
            <a:off x="5252467" y="2124047"/>
            <a:ext cx="168507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C49B0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Intelligence/AI</a:t>
            </a: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EF3341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B6A84D-154C-452E-ADDA-BB55C6FF1987}"/>
              </a:ext>
            </a:extLst>
          </p:cNvPr>
          <p:cNvSpPr txBox="1"/>
          <p:nvPr userDrawn="1"/>
        </p:nvSpPr>
        <p:spPr>
          <a:xfrm rot="20079687">
            <a:off x="5951086" y="3127736"/>
            <a:ext cx="176683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C49B0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Culture/People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D286DA-7EAD-4ADA-BB4D-54CA7F041C12}"/>
              </a:ext>
            </a:extLst>
          </p:cNvPr>
          <p:cNvSpPr txBox="1"/>
          <p:nvPr userDrawn="1"/>
        </p:nvSpPr>
        <p:spPr>
          <a:xfrm rot="20278764">
            <a:off x="6597524" y="4112779"/>
            <a:ext cx="277832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C49B0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Delivery/Sourcing Model</a:t>
            </a:r>
          </a:p>
        </p:txBody>
      </p:sp>
      <p:sp>
        <p:nvSpPr>
          <p:cNvPr id="17" name="Freeform: Shape 125">
            <a:extLst>
              <a:ext uri="{FF2B5EF4-FFF2-40B4-BE49-F238E27FC236}">
                <a16:creationId xmlns:a16="http://schemas.microsoft.com/office/drawing/2014/main" id="{4C01A363-2207-4978-B3C7-ADB6E88A5FB9}"/>
              </a:ext>
            </a:extLst>
          </p:cNvPr>
          <p:cNvSpPr/>
          <p:nvPr userDrawn="1"/>
        </p:nvSpPr>
        <p:spPr>
          <a:xfrm flipH="1" flipV="1">
            <a:off x="10707328" y="-15885"/>
            <a:ext cx="1482826" cy="1642780"/>
          </a:xfrm>
          <a:custGeom>
            <a:avLst/>
            <a:gdLst>
              <a:gd name="connsiteX0" fmla="*/ 335507 w 1078389"/>
              <a:gd name="connsiteY0" fmla="*/ 0 h 1262859"/>
              <a:gd name="connsiteX1" fmla="*/ 1078389 w 1078389"/>
              <a:gd name="connsiteY1" fmla="*/ 742882 h 1262859"/>
              <a:gd name="connsiteX2" fmla="*/ 951516 w 1078389"/>
              <a:gd name="connsiteY2" fmla="*/ 1158234 h 1262859"/>
              <a:gd name="connsiteX3" fmla="*/ 865193 w 1078389"/>
              <a:gd name="connsiteY3" fmla="*/ 1262859 h 1262859"/>
              <a:gd name="connsiteX4" fmla="*/ 0 w 1078389"/>
              <a:gd name="connsiteY4" fmla="*/ 1262859 h 1262859"/>
              <a:gd name="connsiteX5" fmla="*/ 0 w 1078389"/>
              <a:gd name="connsiteY5" fmla="*/ 83534 h 1262859"/>
              <a:gd name="connsiteX6" fmla="*/ 46344 w 1078389"/>
              <a:gd name="connsiteY6" fmla="*/ 58379 h 1262859"/>
              <a:gd name="connsiteX7" fmla="*/ 335507 w 1078389"/>
              <a:gd name="connsiteY7" fmla="*/ 0 h 1262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8389" h="1262859">
                <a:moveTo>
                  <a:pt x="335507" y="0"/>
                </a:moveTo>
                <a:cubicBezTo>
                  <a:pt x="745789" y="0"/>
                  <a:pt x="1078389" y="332600"/>
                  <a:pt x="1078389" y="742882"/>
                </a:cubicBezTo>
                <a:cubicBezTo>
                  <a:pt x="1078389" y="896738"/>
                  <a:pt x="1031617" y="1039670"/>
                  <a:pt x="951516" y="1158234"/>
                </a:cubicBezTo>
                <a:lnTo>
                  <a:pt x="865193" y="1262859"/>
                </a:lnTo>
                <a:lnTo>
                  <a:pt x="0" y="1262859"/>
                </a:lnTo>
                <a:lnTo>
                  <a:pt x="0" y="83534"/>
                </a:lnTo>
                <a:lnTo>
                  <a:pt x="46344" y="58379"/>
                </a:lnTo>
                <a:cubicBezTo>
                  <a:pt x="135221" y="20788"/>
                  <a:pt x="232937" y="0"/>
                  <a:pt x="335507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66EA8D-270E-4B93-826B-7D5174D4A684}"/>
              </a:ext>
            </a:extLst>
          </p:cNvPr>
          <p:cNvSpPr txBox="1"/>
          <p:nvPr userDrawn="1"/>
        </p:nvSpPr>
        <p:spPr>
          <a:xfrm>
            <a:off x="10871235" y="564946"/>
            <a:ext cx="1255152" cy="4106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4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Adaptive Smart</a:t>
            </a:r>
          </a:p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4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Organization </a:t>
            </a:r>
          </a:p>
        </p:txBody>
      </p:sp>
      <p:sp>
        <p:nvSpPr>
          <p:cNvPr id="19" name="Freeform: Shape 136">
            <a:extLst>
              <a:ext uri="{FF2B5EF4-FFF2-40B4-BE49-F238E27FC236}">
                <a16:creationId xmlns:a16="http://schemas.microsoft.com/office/drawing/2014/main" id="{8049ACC3-B29B-4BC9-ACB0-A4B3B0B58B8F}"/>
              </a:ext>
            </a:extLst>
          </p:cNvPr>
          <p:cNvSpPr/>
          <p:nvPr userDrawn="1"/>
        </p:nvSpPr>
        <p:spPr>
          <a:xfrm>
            <a:off x="-18106" y="4910768"/>
            <a:ext cx="1482826" cy="1642780"/>
          </a:xfrm>
          <a:custGeom>
            <a:avLst/>
            <a:gdLst>
              <a:gd name="connsiteX0" fmla="*/ 335507 w 1078389"/>
              <a:gd name="connsiteY0" fmla="*/ 0 h 1262859"/>
              <a:gd name="connsiteX1" fmla="*/ 1078389 w 1078389"/>
              <a:gd name="connsiteY1" fmla="*/ 742882 h 1262859"/>
              <a:gd name="connsiteX2" fmla="*/ 951516 w 1078389"/>
              <a:gd name="connsiteY2" fmla="*/ 1158234 h 1262859"/>
              <a:gd name="connsiteX3" fmla="*/ 865193 w 1078389"/>
              <a:gd name="connsiteY3" fmla="*/ 1262859 h 1262859"/>
              <a:gd name="connsiteX4" fmla="*/ 0 w 1078389"/>
              <a:gd name="connsiteY4" fmla="*/ 1262859 h 1262859"/>
              <a:gd name="connsiteX5" fmla="*/ 0 w 1078389"/>
              <a:gd name="connsiteY5" fmla="*/ 83534 h 1262859"/>
              <a:gd name="connsiteX6" fmla="*/ 46344 w 1078389"/>
              <a:gd name="connsiteY6" fmla="*/ 58379 h 1262859"/>
              <a:gd name="connsiteX7" fmla="*/ 335507 w 1078389"/>
              <a:gd name="connsiteY7" fmla="*/ 0 h 1262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8389" h="1262859">
                <a:moveTo>
                  <a:pt x="335507" y="0"/>
                </a:moveTo>
                <a:cubicBezTo>
                  <a:pt x="745789" y="0"/>
                  <a:pt x="1078389" y="332600"/>
                  <a:pt x="1078389" y="742882"/>
                </a:cubicBezTo>
                <a:cubicBezTo>
                  <a:pt x="1078389" y="896738"/>
                  <a:pt x="1031617" y="1039670"/>
                  <a:pt x="951516" y="1158234"/>
                </a:cubicBezTo>
                <a:lnTo>
                  <a:pt x="865193" y="1262859"/>
                </a:lnTo>
                <a:lnTo>
                  <a:pt x="0" y="1262859"/>
                </a:lnTo>
                <a:lnTo>
                  <a:pt x="0" y="83534"/>
                </a:lnTo>
                <a:lnTo>
                  <a:pt x="46344" y="58379"/>
                </a:lnTo>
                <a:cubicBezTo>
                  <a:pt x="135221" y="20788"/>
                  <a:pt x="232937" y="0"/>
                  <a:pt x="335507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D59126-464A-4C51-92BA-5717CA27134C}"/>
              </a:ext>
            </a:extLst>
          </p:cNvPr>
          <p:cNvSpPr txBox="1"/>
          <p:nvPr userDrawn="1"/>
        </p:nvSpPr>
        <p:spPr>
          <a:xfrm>
            <a:off x="1627" y="5673839"/>
            <a:ext cx="1426865" cy="4106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4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Traditional Siloed</a:t>
            </a:r>
          </a:p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4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Organization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A99E0BB-D0C1-4F50-80E1-238E87F249C2}"/>
              </a:ext>
            </a:extLst>
          </p:cNvPr>
          <p:cNvSpPr/>
          <p:nvPr userDrawn="1"/>
        </p:nvSpPr>
        <p:spPr>
          <a:xfrm>
            <a:off x="1328426" y="3389404"/>
            <a:ext cx="169494" cy="150074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90BC61-3CC6-4548-8F69-AE066A164C9E}"/>
              </a:ext>
            </a:extLst>
          </p:cNvPr>
          <p:cNvSpPr/>
          <p:nvPr userDrawn="1"/>
        </p:nvSpPr>
        <p:spPr>
          <a:xfrm>
            <a:off x="2600214" y="1987989"/>
            <a:ext cx="169494" cy="150074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7A0748D-5CB4-4A79-8320-701D66A492D9}"/>
              </a:ext>
            </a:extLst>
          </p:cNvPr>
          <p:cNvSpPr/>
          <p:nvPr userDrawn="1"/>
        </p:nvSpPr>
        <p:spPr>
          <a:xfrm>
            <a:off x="3260874" y="1413933"/>
            <a:ext cx="169494" cy="150074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2398A4-BBA0-495E-975C-9D412EEEA87A}"/>
              </a:ext>
            </a:extLst>
          </p:cNvPr>
          <p:cNvSpPr/>
          <p:nvPr userDrawn="1"/>
        </p:nvSpPr>
        <p:spPr>
          <a:xfrm>
            <a:off x="4424642" y="767369"/>
            <a:ext cx="169494" cy="150074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E7A277-5F45-47E2-B298-769D5DED863B}"/>
              </a:ext>
            </a:extLst>
          </p:cNvPr>
          <p:cNvSpPr/>
          <p:nvPr userDrawn="1"/>
        </p:nvSpPr>
        <p:spPr>
          <a:xfrm>
            <a:off x="8672362" y="149735"/>
            <a:ext cx="169494" cy="150074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471ACD-3EB1-4E4C-97E6-ED936BCF1219}"/>
              </a:ext>
            </a:extLst>
          </p:cNvPr>
          <p:cNvSpPr/>
          <p:nvPr userDrawn="1"/>
        </p:nvSpPr>
        <p:spPr>
          <a:xfrm>
            <a:off x="7106983" y="260084"/>
            <a:ext cx="169494" cy="150074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32832FF-49A0-48D8-AEC3-FB794BBFF03B}"/>
              </a:ext>
            </a:extLst>
          </p:cNvPr>
          <p:cNvSpPr/>
          <p:nvPr userDrawn="1"/>
        </p:nvSpPr>
        <p:spPr>
          <a:xfrm>
            <a:off x="5530251" y="417812"/>
            <a:ext cx="169494" cy="150074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D5357BF-424E-48F0-9AC9-80A652D4A2ED}"/>
              </a:ext>
            </a:extLst>
          </p:cNvPr>
          <p:cNvSpPr/>
          <p:nvPr userDrawn="1"/>
        </p:nvSpPr>
        <p:spPr>
          <a:xfrm>
            <a:off x="1777298" y="4202848"/>
            <a:ext cx="163238" cy="149947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FC16199-DF85-48AE-BCD0-7CEB97F36C19}"/>
              </a:ext>
            </a:extLst>
          </p:cNvPr>
          <p:cNvSpPr/>
          <p:nvPr userDrawn="1"/>
        </p:nvSpPr>
        <p:spPr>
          <a:xfrm>
            <a:off x="2645658" y="3213750"/>
            <a:ext cx="163238" cy="149947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0A7ECFD-83AD-4C5E-99F7-79E667FAB595}"/>
              </a:ext>
            </a:extLst>
          </p:cNvPr>
          <p:cNvSpPr/>
          <p:nvPr userDrawn="1"/>
        </p:nvSpPr>
        <p:spPr>
          <a:xfrm>
            <a:off x="3706297" y="2322446"/>
            <a:ext cx="163238" cy="149947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A3D94FB-84EE-4C3A-9D8C-5C65D4844D22}"/>
              </a:ext>
            </a:extLst>
          </p:cNvPr>
          <p:cNvSpPr/>
          <p:nvPr userDrawn="1"/>
        </p:nvSpPr>
        <p:spPr>
          <a:xfrm>
            <a:off x="6055843" y="1172110"/>
            <a:ext cx="163238" cy="149947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89A41EA-4486-45DA-BACA-6AC77BF7E53D}"/>
              </a:ext>
            </a:extLst>
          </p:cNvPr>
          <p:cNvSpPr/>
          <p:nvPr userDrawn="1"/>
        </p:nvSpPr>
        <p:spPr>
          <a:xfrm>
            <a:off x="7635607" y="713126"/>
            <a:ext cx="163238" cy="149947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0AFC584-F302-4ECB-AD24-7EF667CE72E4}"/>
              </a:ext>
            </a:extLst>
          </p:cNvPr>
          <p:cNvSpPr/>
          <p:nvPr userDrawn="1"/>
        </p:nvSpPr>
        <p:spPr>
          <a:xfrm>
            <a:off x="9143490" y="479748"/>
            <a:ext cx="163238" cy="149947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8AA499D-F7C6-468E-A157-34BB38908253}"/>
              </a:ext>
            </a:extLst>
          </p:cNvPr>
          <p:cNvSpPr/>
          <p:nvPr userDrawn="1"/>
        </p:nvSpPr>
        <p:spPr>
          <a:xfrm>
            <a:off x="2506112" y="4470843"/>
            <a:ext cx="163238" cy="149947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D38EC13-5933-441D-B4AF-38A25FA7AB47}"/>
              </a:ext>
            </a:extLst>
          </p:cNvPr>
          <p:cNvSpPr/>
          <p:nvPr userDrawn="1"/>
        </p:nvSpPr>
        <p:spPr>
          <a:xfrm>
            <a:off x="3760040" y="3591835"/>
            <a:ext cx="163238" cy="149947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F784029-C776-4F10-92EA-3B70A683A3A2}"/>
              </a:ext>
            </a:extLst>
          </p:cNvPr>
          <p:cNvSpPr/>
          <p:nvPr userDrawn="1"/>
        </p:nvSpPr>
        <p:spPr>
          <a:xfrm>
            <a:off x="4715704" y="3049092"/>
            <a:ext cx="163238" cy="149947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7652B26-0B03-4570-BA19-956BBDAC3E9B}"/>
              </a:ext>
            </a:extLst>
          </p:cNvPr>
          <p:cNvSpPr/>
          <p:nvPr userDrawn="1"/>
        </p:nvSpPr>
        <p:spPr>
          <a:xfrm>
            <a:off x="6020115" y="2450007"/>
            <a:ext cx="163238" cy="149947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99BC9E1-1973-4425-892D-12106ED77023}"/>
              </a:ext>
            </a:extLst>
          </p:cNvPr>
          <p:cNvSpPr/>
          <p:nvPr userDrawn="1"/>
        </p:nvSpPr>
        <p:spPr>
          <a:xfrm>
            <a:off x="7170692" y="1985912"/>
            <a:ext cx="163238" cy="149947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12F1CE3-7A15-4274-96F5-DD4B5DEF424A}"/>
              </a:ext>
            </a:extLst>
          </p:cNvPr>
          <p:cNvSpPr/>
          <p:nvPr userDrawn="1"/>
        </p:nvSpPr>
        <p:spPr>
          <a:xfrm>
            <a:off x="8421850" y="1518380"/>
            <a:ext cx="163238" cy="149947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F7C1095-DA7C-4FB6-8D0C-9F41D495D78F}"/>
              </a:ext>
            </a:extLst>
          </p:cNvPr>
          <p:cNvSpPr/>
          <p:nvPr userDrawn="1"/>
        </p:nvSpPr>
        <p:spPr>
          <a:xfrm>
            <a:off x="9967898" y="1003742"/>
            <a:ext cx="163238" cy="149947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0DE380-A0A5-4501-B062-D5A327965C38}"/>
              </a:ext>
            </a:extLst>
          </p:cNvPr>
          <p:cNvSpPr/>
          <p:nvPr userDrawn="1"/>
        </p:nvSpPr>
        <p:spPr>
          <a:xfrm>
            <a:off x="2944394" y="5144684"/>
            <a:ext cx="163238" cy="149947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E81E578-03BA-451D-A2EC-DCBB986AE296}"/>
              </a:ext>
            </a:extLst>
          </p:cNvPr>
          <p:cNvSpPr/>
          <p:nvPr userDrawn="1"/>
        </p:nvSpPr>
        <p:spPr>
          <a:xfrm>
            <a:off x="4573954" y="4506684"/>
            <a:ext cx="163238" cy="149947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E61AAAD-C1AB-4BC7-8368-525651B3544A}"/>
              </a:ext>
            </a:extLst>
          </p:cNvPr>
          <p:cNvSpPr/>
          <p:nvPr userDrawn="1"/>
        </p:nvSpPr>
        <p:spPr>
          <a:xfrm>
            <a:off x="6074990" y="3872873"/>
            <a:ext cx="163238" cy="149947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B836D5-6DE4-4D8F-8045-81E5BF0310C0}"/>
              </a:ext>
            </a:extLst>
          </p:cNvPr>
          <p:cNvSpPr/>
          <p:nvPr userDrawn="1"/>
        </p:nvSpPr>
        <p:spPr>
          <a:xfrm>
            <a:off x="8405772" y="2652600"/>
            <a:ext cx="163238" cy="149947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0F518A4-10A6-43A5-855D-C5FB0C6E4291}"/>
              </a:ext>
            </a:extLst>
          </p:cNvPr>
          <p:cNvSpPr/>
          <p:nvPr userDrawn="1"/>
        </p:nvSpPr>
        <p:spPr>
          <a:xfrm>
            <a:off x="9232272" y="2164620"/>
            <a:ext cx="163238" cy="149947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4E55F91-2A67-4359-87B8-BBF733DB76B1}"/>
              </a:ext>
            </a:extLst>
          </p:cNvPr>
          <p:cNvSpPr/>
          <p:nvPr userDrawn="1"/>
        </p:nvSpPr>
        <p:spPr>
          <a:xfrm>
            <a:off x="10304235" y="1539494"/>
            <a:ext cx="163238" cy="149947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99BF283-3B0E-4983-89FD-698CCB617DE7}"/>
              </a:ext>
            </a:extLst>
          </p:cNvPr>
          <p:cNvSpPr/>
          <p:nvPr userDrawn="1"/>
        </p:nvSpPr>
        <p:spPr>
          <a:xfrm>
            <a:off x="2386779" y="5853624"/>
            <a:ext cx="163238" cy="149947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A2FAE48-231D-49C7-A9F0-28AECED8EBF4}"/>
              </a:ext>
            </a:extLst>
          </p:cNvPr>
          <p:cNvSpPr/>
          <p:nvPr userDrawn="1"/>
        </p:nvSpPr>
        <p:spPr>
          <a:xfrm>
            <a:off x="4062355" y="5545523"/>
            <a:ext cx="163238" cy="149947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76FD73A-ED1C-4626-93EC-D42F83A91AF4}"/>
              </a:ext>
            </a:extLst>
          </p:cNvPr>
          <p:cNvSpPr/>
          <p:nvPr userDrawn="1"/>
        </p:nvSpPr>
        <p:spPr>
          <a:xfrm>
            <a:off x="5691915" y="5153014"/>
            <a:ext cx="163238" cy="149947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FD9B837-26AA-4CB1-A132-57E718A1680D}"/>
              </a:ext>
            </a:extLst>
          </p:cNvPr>
          <p:cNvSpPr/>
          <p:nvPr userDrawn="1"/>
        </p:nvSpPr>
        <p:spPr>
          <a:xfrm>
            <a:off x="8166655" y="4358124"/>
            <a:ext cx="163238" cy="149947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D1C2EAE-CA2E-4714-B397-172528541BA0}"/>
              </a:ext>
            </a:extLst>
          </p:cNvPr>
          <p:cNvSpPr/>
          <p:nvPr userDrawn="1"/>
        </p:nvSpPr>
        <p:spPr>
          <a:xfrm>
            <a:off x="9194284" y="3840422"/>
            <a:ext cx="163238" cy="149947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6785C2D-77A1-4501-B74E-7EA1551DEA9B}"/>
              </a:ext>
            </a:extLst>
          </p:cNvPr>
          <p:cNvSpPr/>
          <p:nvPr userDrawn="1"/>
        </p:nvSpPr>
        <p:spPr>
          <a:xfrm>
            <a:off x="11001456" y="2401470"/>
            <a:ext cx="163238" cy="149947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CD28C16-6BEE-4FEF-A1E8-BCA28C55FB53}"/>
              </a:ext>
            </a:extLst>
          </p:cNvPr>
          <p:cNvSpPr/>
          <p:nvPr userDrawn="1"/>
        </p:nvSpPr>
        <p:spPr>
          <a:xfrm>
            <a:off x="1987828" y="2603250"/>
            <a:ext cx="169494" cy="150074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8628ADF-BAE9-4F63-8AC5-B209CE1C3525}"/>
              </a:ext>
            </a:extLst>
          </p:cNvPr>
          <p:cNvSpPr/>
          <p:nvPr userDrawn="1"/>
        </p:nvSpPr>
        <p:spPr>
          <a:xfrm>
            <a:off x="4703188" y="1717316"/>
            <a:ext cx="164388" cy="158363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3DD0487-EFA2-45EE-94E2-8E3A1A39F38B}"/>
              </a:ext>
            </a:extLst>
          </p:cNvPr>
          <p:cNvSpPr/>
          <p:nvPr userDrawn="1"/>
        </p:nvSpPr>
        <p:spPr>
          <a:xfrm>
            <a:off x="1636014" y="5600471"/>
            <a:ext cx="164388" cy="158363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19F1A27-7A6D-4384-9885-39AFC6667F00}"/>
              </a:ext>
            </a:extLst>
          </p:cNvPr>
          <p:cNvSpPr/>
          <p:nvPr userDrawn="1"/>
        </p:nvSpPr>
        <p:spPr>
          <a:xfrm>
            <a:off x="10319765" y="3035252"/>
            <a:ext cx="164388" cy="158363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F291C2D-15ED-45D0-84A1-AB695BA6E890}"/>
              </a:ext>
            </a:extLst>
          </p:cNvPr>
          <p:cNvSpPr/>
          <p:nvPr userDrawn="1"/>
        </p:nvSpPr>
        <p:spPr>
          <a:xfrm>
            <a:off x="7339212" y="3248048"/>
            <a:ext cx="164388" cy="158363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61AAAD-C1AB-4BC7-8368-525651B3544A}"/>
              </a:ext>
            </a:extLst>
          </p:cNvPr>
          <p:cNvSpPr/>
          <p:nvPr userDrawn="1"/>
        </p:nvSpPr>
        <p:spPr>
          <a:xfrm>
            <a:off x="6687918" y="4865547"/>
            <a:ext cx="163238" cy="149947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39" name="Group 138"/>
          <p:cNvGrpSpPr/>
          <p:nvPr userDrawn="1"/>
        </p:nvGrpSpPr>
        <p:grpSpPr>
          <a:xfrm>
            <a:off x="933088" y="255750"/>
            <a:ext cx="11459176" cy="6220103"/>
            <a:chOff x="699816" y="191812"/>
            <a:chExt cx="8594382" cy="4665077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F7DDD2E-4168-4E57-A829-EB606BE6C7CE}"/>
                </a:ext>
              </a:extLst>
            </p:cNvPr>
            <p:cNvSpPr/>
            <p:nvPr userDrawn="1"/>
          </p:nvSpPr>
          <p:spPr>
            <a:xfrm>
              <a:off x="699816" y="2431569"/>
              <a:ext cx="155088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Technology </a:t>
              </a:r>
            </a:p>
            <a:p>
              <a:pPr marL="0" marR="0" lvl="0" indent="0" algn="ctr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Centric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90B77FD-37ED-4066-BCAC-993A4056D34C}"/>
                </a:ext>
              </a:extLst>
            </p:cNvPr>
            <p:cNvSpPr/>
            <p:nvPr userDrawn="1"/>
          </p:nvSpPr>
          <p:spPr>
            <a:xfrm>
              <a:off x="1613722" y="1619104"/>
              <a:ext cx="1381861" cy="207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Function Aligned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E4C3EE7-DD59-4D67-8C5D-B1BAD05D9CB8}"/>
                </a:ext>
              </a:extLst>
            </p:cNvPr>
            <p:cNvSpPr/>
            <p:nvPr userDrawn="1"/>
          </p:nvSpPr>
          <p:spPr>
            <a:xfrm>
              <a:off x="1971758" y="1143187"/>
              <a:ext cx="1833219" cy="207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Process Aligned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985DA04-CFF5-44F1-B1F6-4DB8A8E00B6D}"/>
                </a:ext>
              </a:extLst>
            </p:cNvPr>
            <p:cNvSpPr/>
            <p:nvPr userDrawn="1"/>
          </p:nvSpPr>
          <p:spPr>
            <a:xfrm>
              <a:off x="2983682" y="667650"/>
              <a:ext cx="1041498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Domain Driven Design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1529B51-0A99-4372-9359-483F82C660D9}"/>
                </a:ext>
              </a:extLst>
            </p:cNvPr>
            <p:cNvSpPr/>
            <p:nvPr userDrawn="1"/>
          </p:nvSpPr>
          <p:spPr>
            <a:xfrm>
              <a:off x="5659959" y="234269"/>
              <a:ext cx="1205448" cy="207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Digital Business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1FFAF55-FBA5-487E-B35D-B2240107C5F4}"/>
                </a:ext>
              </a:extLst>
            </p:cNvPr>
            <p:cNvSpPr/>
            <p:nvPr userDrawn="1"/>
          </p:nvSpPr>
          <p:spPr>
            <a:xfrm>
              <a:off x="4824011" y="292579"/>
              <a:ext cx="1008066" cy="207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BizDevOps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AA109BF-6FD0-4CF1-B638-F381743F722C}"/>
                </a:ext>
              </a:extLst>
            </p:cNvPr>
            <p:cNvSpPr/>
            <p:nvPr userDrawn="1"/>
          </p:nvSpPr>
          <p:spPr>
            <a:xfrm>
              <a:off x="963429" y="3306282"/>
              <a:ext cx="952118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Tech debt remediation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98CFB56-D946-4D3E-B19E-0C4D8D648CAF}"/>
                </a:ext>
              </a:extLst>
            </p:cNvPr>
            <p:cNvSpPr/>
            <p:nvPr userDrawn="1"/>
          </p:nvSpPr>
          <p:spPr>
            <a:xfrm>
              <a:off x="1864783" y="2364457"/>
              <a:ext cx="120664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Platform Modernization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9EA9B8D-3C8F-4443-B7FD-11A740821D2E}"/>
                </a:ext>
              </a:extLst>
            </p:cNvPr>
            <p:cNvSpPr/>
            <p:nvPr userDrawn="1"/>
          </p:nvSpPr>
          <p:spPr>
            <a:xfrm>
              <a:off x="3120512" y="1349504"/>
              <a:ext cx="1559875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Containerization</a:t>
              </a:r>
            </a:p>
            <a:p>
              <a:pPr marL="0" marR="0" lvl="0" indent="0" algn="ctr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w/ Microservices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0C0B797-774E-4F64-ACC3-2C28E2E9FCA3}"/>
                </a:ext>
              </a:extLst>
            </p:cNvPr>
            <p:cNvSpPr/>
            <p:nvPr userDrawn="1"/>
          </p:nvSpPr>
          <p:spPr>
            <a:xfrm>
              <a:off x="4213639" y="958524"/>
              <a:ext cx="1157736" cy="207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Platform as Service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9DCB40B-EE83-4107-97D3-F46975A731C7}"/>
                </a:ext>
              </a:extLst>
            </p:cNvPr>
            <p:cNvSpPr/>
            <p:nvPr userDrawn="1"/>
          </p:nvSpPr>
          <p:spPr>
            <a:xfrm>
              <a:off x="5236462" y="627768"/>
              <a:ext cx="1041498" cy="207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Cloud Native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B1E95FF-93D6-4E93-AB87-6FD8BD774F6F}"/>
                </a:ext>
              </a:extLst>
            </p:cNvPr>
            <p:cNvSpPr/>
            <p:nvPr userDrawn="1"/>
          </p:nvSpPr>
          <p:spPr>
            <a:xfrm>
              <a:off x="6876575" y="191812"/>
              <a:ext cx="1041498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Adaptive Architecture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F0367D2-C8AF-418C-AE63-1EEE28C90BE9}"/>
                </a:ext>
              </a:extLst>
            </p:cNvPr>
            <p:cNvSpPr/>
            <p:nvPr userDrawn="1"/>
          </p:nvSpPr>
          <p:spPr>
            <a:xfrm>
              <a:off x="1956036" y="3316904"/>
              <a:ext cx="952118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Applications monitoring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66F5D94-651D-4FAF-B0FD-199400991D2C}"/>
                </a:ext>
              </a:extLst>
            </p:cNvPr>
            <p:cNvSpPr/>
            <p:nvPr userDrawn="1"/>
          </p:nvSpPr>
          <p:spPr>
            <a:xfrm>
              <a:off x="2564538" y="2785027"/>
              <a:ext cx="107063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Testing Automation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EE33FD7-5DBC-4B0B-AED6-2F46459C42FA}"/>
                </a:ext>
              </a:extLst>
            </p:cNvPr>
            <p:cNvSpPr/>
            <p:nvPr userDrawn="1"/>
          </p:nvSpPr>
          <p:spPr>
            <a:xfrm>
              <a:off x="3021587" y="2376376"/>
              <a:ext cx="1381861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Digital Workforce</a:t>
              </a:r>
            </a:p>
            <a:p>
              <a:pPr marL="0" marR="0" lvl="0" indent="0" algn="ctr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/ Bots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369BED4-BDD6-49B3-AD3B-D54E2B0B7C78}"/>
                </a:ext>
              </a:extLst>
            </p:cNvPr>
            <p:cNvSpPr/>
            <p:nvPr userDrawn="1"/>
          </p:nvSpPr>
          <p:spPr>
            <a:xfrm>
              <a:off x="4175149" y="1921411"/>
              <a:ext cx="1312537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Cognitive Process </a:t>
              </a:r>
            </a:p>
            <a:p>
              <a:pPr marL="0" marR="0" lvl="0" indent="0" algn="ctr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Automation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5CF2371-37F8-47D8-AB15-24DC4534ED28}"/>
                </a:ext>
              </a:extLst>
            </p:cNvPr>
            <p:cNvSpPr/>
            <p:nvPr userDrawn="1"/>
          </p:nvSpPr>
          <p:spPr>
            <a:xfrm>
              <a:off x="5045458" y="1581749"/>
              <a:ext cx="1157736" cy="207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Intelligent Apps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635DB25-625E-4019-A8B2-3814506DC7A7}"/>
                </a:ext>
              </a:extLst>
            </p:cNvPr>
            <p:cNvSpPr/>
            <p:nvPr userDrawn="1"/>
          </p:nvSpPr>
          <p:spPr>
            <a:xfrm>
              <a:off x="5966226" y="1208918"/>
              <a:ext cx="92928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AIOps / Resiliency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5BB83904-C480-4328-AC81-02B959C0EDE5}"/>
                </a:ext>
              </a:extLst>
            </p:cNvPr>
            <p:cNvSpPr/>
            <p:nvPr userDrawn="1"/>
          </p:nvSpPr>
          <p:spPr>
            <a:xfrm>
              <a:off x="6460886" y="744645"/>
              <a:ext cx="1235007" cy="484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AI Infused </a:t>
              </a:r>
            </a:p>
            <a:p>
              <a:pPr marL="0" marR="0" lvl="0" indent="0" algn="ctr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Intelligent</a:t>
              </a:r>
            </a:p>
            <a:p>
              <a:pPr marL="0" marR="0" lvl="0" indent="0" algn="ctr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Enterprise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A242590-B83C-4250-A4C6-DC4CA48CCA16}"/>
                </a:ext>
              </a:extLst>
            </p:cNvPr>
            <p:cNvSpPr/>
            <p:nvPr userDrawn="1"/>
          </p:nvSpPr>
          <p:spPr>
            <a:xfrm>
              <a:off x="2308698" y="3861804"/>
              <a:ext cx="1178697" cy="207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Productive Teams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21183F8-48D2-42F6-8A28-C7BACCFD9CEB}"/>
                </a:ext>
              </a:extLst>
            </p:cNvPr>
            <p:cNvSpPr/>
            <p:nvPr userDrawn="1"/>
          </p:nvSpPr>
          <p:spPr>
            <a:xfrm>
              <a:off x="3504430" y="3391499"/>
              <a:ext cx="1074013" cy="207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Right Speed IT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354127F-AF34-49D5-B01D-F4DE51BFBFD4}"/>
                </a:ext>
              </a:extLst>
            </p:cNvPr>
            <p:cNvSpPr/>
            <p:nvPr userDrawn="1"/>
          </p:nvSpPr>
          <p:spPr>
            <a:xfrm>
              <a:off x="4251645" y="3012735"/>
              <a:ext cx="952118" cy="207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Agile workforce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1FA44C0-F021-48A0-B805-042B49E463EA}"/>
                </a:ext>
              </a:extLst>
            </p:cNvPr>
            <p:cNvSpPr/>
            <p:nvPr userDrawn="1"/>
          </p:nvSpPr>
          <p:spPr>
            <a:xfrm>
              <a:off x="6069111" y="2141970"/>
              <a:ext cx="952118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Full Stack Engineering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4F1EF5F-2750-45FA-870B-01A0E6D773B3}"/>
                </a:ext>
              </a:extLst>
            </p:cNvPr>
            <p:cNvSpPr/>
            <p:nvPr userDrawn="1"/>
          </p:nvSpPr>
          <p:spPr>
            <a:xfrm>
              <a:off x="7110743" y="1497468"/>
              <a:ext cx="952118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Product Mindset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456812B-3144-4740-9E93-A07964683EAE}"/>
                </a:ext>
              </a:extLst>
            </p:cNvPr>
            <p:cNvSpPr/>
            <p:nvPr userDrawn="1"/>
          </p:nvSpPr>
          <p:spPr>
            <a:xfrm>
              <a:off x="8342080" y="1743517"/>
              <a:ext cx="952118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Talent on Demand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9D45660-AC4F-4555-90A9-D30CBA9B0C32}"/>
                </a:ext>
              </a:extLst>
            </p:cNvPr>
            <p:cNvSpPr/>
            <p:nvPr userDrawn="1"/>
          </p:nvSpPr>
          <p:spPr>
            <a:xfrm>
              <a:off x="1206238" y="4510640"/>
              <a:ext cx="1135635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Internal/limited sourcing 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B74E959-CB0A-4ACE-A881-FB05C9E31ABA}"/>
                </a:ext>
              </a:extLst>
            </p:cNvPr>
            <p:cNvSpPr/>
            <p:nvPr userDrawn="1"/>
          </p:nvSpPr>
          <p:spPr>
            <a:xfrm>
              <a:off x="2933651" y="4290179"/>
              <a:ext cx="952118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Partners and</a:t>
              </a:r>
            </a:p>
            <a:p>
              <a:pPr marL="0" marR="0" lvl="0" indent="0" algn="l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Ecosystems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5BA9A42-819E-4FF2-AF77-AFAB7983E4FD}"/>
                </a:ext>
              </a:extLst>
            </p:cNvPr>
            <p:cNvSpPr/>
            <p:nvPr userDrawn="1"/>
          </p:nvSpPr>
          <p:spPr>
            <a:xfrm>
              <a:off x="3827540" y="4011510"/>
              <a:ext cx="1056354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Captive Centers</a:t>
              </a:r>
            </a:p>
            <a:p>
              <a:pPr marL="0" marR="0" lvl="0" indent="0" algn="l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Shared Services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58DE0304-3B39-4024-A87A-F66B09684B5D}"/>
                </a:ext>
              </a:extLst>
            </p:cNvPr>
            <p:cNvSpPr/>
            <p:nvPr userDrawn="1"/>
          </p:nvSpPr>
          <p:spPr>
            <a:xfrm>
              <a:off x="5931635" y="3429845"/>
              <a:ext cx="1075242" cy="207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DevSecOps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B1C99336-6810-4CF4-AB14-E3E8DDEE5D79}"/>
                </a:ext>
              </a:extLst>
            </p:cNvPr>
            <p:cNvSpPr/>
            <p:nvPr userDrawn="1"/>
          </p:nvSpPr>
          <p:spPr>
            <a:xfrm>
              <a:off x="7768579" y="2294778"/>
              <a:ext cx="104996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Crowdsourcing</a:t>
              </a:r>
            </a:p>
            <a:p>
              <a:pPr marL="0" marR="0" lvl="0" indent="0" algn="ctr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&amp; No shore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240B357-079A-4945-B5E1-31EDCAC85ECE}"/>
                </a:ext>
              </a:extLst>
            </p:cNvPr>
            <p:cNvSpPr/>
            <p:nvPr userDrawn="1"/>
          </p:nvSpPr>
          <p:spPr>
            <a:xfrm>
              <a:off x="7475923" y="1353092"/>
              <a:ext cx="1087867" cy="207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Open Innovation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C2A080C-429F-4341-BAD0-E6E339004A13}"/>
                </a:ext>
              </a:extLst>
            </p:cNvPr>
            <p:cNvSpPr/>
            <p:nvPr userDrawn="1"/>
          </p:nvSpPr>
          <p:spPr>
            <a:xfrm>
              <a:off x="1154433" y="2080550"/>
              <a:ext cx="1070421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Portfolio Orientation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4EDE58B-645B-4EFA-8F1B-B272EBEF326A}"/>
                </a:ext>
              </a:extLst>
            </p:cNvPr>
            <p:cNvSpPr/>
            <p:nvPr userDrawn="1"/>
          </p:nvSpPr>
          <p:spPr>
            <a:xfrm>
              <a:off x="2224854" y="1945946"/>
              <a:ext cx="1570870" cy="207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API Management 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521E186-4B6F-4E13-99AA-ACDADBB0D7AC}"/>
                </a:ext>
              </a:extLst>
            </p:cNvPr>
            <p:cNvSpPr/>
            <p:nvPr userDrawn="1"/>
          </p:nvSpPr>
          <p:spPr>
            <a:xfrm>
              <a:off x="1316606" y="4170947"/>
              <a:ext cx="959744" cy="207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Waterfall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3DB0AF2-F74A-47B8-916F-80F07A37E35F}"/>
                </a:ext>
              </a:extLst>
            </p:cNvPr>
            <p:cNvSpPr/>
            <p:nvPr userDrawn="1"/>
          </p:nvSpPr>
          <p:spPr>
            <a:xfrm>
              <a:off x="6726858" y="3017115"/>
              <a:ext cx="1181638" cy="207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Lean Engineering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EF34561E-F43F-4BE9-9663-793EFF062542}"/>
                </a:ext>
              </a:extLst>
            </p:cNvPr>
            <p:cNvSpPr/>
            <p:nvPr userDrawn="1"/>
          </p:nvSpPr>
          <p:spPr>
            <a:xfrm>
              <a:off x="5295148" y="2544617"/>
              <a:ext cx="958829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Design-led thinking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354127F-AF34-49D5-B01D-F4DE51BFBFD4}"/>
                </a:ext>
              </a:extLst>
            </p:cNvPr>
            <p:cNvSpPr/>
            <p:nvPr userDrawn="1"/>
          </p:nvSpPr>
          <p:spPr>
            <a:xfrm>
              <a:off x="4875463" y="3769179"/>
              <a:ext cx="952118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09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CI/CD Delivery Pipelines</a:t>
              </a:r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7738E10-6A43-43EE-A9BA-39B47A0F01F6}"/>
              </a:ext>
            </a:extLst>
          </p:cNvPr>
          <p:cNvSpPr/>
          <p:nvPr userDrawn="1"/>
        </p:nvSpPr>
        <p:spPr>
          <a:xfrm>
            <a:off x="4846891" y="66795"/>
            <a:ext cx="18842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Outcomes</a:t>
            </a:r>
          </a:p>
        </p:txBody>
      </p:sp>
      <p:sp>
        <p:nvSpPr>
          <p:cNvPr id="141" name="Rectangle 140"/>
          <p:cNvSpPr/>
          <p:nvPr userDrawn="1"/>
        </p:nvSpPr>
        <p:spPr>
          <a:xfrm>
            <a:off x="11871327" y="6633417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4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2" name="Lige forbindelse 8"/>
          <p:cNvCxnSpPr>
            <a:cxnSpLocks/>
          </p:cNvCxnSpPr>
          <p:nvPr userDrawn="1"/>
        </p:nvCxnSpPr>
        <p:spPr>
          <a:xfrm>
            <a:off x="10533002" y="6566163"/>
            <a:ext cx="166219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Footer Placeholder 4"/>
          <p:cNvSpPr txBox="1">
            <a:spLocks/>
          </p:cNvSpPr>
          <p:nvPr userDrawn="1"/>
        </p:nvSpPr>
        <p:spPr>
          <a:xfrm>
            <a:off x="10533002" y="6634231"/>
            <a:ext cx="110832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34" b="0" u="none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144" name="Freeform 5"/>
          <p:cNvSpPr>
            <a:spLocks noEditPoints="1"/>
          </p:cNvSpPr>
          <p:nvPr userDrawn="1"/>
        </p:nvSpPr>
        <p:spPr bwMode="auto">
          <a:xfrm>
            <a:off x="10669364" y="6637406"/>
            <a:ext cx="376775" cy="145943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734"/>
          </a:p>
        </p:txBody>
      </p:sp>
      <p:sp>
        <p:nvSpPr>
          <p:cNvPr id="145" name="TextBox 144"/>
          <p:cNvSpPr txBox="1"/>
          <p:nvPr userDrawn="1"/>
        </p:nvSpPr>
        <p:spPr>
          <a:xfrm>
            <a:off x="11019560" y="6578026"/>
            <a:ext cx="818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146" name="Shape 257"/>
          <p:cNvSpPr txBox="1">
            <a:spLocks/>
          </p:cNvSpPr>
          <p:nvPr userDrawn="1"/>
        </p:nvSpPr>
        <p:spPr>
          <a:xfrm>
            <a:off x="11826626" y="6574324"/>
            <a:ext cx="346283" cy="259900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sz="800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sz="800" noProof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147" name="Group 146"/>
          <p:cNvGrpSpPr/>
          <p:nvPr userDrawn="1"/>
        </p:nvGrpSpPr>
        <p:grpSpPr>
          <a:xfrm>
            <a:off x="95931" y="6638153"/>
            <a:ext cx="671718" cy="126295"/>
            <a:chOff x="6014087" y="4646472"/>
            <a:chExt cx="503788" cy="94721"/>
          </a:xfrm>
        </p:grpSpPr>
        <p:sp>
          <p:nvSpPr>
            <p:cNvPr id="148" name="Oval 14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3734"/>
                <a:t> </a:t>
              </a:r>
            </a:p>
          </p:txBody>
        </p:sp>
        <p:sp>
          <p:nvSpPr>
            <p:cNvPr id="149" name="Oval 14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734"/>
            </a:p>
          </p:txBody>
        </p:sp>
        <p:sp>
          <p:nvSpPr>
            <p:cNvPr id="150" name="Oval 149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734"/>
            </a:p>
          </p:txBody>
        </p:sp>
        <p:sp>
          <p:nvSpPr>
            <p:cNvPr id="151" name="Oval 150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734"/>
            </a:p>
          </p:txBody>
        </p:sp>
        <p:sp>
          <p:nvSpPr>
            <p:cNvPr id="152" name="Oval 151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734"/>
            </a:p>
          </p:txBody>
        </p:sp>
      </p:grpSp>
      <p:sp>
        <p:nvSpPr>
          <p:cNvPr id="69" name="TextBox 68"/>
          <p:cNvSpPr txBox="1"/>
          <p:nvPr userDrawn="1"/>
        </p:nvSpPr>
        <p:spPr>
          <a:xfrm>
            <a:off x="1317281" y="6250690"/>
            <a:ext cx="425116" cy="194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7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93304</a:t>
            </a:r>
          </a:p>
        </p:txBody>
      </p:sp>
    </p:spTree>
    <p:extLst>
      <p:ext uri="{BB962C8B-B14F-4D97-AF65-F5344CB8AC3E}">
        <p14:creationId xmlns:p14="http://schemas.microsoft.com/office/powerpoint/2010/main" val="7800818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350760" y="345077"/>
            <a:ext cx="6993467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608" algn="l"/>
              </a:tabLst>
              <a:defRPr lang="en-US" sz="3200" u="none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67695" y="1727200"/>
            <a:ext cx="11468707" cy="338668"/>
          </a:xfrm>
          <a:prstGeom prst="rect">
            <a:avLst/>
          </a:prstGeom>
        </p:spPr>
        <p:txBody>
          <a:bodyPr/>
          <a:lstStyle>
            <a:lvl1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867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67694" y="84667"/>
            <a:ext cx="1335618" cy="165059"/>
          </a:xfrm>
          <a:prstGeom prst="rect">
            <a:avLst/>
          </a:prstGeom>
        </p:spPr>
        <p:txBody>
          <a:bodyPr wrap="none" tIns="0" bIns="0" anchor="ctr" anchorCtr="0"/>
          <a:lstStyle>
            <a:lvl1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0.0 Section name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1871327" y="6633417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4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33" name="Footer Placeholder 4"/>
          <p:cNvSpPr txBox="1">
            <a:spLocks/>
          </p:cNvSpPr>
          <p:nvPr userDrawn="1"/>
        </p:nvSpPr>
        <p:spPr>
          <a:xfrm>
            <a:off x="10533002" y="6634231"/>
            <a:ext cx="110832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34">
                <a:solidFill>
                  <a:srgbClr val="646363"/>
                </a:solidFill>
              </a:rPr>
              <a:t>©</a:t>
            </a:r>
          </a:p>
        </p:txBody>
      </p:sp>
      <p:sp>
        <p:nvSpPr>
          <p:cNvPr id="40" name="Freeform 5"/>
          <p:cNvSpPr>
            <a:spLocks noEditPoints="1"/>
          </p:cNvSpPr>
          <p:nvPr userDrawn="1"/>
        </p:nvSpPr>
        <p:spPr bwMode="auto">
          <a:xfrm>
            <a:off x="10669364" y="6637406"/>
            <a:ext cx="376775" cy="145943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734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019560" y="6578026"/>
            <a:ext cx="818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646363"/>
                </a:solidFill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2" name="Shape 257"/>
          <p:cNvSpPr txBox="1">
            <a:spLocks/>
          </p:cNvSpPr>
          <p:nvPr userDrawn="1"/>
        </p:nvSpPr>
        <p:spPr>
          <a:xfrm>
            <a:off x="11826626" y="6574324"/>
            <a:ext cx="346283" cy="259900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fld id="{86CB4B4D-7CA3-9044-876B-883B54F8677D}" type="slidenum">
              <a:rPr lang="en-GB" sz="800" smtClean="0">
                <a:solidFill>
                  <a:srgbClr val="646363"/>
                </a:solidFill>
                <a:sym typeface="Arial"/>
              </a:rPr>
              <a:pPr/>
              <a:t>‹#›</a:t>
            </a:fld>
            <a:endParaRPr lang="en-GB" sz="800">
              <a:solidFill>
                <a:srgbClr val="646363"/>
              </a:solidFill>
              <a:sym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5092BE-3290-4B93-9EAE-A479B5C7B2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367" y="2225667"/>
            <a:ext cx="11474451" cy="4108704"/>
          </a:xfrm>
          <a:prstGeom prst="rect">
            <a:avLst/>
          </a:prstGeom>
        </p:spPr>
        <p:txBody>
          <a:bodyPr/>
          <a:lstStyle>
            <a:lvl1pPr marL="222254" indent="-222254">
              <a:defRPr sz="1467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35524" indent="-232836">
              <a:defRPr sz="1334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1861" indent="-228603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5132" indent="-228603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1469" indent="-228603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95931" y="6638153"/>
            <a:ext cx="671718" cy="126295"/>
            <a:chOff x="6014087" y="4646472"/>
            <a:chExt cx="503788" cy="94721"/>
          </a:xfrm>
        </p:grpSpPr>
        <p:sp>
          <p:nvSpPr>
            <p:cNvPr id="24" name="Oval 23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rgbClr val="EF3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215">
                <a:defRPr/>
              </a:pPr>
              <a:r>
                <a:rPr lang="en-US" sz="3734" kern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rgbClr val="0E35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215">
                <a:defRPr/>
              </a:pPr>
              <a:endParaRPr lang="en-US" sz="3734" kern="0">
                <a:solidFill>
                  <a:srgbClr val="000000"/>
                </a:solidFill>
              </a:endParaRPr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rgbClr val="00A2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215">
                <a:defRPr/>
              </a:pPr>
              <a:endParaRPr lang="en-US" sz="3734" kern="0">
                <a:solidFill>
                  <a:srgbClr val="000000"/>
                </a:solidFill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rgbClr val="6DC24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215">
                <a:defRPr/>
              </a:pPr>
              <a:endParaRPr lang="en-US" sz="3734" kern="0">
                <a:solidFill>
                  <a:srgbClr val="000000"/>
                </a:solidFill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rgbClr val="FFDA2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215">
                <a:defRPr/>
              </a:pPr>
              <a:endParaRPr lang="en-US" sz="3734" ker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9898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>
          <p15:clr>
            <a:srgbClr val="FBAE40"/>
          </p15:clr>
        </p15:guide>
        <p15:guide id="3" pos="559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-2" y="345078"/>
            <a:ext cx="95504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616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/>
              <a:t>Click to add title</a:t>
            </a:r>
            <a:br>
              <a:rPr lang="en-US"/>
            </a:br>
            <a:r>
              <a:rPr lang="en-US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0" u="none">
                <a:solidFill>
                  <a:schemeClr val="accent2"/>
                </a:solidFill>
              </a:rPr>
              <a:t>© 2017</a:t>
            </a:r>
            <a:r>
              <a:rPr lang="en-US" sz="800" b="0" u="none" baseline="0">
                <a:solidFill>
                  <a:schemeClr val="accent2"/>
                </a:solidFill>
              </a:rPr>
              <a:t> </a:t>
            </a:r>
            <a:r>
              <a:rPr lang="en-US" sz="800" b="0" u="none">
                <a:solidFill>
                  <a:schemeClr val="accent2"/>
                </a:solidFill>
              </a:rPr>
              <a:t>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6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0" u="none">
                <a:solidFill>
                  <a:schemeClr val="accent2"/>
                </a:solidFill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4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0" u="none">
                <a:solidFill>
                  <a:schemeClr val="accent2"/>
                </a:solidFill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4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0936" y="79418"/>
            <a:ext cx="1335618" cy="165059"/>
          </a:xfrm>
        </p:spPr>
        <p:txBody>
          <a:bodyPr wrap="none" tIns="0" bIns="0" anchor="ctr" anchorCtr="0"/>
          <a:lstStyle>
            <a:lvl1pPr marL="0" indent="0" algn="l" defTabSz="243846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46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46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46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46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0.0 Section name</a:t>
            </a:r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257"/>
          <p:cNvSpPr txBox="1">
            <a:spLocks/>
          </p:cNvSpPr>
          <p:nvPr userDrawn="1"/>
        </p:nvSpPr>
        <p:spPr>
          <a:xfrm>
            <a:off x="11845720" y="6583849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sz="800" noProof="0" smtClean="0">
                <a:sym typeface="Arial"/>
              </a:rPr>
              <a:pPr lvl="0"/>
              <a:t>‹#›</a:t>
            </a:fld>
            <a:endParaRPr lang="en-GB" sz="800" noProof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12297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Content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87705" y="345080"/>
            <a:ext cx="11336319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93" algn="l"/>
              </a:tabLst>
              <a:defRPr lang="en-US" sz="3467" u="none" baseline="0" dirty="0">
                <a:solidFill>
                  <a:srgbClr val="472F9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/>
              <a:t>Click to add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6FAC76E-0F49-4772-AAC2-51956D29A23F}"/>
              </a:ext>
            </a:extLst>
          </p:cNvPr>
          <p:cNvSpPr txBox="1">
            <a:spLocks/>
          </p:cNvSpPr>
          <p:nvPr userDrawn="1"/>
        </p:nvSpPr>
        <p:spPr>
          <a:xfrm>
            <a:off x="10533003" y="6634234"/>
            <a:ext cx="110832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809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4" b="0" i="0" u="none" strike="noStrike" kern="1200" cap="none" spc="0" normalizeH="0" baseline="0" noProof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AC5AC6A7-59D3-490F-B46A-37930B20D6A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669369" y="6637413"/>
            <a:ext cx="376775" cy="145943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702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F39811-B4CE-461E-B662-5746E9E787C9}"/>
              </a:ext>
            </a:extLst>
          </p:cNvPr>
          <p:cNvSpPr txBox="1"/>
          <p:nvPr userDrawn="1"/>
        </p:nvSpPr>
        <p:spPr>
          <a:xfrm>
            <a:off x="11008516" y="6578026"/>
            <a:ext cx="818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1702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19" name="Shape 257">
            <a:extLst>
              <a:ext uri="{FF2B5EF4-FFF2-40B4-BE49-F238E27FC236}">
                <a16:creationId xmlns:a16="http://schemas.microsoft.com/office/drawing/2014/main" id="{D93B12E5-D1B8-4918-A2FA-9790C51326C9}"/>
              </a:ext>
            </a:extLst>
          </p:cNvPr>
          <p:cNvSpPr txBox="1">
            <a:spLocks/>
          </p:cNvSpPr>
          <p:nvPr userDrawn="1"/>
        </p:nvSpPr>
        <p:spPr>
          <a:xfrm>
            <a:off x="11826630" y="6574330"/>
            <a:ext cx="346283" cy="259900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11702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pPr marL="0" marR="0" lvl="0" indent="0" algn="ctr" defTabSz="11702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84883" y="6638160"/>
            <a:ext cx="671719" cy="126295"/>
            <a:chOff x="6014087" y="4646472"/>
            <a:chExt cx="503788" cy="94721"/>
          </a:xfrm>
        </p:grpSpPr>
        <p:sp>
          <p:nvSpPr>
            <p:cNvPr id="21" name="Oval 20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rgbClr val="EF3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rgbClr val="0E35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rgbClr val="00A2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rgbClr val="6DC24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rgbClr val="FFDA2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169336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161">
          <p15:clr>
            <a:srgbClr val="FBAE40"/>
          </p15:clr>
        </p15:guide>
        <p15:guide id="2" pos="164">
          <p15:clr>
            <a:srgbClr val="FBAE40"/>
          </p15:clr>
        </p15:guide>
        <p15:guide id="3" orient="horz" pos="3078">
          <p15:clr>
            <a:srgbClr val="FBAE40"/>
          </p15:clr>
        </p15:guide>
        <p15:guide id="4" pos="559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0" y="62548"/>
            <a:ext cx="10972800" cy="61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marL="0" lvl="0" eaLnBrk="0" hangingPunct="0">
              <a:spcBef>
                <a:spcPct val="2000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609600" y="1144966"/>
            <a:ext cx="10972800" cy="514826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1867"/>
            </a:lvl3pPr>
            <a:lvl4pPr>
              <a:defRPr sz="1600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22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345077"/>
            <a:ext cx="42672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608" algn="l"/>
              </a:tabLst>
              <a:defRPr lang="en-US" sz="3467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/>
              <a:t>Click to add title</a:t>
            </a:r>
            <a:br>
              <a:rPr lang="en-US"/>
            </a:br>
            <a:r>
              <a:rPr lang="en-US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0" u="none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2017</a:t>
            </a:r>
            <a:r>
              <a:rPr lang="en-US" sz="800" b="0" u="none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" b="0" u="none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6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0" u="none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4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0" u="none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4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0934" y="1727200"/>
            <a:ext cx="11574784" cy="338668"/>
          </a:xfrm>
        </p:spPr>
        <p:txBody>
          <a:bodyPr/>
          <a:lstStyle>
            <a:lvl1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867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0934" y="2232780"/>
            <a:ext cx="11574784" cy="4113468"/>
          </a:xfrm>
        </p:spPr>
        <p:txBody>
          <a:bodyPr/>
          <a:lstStyle>
            <a:lvl1pPr marL="0" indent="0" algn="l" defTabSz="2438431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4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, tempus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in,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et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. </a:t>
            </a:r>
          </a:p>
          <a:p>
            <a:pPr lvl="0"/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et dui convallis,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lorem </a:t>
            </a:r>
            <a:r>
              <a:rPr lang="en-US" err="1"/>
              <a:t>volutpat</a:t>
            </a:r>
            <a:r>
              <a:rPr lang="en-US"/>
              <a:t>. Integer non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r>
              <a:rPr lang="en-US" err="1"/>
              <a:t>Donec</a:t>
            </a:r>
            <a:r>
              <a:rPr lang="en-US"/>
              <a:t> maximus pharetra </a:t>
            </a:r>
            <a:r>
              <a:rPr lang="en-US" err="1"/>
              <a:t>sapien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ligula </a:t>
            </a:r>
            <a:r>
              <a:rPr lang="en-US" err="1"/>
              <a:t>nunc</a:t>
            </a:r>
            <a:r>
              <a:rPr lang="en-US"/>
              <a:t>, ac </a:t>
            </a:r>
            <a:r>
              <a:rPr lang="en-US" err="1"/>
              <a:t>auctor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a. </a:t>
            </a:r>
            <a:r>
              <a:rPr lang="en-US" err="1"/>
              <a:t>Suspendisse</a:t>
            </a:r>
            <a:r>
              <a:rPr lang="en-US"/>
              <a:t> ex mi, </a:t>
            </a:r>
            <a:r>
              <a:rPr lang="en-US" err="1"/>
              <a:t>imperdiet</a:t>
            </a:r>
            <a:r>
              <a:rPr lang="en-US"/>
              <a:t> et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lorem.</a:t>
            </a:r>
          </a:p>
          <a:p>
            <a:pPr lvl="0"/>
            <a:r>
              <a:rPr lang="en-US"/>
              <a:t>Description text in Dark Grey and 24pt size.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, tempus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in,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et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. </a:t>
            </a:r>
          </a:p>
          <a:p>
            <a:pPr lvl="0"/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et dui convallis,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lorem </a:t>
            </a:r>
            <a:r>
              <a:rPr lang="en-US" err="1"/>
              <a:t>volutpat</a:t>
            </a:r>
            <a:r>
              <a:rPr lang="en-US"/>
              <a:t>. Integer non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r>
              <a:rPr lang="en-US" err="1"/>
              <a:t>Donec</a:t>
            </a:r>
            <a:r>
              <a:rPr lang="en-US"/>
              <a:t> maximus pharetra </a:t>
            </a:r>
            <a:r>
              <a:rPr lang="en-US" err="1"/>
              <a:t>sapien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ligula </a:t>
            </a:r>
            <a:r>
              <a:rPr lang="en-US" err="1"/>
              <a:t>nunc</a:t>
            </a:r>
            <a:r>
              <a:rPr lang="en-US"/>
              <a:t>, ac </a:t>
            </a:r>
            <a:r>
              <a:rPr lang="en-US" err="1"/>
              <a:t>auctor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a. </a:t>
            </a:r>
            <a:r>
              <a:rPr lang="en-US" err="1"/>
              <a:t>Suspendisse</a:t>
            </a:r>
            <a:r>
              <a:rPr lang="en-US"/>
              <a:t> ex mi, </a:t>
            </a:r>
            <a:r>
              <a:rPr lang="en-US" err="1"/>
              <a:t>imperdiet</a:t>
            </a:r>
            <a:r>
              <a:rPr lang="en-US"/>
              <a:t> et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lorem.</a:t>
            </a:r>
          </a:p>
          <a:p>
            <a:pPr lvl="0"/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, tempus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in,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et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. </a:t>
            </a:r>
          </a:p>
          <a:p>
            <a:pPr lvl="0"/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et dui convallis,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lorem </a:t>
            </a:r>
            <a:r>
              <a:rPr lang="en-US" err="1"/>
              <a:t>volutpat</a:t>
            </a:r>
            <a:r>
              <a:rPr lang="en-US"/>
              <a:t>. Integer non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r>
              <a:rPr lang="en-US" err="1"/>
              <a:t>Donec</a:t>
            </a:r>
            <a:r>
              <a:rPr lang="en-US"/>
              <a:t> maximus pharetra </a:t>
            </a:r>
            <a:r>
              <a:rPr lang="en-US" err="1"/>
              <a:t>sapien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ligula </a:t>
            </a:r>
            <a:r>
              <a:rPr lang="en-US" err="1"/>
              <a:t>nunc</a:t>
            </a:r>
            <a:r>
              <a:rPr lang="en-US"/>
              <a:t>, ac </a:t>
            </a:r>
            <a:r>
              <a:rPr lang="en-US" err="1"/>
              <a:t>auctor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a. </a:t>
            </a:r>
            <a:r>
              <a:rPr lang="en-US" err="1"/>
              <a:t>Suspendisse</a:t>
            </a:r>
            <a:r>
              <a:rPr lang="en-US"/>
              <a:t> ex mi, </a:t>
            </a:r>
            <a:r>
              <a:rPr lang="en-US" err="1"/>
              <a:t>imperdiet</a:t>
            </a:r>
            <a:r>
              <a:rPr lang="en-US"/>
              <a:t> et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lorem.</a:t>
            </a:r>
          </a:p>
          <a:p>
            <a:pPr lvl="0"/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0934" y="79418"/>
            <a:ext cx="1335618" cy="165059"/>
          </a:xfrm>
        </p:spPr>
        <p:txBody>
          <a:bodyPr wrap="none" tIns="0" bIns="0" anchor="ctr" anchorCtr="0"/>
          <a:lstStyle>
            <a:lvl1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0.0 Section name</a:t>
            </a:r>
          </a:p>
        </p:txBody>
      </p:sp>
      <p:cxnSp>
        <p:nvCxnSpPr>
          <p:cNvPr id="18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257"/>
          <p:cNvSpPr txBox="1">
            <a:spLocks/>
          </p:cNvSpPr>
          <p:nvPr userDrawn="1"/>
        </p:nvSpPr>
        <p:spPr>
          <a:xfrm>
            <a:off x="11845718" y="6583848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sz="800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sz="800" noProof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3096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3888" y="2"/>
            <a:ext cx="11571152" cy="74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7200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pc="300" dirty="0"/>
            </a:lvl1pPr>
          </a:lstStyle>
          <a:p>
            <a:pPr marL="0" lvl="0" eaLnBrk="0" hangingPunct="0">
              <a:spcBef>
                <a:spcPct val="2000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157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3">
          <p15:clr>
            <a:srgbClr val="FBAE40"/>
          </p15:clr>
        </p15:guide>
        <p15:guide id="2" pos="7287">
          <p15:clr>
            <a:srgbClr val="FBAE40"/>
          </p15:clr>
        </p15:guide>
        <p15:guide id="3" pos="3840">
          <p15:clr>
            <a:srgbClr val="FBAE40"/>
          </p15:clr>
        </p15:guide>
        <p15:guide id="4" pos="1421">
          <p15:clr>
            <a:srgbClr val="FBAE40"/>
          </p15:clr>
        </p15:guide>
        <p15:guide id="5" pos="1572">
          <p15:clr>
            <a:srgbClr val="FBAE40"/>
          </p15:clr>
        </p15:guide>
        <p15:guide id="6" pos="1723">
          <p15:clr>
            <a:srgbClr val="FBAE40"/>
          </p15:clr>
        </p15:guide>
        <p15:guide id="7" pos="6139">
          <p15:clr>
            <a:srgbClr val="FBAE40"/>
          </p15:clr>
        </p15:guide>
        <p15:guide id="8" pos="565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98607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67694" y="84667"/>
            <a:ext cx="1335618" cy="165059"/>
          </a:xfrm>
          <a:prstGeom prst="rect">
            <a:avLst/>
          </a:prstGeom>
        </p:spPr>
        <p:txBody>
          <a:bodyPr wrap="none" tIns="0" bIns="0" anchor="ctr" anchorCtr="0"/>
          <a:lstStyle>
            <a:lvl1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43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0.0 Section name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50760" y="345077"/>
            <a:ext cx="6993467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608" algn="l"/>
              </a:tabLst>
              <a:defRPr lang="en-US" sz="3200" u="none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11871327" y="6633417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4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ooter Placeholder 4"/>
          <p:cNvSpPr txBox="1">
            <a:spLocks/>
          </p:cNvSpPr>
          <p:nvPr userDrawn="1"/>
        </p:nvSpPr>
        <p:spPr>
          <a:xfrm>
            <a:off x="10533002" y="6634231"/>
            <a:ext cx="110832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34" b="0" u="none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5" name="Freeform 5"/>
          <p:cNvSpPr>
            <a:spLocks noEditPoints="1"/>
          </p:cNvSpPr>
          <p:nvPr userDrawn="1"/>
        </p:nvSpPr>
        <p:spPr bwMode="auto">
          <a:xfrm>
            <a:off x="10669364" y="6637406"/>
            <a:ext cx="376775" cy="145943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734"/>
          </a:p>
        </p:txBody>
      </p:sp>
      <p:sp>
        <p:nvSpPr>
          <p:cNvPr id="46" name="TextBox 45"/>
          <p:cNvSpPr txBox="1"/>
          <p:nvPr userDrawn="1"/>
        </p:nvSpPr>
        <p:spPr>
          <a:xfrm>
            <a:off x="11019560" y="6578026"/>
            <a:ext cx="818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7" name="Shape 257"/>
          <p:cNvSpPr txBox="1">
            <a:spLocks/>
          </p:cNvSpPr>
          <p:nvPr userDrawn="1"/>
        </p:nvSpPr>
        <p:spPr>
          <a:xfrm>
            <a:off x="11826626" y="6574324"/>
            <a:ext cx="346283" cy="259900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sz="800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sz="800" noProof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931" y="6638153"/>
            <a:ext cx="671718" cy="126295"/>
            <a:chOff x="6014087" y="4646472"/>
            <a:chExt cx="503788" cy="94721"/>
          </a:xfrm>
        </p:grpSpPr>
        <p:sp>
          <p:nvSpPr>
            <p:cNvPr id="17" name="Oval 16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rgbClr val="EF3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21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</a:t>
              </a: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rgbClr val="0E35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21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rgbClr val="00A2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21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rgbClr val="6DC24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21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rgbClr val="FFDA2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21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414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">
          <p15:clr>
            <a:srgbClr val="FBAE40"/>
          </p15:clr>
        </p15:guide>
        <p15:guide id="2" pos="164">
          <p15:clr>
            <a:srgbClr val="FBAE40"/>
          </p15:clr>
        </p15:guide>
        <p15:guide id="3" orient="horz" pos="3078">
          <p15:clr>
            <a:srgbClr val="FBAE40"/>
          </p15:clr>
        </p15:guide>
        <p15:guide id="4" pos="559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67A2-6A20-084D-9D36-1BEAAA974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51A19-6BEB-C545-9846-703E1A67D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807BB-BBFF-9348-950E-D043D3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F9C9-E7FC-DB45-B59D-F4B7E49EEEE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C5C57-FF66-0B48-ACA1-CCCCA3167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FBC46-2425-6946-B464-F86EF0FD9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8851A-FB99-8C48-A106-134A0864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0" y="38371"/>
            <a:ext cx="10972800" cy="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pPr marL="0" lvl="0" eaLnBrk="0" hangingPunct="0">
              <a:spcBef>
                <a:spcPct val="20000"/>
              </a:spcBef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1386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6768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67697" y="84667"/>
            <a:ext cx="1335618" cy="165059"/>
          </a:xfrm>
        </p:spPr>
        <p:txBody>
          <a:bodyPr wrap="none" tIns="0" bIns="0" anchor="ctr" anchorCtr="0"/>
          <a:lstStyle>
            <a:lvl1pPr marL="0" indent="0" algn="l" defTabSz="2438492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2438492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492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492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492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0.0 Section name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50760" y="345080"/>
            <a:ext cx="6993467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624" algn="l"/>
              </a:tabLst>
              <a:defRPr lang="en-US" sz="3467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/>
              <a:t>Click to add title</a:t>
            </a:r>
            <a:br>
              <a:rPr lang="en-US"/>
            </a:br>
            <a:r>
              <a:rPr lang="en-US"/>
              <a:t>in two lines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1871327" y="6633417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2613" hangingPunct="0">
              <a:lnSpc>
                <a:spcPct val="120000"/>
              </a:lnSpc>
              <a:tabLst>
                <a:tab pos="247658" algn="l"/>
                <a:tab pos="501664" algn="l"/>
                <a:tab pos="762019" algn="l"/>
                <a:tab pos="1009677" algn="l"/>
                <a:tab pos="1263683" algn="l"/>
                <a:tab pos="1517689" algn="l"/>
                <a:tab pos="1771696" algn="l"/>
                <a:tab pos="2019351" algn="l"/>
                <a:tab pos="2273357" algn="l"/>
                <a:tab pos="2527364" algn="l"/>
                <a:tab pos="2781370" algn="l"/>
                <a:tab pos="3035377" algn="l"/>
              </a:tabLst>
            </a:pPr>
            <a:endParaRPr lang="en-US" sz="3734" b="1" kern="0" spc="-63">
              <a:solidFill>
                <a:srgbClr val="FFFFFF"/>
              </a:solidFill>
              <a:cs typeface="Arial" panose="020B0604020202020204" pitchFamily="34" charset="0"/>
              <a:sym typeface="Helvetica"/>
            </a:endParaRPr>
          </a:p>
        </p:txBody>
      </p:sp>
      <p:cxnSp>
        <p:nvCxnSpPr>
          <p:cNvPr id="26" name="Lige forbindelse 8"/>
          <p:cNvCxnSpPr>
            <a:cxnSpLocks/>
          </p:cNvCxnSpPr>
          <p:nvPr userDrawn="1"/>
        </p:nvCxnSpPr>
        <p:spPr>
          <a:xfrm>
            <a:off x="10533002" y="6566163"/>
            <a:ext cx="166219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/>
          <p:cNvSpPr txBox="1">
            <a:spLocks/>
          </p:cNvSpPr>
          <p:nvPr userDrawn="1"/>
        </p:nvSpPr>
        <p:spPr>
          <a:xfrm>
            <a:off x="10533002" y="6634231"/>
            <a:ext cx="110832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tabLst>
                <a:tab pos="247658" algn="l"/>
                <a:tab pos="501664" algn="l"/>
                <a:tab pos="762019" algn="l"/>
                <a:tab pos="1009677" algn="l"/>
                <a:tab pos="1263683" algn="l"/>
                <a:tab pos="1517689" algn="l"/>
                <a:tab pos="1771696" algn="l"/>
                <a:tab pos="2019351" algn="l"/>
                <a:tab pos="2273357" algn="l"/>
                <a:tab pos="2527364" algn="l"/>
                <a:tab pos="2781370" algn="l"/>
                <a:tab pos="3035377" algn="l"/>
              </a:tabLst>
            </a:pPr>
            <a:r>
              <a:rPr lang="en-US" sz="934" spc="-63">
                <a:solidFill>
                  <a:srgbClr val="646363"/>
                </a:solidFill>
                <a:sym typeface="Helvetica"/>
              </a:rPr>
              <a:t>©</a:t>
            </a:r>
          </a:p>
        </p:txBody>
      </p:sp>
      <p:sp>
        <p:nvSpPr>
          <p:cNvPr id="45" name="Freeform 5"/>
          <p:cNvSpPr>
            <a:spLocks noEditPoints="1"/>
          </p:cNvSpPr>
          <p:nvPr userDrawn="1"/>
        </p:nvSpPr>
        <p:spPr bwMode="auto">
          <a:xfrm>
            <a:off x="10669366" y="6637409"/>
            <a:ext cx="376775" cy="145943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482613" hangingPunct="0">
              <a:lnSpc>
                <a:spcPct val="120000"/>
              </a:lnSpc>
              <a:tabLst>
                <a:tab pos="247658" algn="l"/>
                <a:tab pos="501664" algn="l"/>
                <a:tab pos="762019" algn="l"/>
                <a:tab pos="1009677" algn="l"/>
                <a:tab pos="1263683" algn="l"/>
                <a:tab pos="1517689" algn="l"/>
                <a:tab pos="1771696" algn="l"/>
                <a:tab pos="2019351" algn="l"/>
                <a:tab pos="2273357" algn="l"/>
                <a:tab pos="2527364" algn="l"/>
                <a:tab pos="2781370" algn="l"/>
                <a:tab pos="3035377" algn="l"/>
              </a:tabLst>
            </a:pPr>
            <a:endParaRPr lang="en-US" sz="3734" b="1" kern="0" spc="-63">
              <a:solidFill>
                <a:srgbClr val="FFFFFF"/>
              </a:solidFill>
              <a:sym typeface="Helvetica"/>
            </a:endParaRPr>
          </a:p>
        </p:txBody>
      </p:sp>
      <p:sp>
        <p:nvSpPr>
          <p:cNvPr id="46" name="TextBox 45"/>
          <p:cNvSpPr txBox="1"/>
          <p:nvPr userDrawn="1"/>
        </p:nvSpPr>
        <p:spPr>
          <a:xfrm>
            <a:off x="11019561" y="6578029"/>
            <a:ext cx="818116" cy="22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2613" hangingPunct="0">
              <a:lnSpc>
                <a:spcPct val="120000"/>
              </a:lnSpc>
              <a:tabLst>
                <a:tab pos="247658" algn="l"/>
                <a:tab pos="501664" algn="l"/>
                <a:tab pos="762019" algn="l"/>
                <a:tab pos="1009677" algn="l"/>
                <a:tab pos="1263683" algn="l"/>
                <a:tab pos="1517689" algn="l"/>
                <a:tab pos="1771696" algn="l"/>
                <a:tab pos="2019351" algn="l"/>
                <a:tab pos="2273357" algn="l"/>
                <a:tab pos="2527364" algn="l"/>
                <a:tab pos="2781370" algn="l"/>
                <a:tab pos="3035377" algn="l"/>
              </a:tabLst>
            </a:pPr>
            <a:r>
              <a:rPr lang="en-US" sz="800" b="1" kern="0" spc="-63">
                <a:solidFill>
                  <a:srgbClr val="646363"/>
                </a:solidFill>
                <a:cs typeface="Arial" panose="020B0604020202020204" pitchFamily="34" charset="0"/>
                <a:sym typeface="Helvetica"/>
              </a:rPr>
              <a:t>confidential</a:t>
            </a:r>
          </a:p>
        </p:txBody>
      </p:sp>
      <p:sp>
        <p:nvSpPr>
          <p:cNvPr id="47" name="Shape 257"/>
          <p:cNvSpPr txBox="1">
            <a:spLocks/>
          </p:cNvSpPr>
          <p:nvPr userDrawn="1"/>
        </p:nvSpPr>
        <p:spPr>
          <a:xfrm>
            <a:off x="11826626" y="6574325"/>
            <a:ext cx="346283" cy="259900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482613" hangingPunct="0">
              <a:lnSpc>
                <a:spcPct val="120000"/>
              </a:lnSpc>
              <a:tabLst>
                <a:tab pos="247658" algn="l"/>
                <a:tab pos="501664" algn="l"/>
                <a:tab pos="762019" algn="l"/>
                <a:tab pos="1009677" algn="l"/>
                <a:tab pos="1263683" algn="l"/>
                <a:tab pos="1517689" algn="l"/>
                <a:tab pos="1771696" algn="l"/>
                <a:tab pos="2019351" algn="l"/>
                <a:tab pos="2273357" algn="l"/>
                <a:tab pos="2527364" algn="l"/>
                <a:tab pos="2781370" algn="l"/>
                <a:tab pos="3035377" algn="l"/>
              </a:tabLst>
            </a:pPr>
            <a:fld id="{86CB4B4D-7CA3-9044-876B-883B54F8677D}" type="slidenum">
              <a:rPr lang="en-GB" sz="800" kern="0" spc="-63" smtClean="0">
                <a:solidFill>
                  <a:srgbClr val="646363"/>
                </a:solidFill>
                <a:sym typeface="Arial"/>
              </a:rPr>
              <a:pPr defTabSz="482613" hangingPunct="0">
                <a:lnSpc>
                  <a:spcPct val="120000"/>
                </a:lnSpc>
                <a:tabLst>
                  <a:tab pos="247658" algn="l"/>
                  <a:tab pos="501664" algn="l"/>
                  <a:tab pos="762019" algn="l"/>
                  <a:tab pos="1009677" algn="l"/>
                  <a:tab pos="1263683" algn="l"/>
                  <a:tab pos="1517689" algn="l"/>
                  <a:tab pos="1771696" algn="l"/>
                  <a:tab pos="2019351" algn="l"/>
                  <a:tab pos="2273357" algn="l"/>
                  <a:tab pos="2527364" algn="l"/>
                  <a:tab pos="2781370" algn="l"/>
                  <a:tab pos="3035377" algn="l"/>
                </a:tabLst>
              </a:pPr>
              <a:t>‹#›</a:t>
            </a:fld>
            <a:endParaRPr lang="en-GB" sz="800" kern="0" spc="-63">
              <a:solidFill>
                <a:srgbClr val="646363"/>
              </a:solidFill>
              <a:sym typeface="Arial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95931" y="6638156"/>
            <a:ext cx="671718" cy="126295"/>
            <a:chOff x="6014087" y="4646472"/>
            <a:chExt cx="503788" cy="94721"/>
          </a:xfrm>
        </p:grpSpPr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82613" hangingPunct="0">
                <a:lnSpc>
                  <a:spcPct val="120000"/>
                </a:lnSpc>
                <a:tabLst>
                  <a:tab pos="247658" algn="l"/>
                  <a:tab pos="501664" algn="l"/>
                  <a:tab pos="762019" algn="l"/>
                  <a:tab pos="1009677" algn="l"/>
                  <a:tab pos="1263683" algn="l"/>
                  <a:tab pos="1517689" algn="l"/>
                  <a:tab pos="1771696" algn="l"/>
                  <a:tab pos="2019351" algn="l"/>
                  <a:tab pos="2273357" algn="l"/>
                  <a:tab pos="2527364" algn="l"/>
                  <a:tab pos="2781370" algn="l"/>
                  <a:tab pos="3035377" algn="l"/>
                </a:tabLst>
              </a:pPr>
              <a:r>
                <a:rPr lang="en-US" sz="3734" b="1" kern="0" spc="-63">
                  <a:solidFill>
                    <a:srgbClr val="FFFFFF"/>
                  </a:solidFill>
                  <a:sym typeface="Helvetica"/>
                </a:rPr>
                <a:t> </a:t>
              </a: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82613" hangingPunct="0">
                <a:lnSpc>
                  <a:spcPct val="120000"/>
                </a:lnSpc>
                <a:tabLst>
                  <a:tab pos="247658" algn="l"/>
                  <a:tab pos="501664" algn="l"/>
                  <a:tab pos="762019" algn="l"/>
                  <a:tab pos="1009677" algn="l"/>
                  <a:tab pos="1263683" algn="l"/>
                  <a:tab pos="1517689" algn="l"/>
                  <a:tab pos="1771696" algn="l"/>
                  <a:tab pos="2019351" algn="l"/>
                  <a:tab pos="2273357" algn="l"/>
                  <a:tab pos="2527364" algn="l"/>
                  <a:tab pos="2781370" algn="l"/>
                  <a:tab pos="3035377" algn="l"/>
                </a:tabLst>
              </a:pPr>
              <a:endParaRPr lang="en-US" sz="3734" b="1" kern="0" spc="-63">
                <a:solidFill>
                  <a:srgbClr val="FFFFFF"/>
                </a:solidFill>
                <a:sym typeface="Helvetica"/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82613" hangingPunct="0">
                <a:lnSpc>
                  <a:spcPct val="120000"/>
                </a:lnSpc>
                <a:tabLst>
                  <a:tab pos="247658" algn="l"/>
                  <a:tab pos="501664" algn="l"/>
                  <a:tab pos="762019" algn="l"/>
                  <a:tab pos="1009677" algn="l"/>
                  <a:tab pos="1263683" algn="l"/>
                  <a:tab pos="1517689" algn="l"/>
                  <a:tab pos="1771696" algn="l"/>
                  <a:tab pos="2019351" algn="l"/>
                  <a:tab pos="2273357" algn="l"/>
                  <a:tab pos="2527364" algn="l"/>
                  <a:tab pos="2781370" algn="l"/>
                  <a:tab pos="3035377" algn="l"/>
                </a:tabLst>
              </a:pPr>
              <a:endParaRPr lang="en-US" sz="3734" b="1" kern="0" spc="-63">
                <a:solidFill>
                  <a:srgbClr val="FFFFFF"/>
                </a:solidFill>
                <a:sym typeface="Helvetica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82613" hangingPunct="0">
                <a:lnSpc>
                  <a:spcPct val="120000"/>
                </a:lnSpc>
                <a:tabLst>
                  <a:tab pos="247658" algn="l"/>
                  <a:tab pos="501664" algn="l"/>
                  <a:tab pos="762019" algn="l"/>
                  <a:tab pos="1009677" algn="l"/>
                  <a:tab pos="1263683" algn="l"/>
                  <a:tab pos="1517689" algn="l"/>
                  <a:tab pos="1771696" algn="l"/>
                  <a:tab pos="2019351" algn="l"/>
                  <a:tab pos="2273357" algn="l"/>
                  <a:tab pos="2527364" algn="l"/>
                  <a:tab pos="2781370" algn="l"/>
                  <a:tab pos="3035377" algn="l"/>
                </a:tabLst>
              </a:pPr>
              <a:endParaRPr lang="en-US" sz="3734" b="1" kern="0" spc="-63">
                <a:solidFill>
                  <a:srgbClr val="FFFFFF"/>
                </a:solidFill>
                <a:sym typeface="Helvetica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82613" hangingPunct="0">
                <a:lnSpc>
                  <a:spcPct val="120000"/>
                </a:lnSpc>
                <a:tabLst>
                  <a:tab pos="247658" algn="l"/>
                  <a:tab pos="501664" algn="l"/>
                  <a:tab pos="762019" algn="l"/>
                  <a:tab pos="1009677" algn="l"/>
                  <a:tab pos="1263683" algn="l"/>
                  <a:tab pos="1517689" algn="l"/>
                  <a:tab pos="1771696" algn="l"/>
                  <a:tab pos="2019351" algn="l"/>
                  <a:tab pos="2273357" algn="l"/>
                  <a:tab pos="2527364" algn="l"/>
                  <a:tab pos="2781370" algn="l"/>
                  <a:tab pos="3035377" algn="l"/>
                </a:tabLst>
              </a:pPr>
              <a:endParaRPr lang="en-US" sz="3734" b="1" kern="0" spc="-63">
                <a:solidFill>
                  <a:srgbClr val="FFFFFF"/>
                </a:solidFill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9865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">
          <p15:clr>
            <a:srgbClr val="FBAE40"/>
          </p15:clr>
        </p15:guide>
        <p15:guide id="2" pos="164">
          <p15:clr>
            <a:srgbClr val="FBAE40"/>
          </p15:clr>
        </p15:guide>
        <p15:guide id="3" orient="horz" pos="3078">
          <p15:clr>
            <a:srgbClr val="FBAE40"/>
          </p15:clr>
        </p15:guide>
        <p15:guide id="4" pos="559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Graph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370112" y="338667"/>
            <a:ext cx="6993467" cy="12192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616" algn="l"/>
              </a:tabLst>
              <a:defRPr lang="en-US" sz="3467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/>
              <a:t>Click to add title</a:t>
            </a:r>
            <a:br>
              <a:rPr lang="en-US"/>
            </a:br>
            <a:r>
              <a:rPr lang="en-US"/>
              <a:t>in two lines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70112" y="1727202"/>
            <a:ext cx="4741334" cy="4523319"/>
          </a:xfrm>
        </p:spPr>
        <p:txBody>
          <a:bodyPr/>
          <a:lstStyle>
            <a:lvl1pPr marL="0" indent="0" algn="l" defTabSz="2438461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4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243846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46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46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46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Tempus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in,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et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. </a:t>
            </a:r>
          </a:p>
          <a:p>
            <a:pPr lvl="0"/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et dui convallis,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lorem </a:t>
            </a:r>
            <a:r>
              <a:rPr lang="en-US" err="1"/>
              <a:t>volutpat</a:t>
            </a:r>
            <a:r>
              <a:rPr lang="en-US"/>
              <a:t>. Integer non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consequat</a:t>
            </a:r>
            <a:endParaRPr lang="en-US"/>
          </a:p>
          <a:p>
            <a:pPr lvl="0"/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et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. </a:t>
            </a:r>
          </a:p>
          <a:p>
            <a:pPr lvl="0"/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et dui convallis,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lorem </a:t>
            </a:r>
            <a:r>
              <a:rPr lang="en-US" err="1"/>
              <a:t>volutpat</a:t>
            </a:r>
            <a:r>
              <a:rPr lang="en-US"/>
              <a:t>. Integer non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maximus</a:t>
            </a:r>
            <a:r>
              <a:rPr lang="en-US"/>
              <a:t> pharetra </a:t>
            </a:r>
            <a:r>
              <a:rPr lang="en-US" err="1"/>
              <a:t>sapien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ligula </a:t>
            </a:r>
            <a:r>
              <a:rPr lang="en-US" err="1"/>
              <a:t>nunc</a:t>
            </a:r>
            <a:r>
              <a:rPr lang="en-US"/>
              <a:t>, ac </a:t>
            </a:r>
            <a:r>
              <a:rPr lang="en-US" err="1"/>
              <a:t>auctor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a. </a:t>
            </a:r>
            <a:r>
              <a:rPr lang="en-US" err="1"/>
              <a:t>Suspendisse</a:t>
            </a:r>
            <a:r>
              <a:rPr lang="en-US"/>
              <a:t> ex mi, </a:t>
            </a:r>
            <a:r>
              <a:rPr lang="en-US" err="1"/>
              <a:t>imperdiet</a:t>
            </a:r>
            <a:r>
              <a:rPr lang="en-US"/>
              <a:t> et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lorem.</a:t>
            </a:r>
          </a:p>
          <a:p>
            <a:pPr lvl="0"/>
            <a:endParaRPr lang="en-US"/>
          </a:p>
        </p:txBody>
      </p:sp>
      <p:sp>
        <p:nvSpPr>
          <p:cNvPr id="17" name="Chart Placeholder 2"/>
          <p:cNvSpPr>
            <a:spLocks noGrp="1"/>
          </p:cNvSpPr>
          <p:nvPr>
            <p:ph type="chart" sz="quarter" idx="14" hasCustomPrompt="1"/>
          </p:nvPr>
        </p:nvSpPr>
        <p:spPr>
          <a:xfrm>
            <a:off x="5380567" y="1727200"/>
            <a:ext cx="6490760" cy="4523318"/>
          </a:xfrm>
        </p:spPr>
        <p:txBody>
          <a:bodyPr/>
          <a:lstStyle>
            <a:lvl1pPr marL="2286057" marR="0" indent="0" algn="ctr" defTabSz="60961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 sz="1867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09616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to add chart/graph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70114" y="79418"/>
            <a:ext cx="1335618" cy="165059"/>
          </a:xfrm>
        </p:spPr>
        <p:txBody>
          <a:bodyPr wrap="none" tIns="0" bIns="0" anchor="ctr" anchorCtr="0"/>
          <a:lstStyle>
            <a:lvl1pPr marL="0" indent="0" algn="l" defTabSz="243846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243846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46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46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461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0.0 Section name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1871327" y="6633417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4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Lige forbindelse 8"/>
          <p:cNvCxnSpPr>
            <a:cxnSpLocks/>
          </p:cNvCxnSpPr>
          <p:nvPr userDrawn="1"/>
        </p:nvCxnSpPr>
        <p:spPr>
          <a:xfrm>
            <a:off x="10533002" y="6566163"/>
            <a:ext cx="166219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oter Placeholder 4"/>
          <p:cNvSpPr txBox="1">
            <a:spLocks/>
          </p:cNvSpPr>
          <p:nvPr userDrawn="1"/>
        </p:nvSpPr>
        <p:spPr>
          <a:xfrm>
            <a:off x="10533002" y="6634231"/>
            <a:ext cx="110832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34" b="0" u="none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5" name="Freeform 5"/>
          <p:cNvSpPr>
            <a:spLocks noEditPoints="1"/>
          </p:cNvSpPr>
          <p:nvPr userDrawn="1"/>
        </p:nvSpPr>
        <p:spPr bwMode="auto">
          <a:xfrm>
            <a:off x="10669365" y="6637408"/>
            <a:ext cx="376775" cy="145943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734"/>
          </a:p>
        </p:txBody>
      </p:sp>
      <p:sp>
        <p:nvSpPr>
          <p:cNvPr id="36" name="TextBox 35"/>
          <p:cNvSpPr txBox="1"/>
          <p:nvPr userDrawn="1"/>
        </p:nvSpPr>
        <p:spPr>
          <a:xfrm>
            <a:off x="11019561" y="6578026"/>
            <a:ext cx="818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7" name="Shape 257"/>
          <p:cNvSpPr txBox="1">
            <a:spLocks/>
          </p:cNvSpPr>
          <p:nvPr userDrawn="1"/>
        </p:nvSpPr>
        <p:spPr>
          <a:xfrm>
            <a:off x="11826626" y="6574325"/>
            <a:ext cx="346283" cy="259900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sz="800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sz="800" noProof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95931" y="6638154"/>
            <a:ext cx="671718" cy="126295"/>
            <a:chOff x="6014087" y="4646472"/>
            <a:chExt cx="503788" cy="94721"/>
          </a:xfrm>
        </p:grpSpPr>
        <p:sp>
          <p:nvSpPr>
            <p:cNvPr id="25" name="Oval 24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3734"/>
                <a:t> </a:t>
              </a: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734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734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734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734"/>
            </a:p>
          </p:txBody>
        </p:sp>
      </p:grpSp>
    </p:spTree>
    <p:extLst>
      <p:ext uri="{BB962C8B-B14F-4D97-AF65-F5344CB8AC3E}">
        <p14:creationId xmlns:p14="http://schemas.microsoft.com/office/powerpoint/2010/main" val="141134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1"/>
          <p:cNvGrpSpPr/>
          <p:nvPr/>
        </p:nvGrpSpPr>
        <p:grpSpPr>
          <a:xfrm>
            <a:off x="611632" y="6562147"/>
            <a:ext cx="647063" cy="248646"/>
            <a:chOff x="0" y="-1"/>
            <a:chExt cx="1294123" cy="497291"/>
          </a:xfrm>
        </p:grpSpPr>
        <p:grpSp>
          <p:nvGrpSpPr>
            <p:cNvPr id="15" name="Oval 12"/>
            <p:cNvGrpSpPr/>
            <p:nvPr/>
          </p:nvGrpSpPr>
          <p:grpSpPr>
            <a:xfrm>
              <a:off x="1050847" y="-1"/>
              <a:ext cx="243276" cy="497291"/>
              <a:chOff x="0" y="0"/>
              <a:chExt cx="243275" cy="497289"/>
            </a:xfrm>
          </p:grpSpPr>
          <p:sp>
            <p:nvSpPr>
              <p:cNvPr id="13" name="Circle"/>
              <p:cNvSpPr/>
              <p:nvPr/>
            </p:nvSpPr>
            <p:spPr>
              <a:xfrm flipH="1">
                <a:off x="0" y="0"/>
                <a:ext cx="243275" cy="243318"/>
              </a:xfrm>
              <a:prstGeom prst="ellipse">
                <a:avLst/>
              </a:prstGeom>
              <a:solidFill>
                <a:srgbClr val="EF33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defTabSz="228603">
                  <a:lnSpc>
                    <a:spcPct val="100000"/>
                  </a:lnSpc>
                  <a:tabLst/>
                </a:pPr>
                <a:endParaRPr sz="900"/>
              </a:p>
            </p:txBody>
          </p:sp>
          <p:sp>
            <p:nvSpPr>
              <p:cNvPr id="14" name="Text"/>
              <p:cNvSpPr txBox="1"/>
              <p:nvPr/>
            </p:nvSpPr>
            <p:spPr>
              <a:xfrm>
                <a:off x="35626" y="35632"/>
                <a:ext cx="172019" cy="4616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defTabSz="457200">
                  <a:lnSpc>
                    <a:spcPct val="100000"/>
                  </a:lnSpc>
                  <a:tabLst/>
                  <a:defRPr sz="1800" b="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sz="900"/>
                  <a:t> </a:t>
                </a:r>
              </a:p>
            </p:txBody>
          </p:sp>
        </p:grpSp>
        <p:sp>
          <p:nvSpPr>
            <p:cNvPr id="16" name="Oval 13"/>
            <p:cNvSpPr/>
            <p:nvPr/>
          </p:nvSpPr>
          <p:spPr>
            <a:xfrm flipH="1">
              <a:off x="788136" y="0"/>
              <a:ext cx="243275" cy="243318"/>
            </a:xfrm>
            <a:prstGeom prst="ellipse">
              <a:avLst/>
            </a:prstGeom>
            <a:solidFill>
              <a:srgbClr val="0E357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228603">
                <a:lnSpc>
                  <a:spcPct val="100000"/>
                </a:lnSpc>
                <a:tabLst/>
                <a:defRPr sz="1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17" name="Oval 14"/>
            <p:cNvSpPr/>
            <p:nvPr/>
          </p:nvSpPr>
          <p:spPr>
            <a:xfrm flipH="1">
              <a:off x="525423" y="0"/>
              <a:ext cx="243275" cy="243318"/>
            </a:xfrm>
            <a:prstGeom prst="ellipse">
              <a:avLst/>
            </a:prstGeom>
            <a:solidFill>
              <a:srgbClr val="00A2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228603">
                <a:lnSpc>
                  <a:spcPct val="100000"/>
                </a:lnSpc>
                <a:tabLst/>
                <a:defRPr sz="1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18" name="Oval 15"/>
            <p:cNvSpPr/>
            <p:nvPr/>
          </p:nvSpPr>
          <p:spPr>
            <a:xfrm flipH="1">
              <a:off x="262711" y="0"/>
              <a:ext cx="243275" cy="243318"/>
            </a:xfrm>
            <a:prstGeom prst="ellipse">
              <a:avLst/>
            </a:prstGeom>
            <a:solidFill>
              <a:srgbClr val="6DC24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228603">
                <a:lnSpc>
                  <a:spcPct val="100000"/>
                </a:lnSpc>
                <a:tabLst/>
                <a:defRPr sz="1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19" name="Oval 16"/>
            <p:cNvSpPr/>
            <p:nvPr/>
          </p:nvSpPr>
          <p:spPr>
            <a:xfrm flipH="1">
              <a:off x="0" y="0"/>
              <a:ext cx="243275" cy="243318"/>
            </a:xfrm>
            <a:prstGeom prst="ellipse">
              <a:avLst/>
            </a:prstGeom>
            <a:solidFill>
              <a:srgbClr val="FFDA2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228603">
                <a:lnSpc>
                  <a:spcPct val="100000"/>
                </a:lnSpc>
                <a:tabLst/>
                <a:defRPr sz="1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</p:grpSp>
      <p:sp>
        <p:nvSpPr>
          <p:cNvPr id="21" name="Shape 568"/>
          <p:cNvSpPr txBox="1"/>
          <p:nvPr/>
        </p:nvSpPr>
        <p:spPr>
          <a:xfrm>
            <a:off x="10403862" y="6574821"/>
            <a:ext cx="110834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defTabSz="1219200">
              <a:lnSpc>
                <a:spcPct val="100000"/>
              </a:lnSpc>
              <a:tabLst/>
              <a:defRPr sz="18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/>
              <a:t>©</a:t>
            </a:r>
          </a:p>
        </p:txBody>
      </p:sp>
      <p:sp>
        <p:nvSpPr>
          <p:cNvPr id="22" name="Shape 569"/>
          <p:cNvSpPr/>
          <p:nvPr/>
        </p:nvSpPr>
        <p:spPr>
          <a:xfrm>
            <a:off x="10540495" y="6573796"/>
            <a:ext cx="376502" cy="14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447" extrusionOk="0">
                <a:moveTo>
                  <a:pt x="19435" y="4794"/>
                </a:moveTo>
                <a:cubicBezTo>
                  <a:pt x="18255" y="4794"/>
                  <a:pt x="17303" y="7292"/>
                  <a:pt x="17303" y="10427"/>
                </a:cubicBezTo>
                <a:cubicBezTo>
                  <a:pt x="17303" y="13561"/>
                  <a:pt x="18255" y="16108"/>
                  <a:pt x="19435" y="16108"/>
                </a:cubicBezTo>
                <a:cubicBezTo>
                  <a:pt x="20614" y="16108"/>
                  <a:pt x="21585" y="13561"/>
                  <a:pt x="21585" y="10427"/>
                </a:cubicBezTo>
                <a:cubicBezTo>
                  <a:pt x="21585" y="7292"/>
                  <a:pt x="20614" y="4794"/>
                  <a:pt x="19435" y="4794"/>
                </a:cubicBezTo>
                <a:close/>
                <a:moveTo>
                  <a:pt x="19435" y="13414"/>
                </a:moveTo>
                <a:cubicBezTo>
                  <a:pt x="18826" y="13414"/>
                  <a:pt x="18331" y="12092"/>
                  <a:pt x="18331" y="10427"/>
                </a:cubicBezTo>
                <a:cubicBezTo>
                  <a:pt x="18331" y="8810"/>
                  <a:pt x="18826" y="7439"/>
                  <a:pt x="19435" y="7439"/>
                </a:cubicBezTo>
                <a:cubicBezTo>
                  <a:pt x="20044" y="7439"/>
                  <a:pt x="20538" y="8810"/>
                  <a:pt x="20538" y="10427"/>
                </a:cubicBezTo>
                <a:cubicBezTo>
                  <a:pt x="20538" y="12092"/>
                  <a:pt x="20044" y="13414"/>
                  <a:pt x="19435" y="13414"/>
                </a:cubicBezTo>
                <a:close/>
                <a:moveTo>
                  <a:pt x="5999" y="5088"/>
                </a:moveTo>
                <a:cubicBezTo>
                  <a:pt x="5218" y="5088"/>
                  <a:pt x="5218" y="5088"/>
                  <a:pt x="5218" y="5088"/>
                </a:cubicBezTo>
                <a:cubicBezTo>
                  <a:pt x="5142" y="5088"/>
                  <a:pt x="5085" y="5235"/>
                  <a:pt x="5047" y="5382"/>
                </a:cubicBezTo>
                <a:cubicBezTo>
                  <a:pt x="4400" y="10574"/>
                  <a:pt x="4400" y="10574"/>
                  <a:pt x="4400" y="10574"/>
                </a:cubicBezTo>
                <a:cubicBezTo>
                  <a:pt x="3296" y="5039"/>
                  <a:pt x="3296" y="5039"/>
                  <a:pt x="3296" y="5039"/>
                </a:cubicBezTo>
                <a:cubicBezTo>
                  <a:pt x="3258" y="4892"/>
                  <a:pt x="3182" y="4794"/>
                  <a:pt x="3106" y="4794"/>
                </a:cubicBezTo>
                <a:cubicBezTo>
                  <a:pt x="3030" y="4794"/>
                  <a:pt x="3030" y="4794"/>
                  <a:pt x="3030" y="4794"/>
                </a:cubicBezTo>
                <a:cubicBezTo>
                  <a:pt x="2954" y="4794"/>
                  <a:pt x="2878" y="4892"/>
                  <a:pt x="2859" y="5039"/>
                </a:cubicBezTo>
                <a:cubicBezTo>
                  <a:pt x="1736" y="10574"/>
                  <a:pt x="1736" y="10574"/>
                  <a:pt x="1736" y="10574"/>
                </a:cubicBezTo>
                <a:cubicBezTo>
                  <a:pt x="1089" y="5382"/>
                  <a:pt x="1089" y="5382"/>
                  <a:pt x="1089" y="5382"/>
                </a:cubicBezTo>
                <a:cubicBezTo>
                  <a:pt x="1070" y="5235"/>
                  <a:pt x="994" y="5088"/>
                  <a:pt x="918" y="5088"/>
                </a:cubicBezTo>
                <a:cubicBezTo>
                  <a:pt x="137" y="5088"/>
                  <a:pt x="137" y="5088"/>
                  <a:pt x="137" y="5088"/>
                </a:cubicBezTo>
                <a:cubicBezTo>
                  <a:pt x="42" y="5088"/>
                  <a:pt x="-15" y="5284"/>
                  <a:pt x="4" y="5529"/>
                </a:cubicBezTo>
                <a:cubicBezTo>
                  <a:pt x="1298" y="15814"/>
                  <a:pt x="1298" y="15814"/>
                  <a:pt x="1298" y="15814"/>
                </a:cubicBezTo>
                <a:cubicBezTo>
                  <a:pt x="1317" y="15961"/>
                  <a:pt x="1393" y="16108"/>
                  <a:pt x="1450" y="16108"/>
                </a:cubicBezTo>
                <a:cubicBezTo>
                  <a:pt x="1565" y="16108"/>
                  <a:pt x="1565" y="16108"/>
                  <a:pt x="1565" y="16108"/>
                </a:cubicBezTo>
                <a:cubicBezTo>
                  <a:pt x="1641" y="16108"/>
                  <a:pt x="1717" y="15961"/>
                  <a:pt x="1755" y="15814"/>
                </a:cubicBezTo>
                <a:cubicBezTo>
                  <a:pt x="3068" y="9300"/>
                  <a:pt x="3068" y="9300"/>
                  <a:pt x="3068" y="9300"/>
                </a:cubicBezTo>
                <a:cubicBezTo>
                  <a:pt x="4381" y="15814"/>
                  <a:pt x="4381" y="15814"/>
                  <a:pt x="4381" y="15814"/>
                </a:cubicBezTo>
                <a:cubicBezTo>
                  <a:pt x="4419" y="15961"/>
                  <a:pt x="4495" y="16108"/>
                  <a:pt x="4571" y="16108"/>
                </a:cubicBezTo>
                <a:cubicBezTo>
                  <a:pt x="4686" y="16108"/>
                  <a:pt x="4686" y="16108"/>
                  <a:pt x="4686" y="16108"/>
                </a:cubicBezTo>
                <a:cubicBezTo>
                  <a:pt x="4743" y="16108"/>
                  <a:pt x="4819" y="15961"/>
                  <a:pt x="4838" y="15814"/>
                </a:cubicBezTo>
                <a:cubicBezTo>
                  <a:pt x="6132" y="5529"/>
                  <a:pt x="6132" y="5529"/>
                  <a:pt x="6132" y="5529"/>
                </a:cubicBezTo>
                <a:cubicBezTo>
                  <a:pt x="6170" y="5284"/>
                  <a:pt x="6113" y="5088"/>
                  <a:pt x="5999" y="5088"/>
                </a:cubicBezTo>
                <a:close/>
                <a:moveTo>
                  <a:pt x="7845" y="5088"/>
                </a:moveTo>
                <a:cubicBezTo>
                  <a:pt x="7045" y="5088"/>
                  <a:pt x="7045" y="5088"/>
                  <a:pt x="7045" y="5088"/>
                </a:cubicBezTo>
                <a:cubicBezTo>
                  <a:pt x="6950" y="5088"/>
                  <a:pt x="6874" y="5284"/>
                  <a:pt x="6874" y="5578"/>
                </a:cubicBezTo>
                <a:cubicBezTo>
                  <a:pt x="6874" y="15325"/>
                  <a:pt x="6874" y="15325"/>
                  <a:pt x="6874" y="15325"/>
                </a:cubicBezTo>
                <a:cubicBezTo>
                  <a:pt x="6874" y="15569"/>
                  <a:pt x="6950" y="15814"/>
                  <a:pt x="7045" y="15814"/>
                </a:cubicBezTo>
                <a:cubicBezTo>
                  <a:pt x="7845" y="15814"/>
                  <a:pt x="7845" y="15814"/>
                  <a:pt x="7845" y="15814"/>
                </a:cubicBezTo>
                <a:cubicBezTo>
                  <a:pt x="7940" y="15814"/>
                  <a:pt x="8035" y="15569"/>
                  <a:pt x="8035" y="15325"/>
                </a:cubicBezTo>
                <a:cubicBezTo>
                  <a:pt x="8035" y="5578"/>
                  <a:pt x="8035" y="5578"/>
                  <a:pt x="8035" y="5578"/>
                </a:cubicBezTo>
                <a:cubicBezTo>
                  <a:pt x="8035" y="5284"/>
                  <a:pt x="7940" y="5088"/>
                  <a:pt x="7845" y="5088"/>
                </a:cubicBezTo>
                <a:close/>
                <a:moveTo>
                  <a:pt x="11327" y="4794"/>
                </a:moveTo>
                <a:cubicBezTo>
                  <a:pt x="10775" y="4794"/>
                  <a:pt x="10281" y="5382"/>
                  <a:pt x="9919" y="6361"/>
                </a:cubicBezTo>
                <a:cubicBezTo>
                  <a:pt x="9919" y="6361"/>
                  <a:pt x="9919" y="6361"/>
                  <a:pt x="9919" y="6361"/>
                </a:cubicBezTo>
                <a:cubicBezTo>
                  <a:pt x="9767" y="5382"/>
                  <a:pt x="9767" y="5382"/>
                  <a:pt x="9767" y="5382"/>
                </a:cubicBezTo>
                <a:cubicBezTo>
                  <a:pt x="9748" y="5235"/>
                  <a:pt x="9672" y="5088"/>
                  <a:pt x="9615" y="5088"/>
                </a:cubicBezTo>
                <a:cubicBezTo>
                  <a:pt x="9234" y="5088"/>
                  <a:pt x="9234" y="5088"/>
                  <a:pt x="9234" y="5088"/>
                </a:cubicBezTo>
                <a:cubicBezTo>
                  <a:pt x="9139" y="5088"/>
                  <a:pt x="9063" y="5284"/>
                  <a:pt x="9063" y="5578"/>
                </a:cubicBezTo>
                <a:cubicBezTo>
                  <a:pt x="9063" y="21006"/>
                  <a:pt x="9063" y="21006"/>
                  <a:pt x="9063" y="21006"/>
                </a:cubicBezTo>
                <a:cubicBezTo>
                  <a:pt x="9063" y="21251"/>
                  <a:pt x="9139" y="21447"/>
                  <a:pt x="9234" y="21447"/>
                </a:cubicBezTo>
                <a:cubicBezTo>
                  <a:pt x="10033" y="21447"/>
                  <a:pt x="10033" y="21447"/>
                  <a:pt x="10033" y="21447"/>
                </a:cubicBezTo>
                <a:cubicBezTo>
                  <a:pt x="10128" y="21447"/>
                  <a:pt x="10224" y="21251"/>
                  <a:pt x="10224" y="21006"/>
                </a:cubicBezTo>
                <a:cubicBezTo>
                  <a:pt x="10224" y="15618"/>
                  <a:pt x="10224" y="15618"/>
                  <a:pt x="10224" y="15618"/>
                </a:cubicBezTo>
                <a:cubicBezTo>
                  <a:pt x="10547" y="15912"/>
                  <a:pt x="10928" y="16108"/>
                  <a:pt x="11327" y="16108"/>
                </a:cubicBezTo>
                <a:cubicBezTo>
                  <a:pt x="12431" y="16108"/>
                  <a:pt x="13345" y="13561"/>
                  <a:pt x="13345" y="10427"/>
                </a:cubicBezTo>
                <a:cubicBezTo>
                  <a:pt x="13345" y="7292"/>
                  <a:pt x="12431" y="4794"/>
                  <a:pt x="11327" y="4794"/>
                </a:cubicBezTo>
                <a:close/>
                <a:moveTo>
                  <a:pt x="11099" y="13414"/>
                </a:moveTo>
                <a:cubicBezTo>
                  <a:pt x="10775" y="13414"/>
                  <a:pt x="10471" y="13218"/>
                  <a:pt x="10224" y="12827"/>
                </a:cubicBezTo>
                <a:cubicBezTo>
                  <a:pt x="10224" y="8761"/>
                  <a:pt x="10224" y="8761"/>
                  <a:pt x="10224" y="8761"/>
                </a:cubicBezTo>
                <a:cubicBezTo>
                  <a:pt x="10414" y="7978"/>
                  <a:pt x="10737" y="7439"/>
                  <a:pt x="11099" y="7439"/>
                </a:cubicBezTo>
                <a:cubicBezTo>
                  <a:pt x="11689" y="7439"/>
                  <a:pt x="12165" y="8810"/>
                  <a:pt x="12165" y="10427"/>
                </a:cubicBezTo>
                <a:cubicBezTo>
                  <a:pt x="12165" y="12092"/>
                  <a:pt x="11689" y="13414"/>
                  <a:pt x="11099" y="13414"/>
                </a:cubicBezTo>
                <a:close/>
                <a:moveTo>
                  <a:pt x="16275" y="4794"/>
                </a:moveTo>
                <a:cubicBezTo>
                  <a:pt x="15514" y="4794"/>
                  <a:pt x="15057" y="6361"/>
                  <a:pt x="15057" y="6361"/>
                </a:cubicBezTo>
                <a:cubicBezTo>
                  <a:pt x="14924" y="5382"/>
                  <a:pt x="14924" y="5382"/>
                  <a:pt x="14924" y="5382"/>
                </a:cubicBezTo>
                <a:cubicBezTo>
                  <a:pt x="14905" y="5235"/>
                  <a:pt x="14829" y="5088"/>
                  <a:pt x="14753" y="5088"/>
                </a:cubicBezTo>
                <a:cubicBezTo>
                  <a:pt x="14391" y="5088"/>
                  <a:pt x="14391" y="5088"/>
                  <a:pt x="14391" y="5088"/>
                </a:cubicBezTo>
                <a:cubicBezTo>
                  <a:pt x="14296" y="5088"/>
                  <a:pt x="14201" y="5284"/>
                  <a:pt x="14201" y="5578"/>
                </a:cubicBezTo>
                <a:cubicBezTo>
                  <a:pt x="14201" y="15325"/>
                  <a:pt x="14201" y="15325"/>
                  <a:pt x="14201" y="15325"/>
                </a:cubicBezTo>
                <a:cubicBezTo>
                  <a:pt x="14201" y="15569"/>
                  <a:pt x="14296" y="15814"/>
                  <a:pt x="14391" y="15814"/>
                </a:cubicBezTo>
                <a:cubicBezTo>
                  <a:pt x="15191" y="15814"/>
                  <a:pt x="15191" y="15814"/>
                  <a:pt x="15191" y="15814"/>
                </a:cubicBezTo>
                <a:cubicBezTo>
                  <a:pt x="15286" y="15814"/>
                  <a:pt x="15362" y="15569"/>
                  <a:pt x="15362" y="15325"/>
                </a:cubicBezTo>
                <a:cubicBezTo>
                  <a:pt x="15362" y="8467"/>
                  <a:pt x="15362" y="8467"/>
                  <a:pt x="15362" y="8467"/>
                </a:cubicBezTo>
                <a:cubicBezTo>
                  <a:pt x="15838" y="7047"/>
                  <a:pt x="16428" y="7537"/>
                  <a:pt x="16542" y="7635"/>
                </a:cubicBezTo>
                <a:cubicBezTo>
                  <a:pt x="16656" y="7782"/>
                  <a:pt x="16751" y="7635"/>
                  <a:pt x="16789" y="7439"/>
                </a:cubicBezTo>
                <a:cubicBezTo>
                  <a:pt x="16827" y="7194"/>
                  <a:pt x="16999" y="6214"/>
                  <a:pt x="17056" y="5823"/>
                </a:cubicBezTo>
                <a:cubicBezTo>
                  <a:pt x="17132" y="5431"/>
                  <a:pt x="17037" y="4794"/>
                  <a:pt x="16275" y="4794"/>
                </a:cubicBezTo>
                <a:close/>
                <a:moveTo>
                  <a:pt x="7616" y="43"/>
                </a:moveTo>
                <a:cubicBezTo>
                  <a:pt x="7274" y="-153"/>
                  <a:pt x="6912" y="337"/>
                  <a:pt x="6836" y="1218"/>
                </a:cubicBezTo>
                <a:cubicBezTo>
                  <a:pt x="6741" y="2100"/>
                  <a:pt x="6931" y="3031"/>
                  <a:pt x="7274" y="3276"/>
                </a:cubicBezTo>
                <a:cubicBezTo>
                  <a:pt x="7616" y="3471"/>
                  <a:pt x="7978" y="2982"/>
                  <a:pt x="8073" y="2100"/>
                </a:cubicBezTo>
                <a:cubicBezTo>
                  <a:pt x="8168" y="1218"/>
                  <a:pt x="7959" y="288"/>
                  <a:pt x="7616" y="43"/>
                </a:cubicBezTo>
                <a:close/>
              </a:path>
            </a:pathLst>
          </a:custGeom>
          <a:solidFill>
            <a:srgbClr val="341957"/>
          </a:solidFill>
          <a:ln w="12700">
            <a:miter lim="400000"/>
          </a:ln>
        </p:spPr>
        <p:txBody>
          <a:bodyPr lIns="25400" tIns="25400" rIns="25400" bIns="25400"/>
          <a:lstStyle/>
          <a:p>
            <a:pPr defTabSz="609608">
              <a:lnSpc>
                <a:spcPct val="100000"/>
              </a:lnSpc>
              <a:tabLst/>
              <a:defRPr sz="48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23" name="Shape 570"/>
          <p:cNvSpPr txBox="1"/>
          <p:nvPr/>
        </p:nvSpPr>
        <p:spPr>
          <a:xfrm>
            <a:off x="10890418" y="6513384"/>
            <a:ext cx="818118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tIns="60959" rIns="60959" bIns="60959">
            <a:spAutoFit/>
          </a:bodyPr>
          <a:lstStyle>
            <a:lvl1pPr algn="ctr" defTabSz="1219200">
              <a:lnSpc>
                <a:spcPct val="100000"/>
              </a:lnSpc>
              <a:tabLst/>
              <a:defRPr sz="16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800"/>
              <a:t>confidential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15060" y="6520125"/>
            <a:ext cx="188116" cy="215900"/>
          </a:xfrm>
          <a:prstGeom prst="rect">
            <a:avLst/>
          </a:prstGeom>
        </p:spPr>
        <p:txBody>
          <a:bodyPr lIns="0" tIns="0" rIns="0" bIns="0"/>
          <a:lstStyle>
            <a:lvl1pPr defTabSz="482606"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" name="Shape 567"/>
          <p:cNvSpPr/>
          <p:nvPr/>
        </p:nvSpPr>
        <p:spPr>
          <a:xfrm>
            <a:off x="10403862" y="6501520"/>
            <a:ext cx="1662199" cy="2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22859" tIns="22859" rIns="22859" bIns="22859"/>
          <a:lstStyle/>
          <a:p>
            <a:endParaRPr sz="900"/>
          </a:p>
        </p:txBody>
      </p:sp>
    </p:spTree>
    <p:extLst>
      <p:ext uri="{BB962C8B-B14F-4D97-AF65-F5344CB8AC3E}">
        <p14:creationId xmlns:p14="http://schemas.microsoft.com/office/powerpoint/2010/main" val="1860358580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A67DA-DDDE-4F35-B483-8E485E82CBF1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326C-8C42-407D-A7EF-20E209C4D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661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345080"/>
            <a:ext cx="42672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79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/>
              <a:t>Click to add title</a:t>
            </a:r>
            <a:br>
              <a:rPr lang="en-US"/>
            </a:br>
            <a:r>
              <a:rPr lang="en-US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42" y="6639318"/>
            <a:ext cx="704182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0" u="none">
                <a:solidFill>
                  <a:schemeClr val="accent2"/>
                </a:solidFill>
              </a:rPr>
              <a:t>© 2019</a:t>
            </a:r>
            <a:r>
              <a:rPr lang="en-US" sz="800" b="0" u="none" baseline="0">
                <a:solidFill>
                  <a:schemeClr val="accent2"/>
                </a:solidFill>
              </a:rPr>
              <a:t> </a:t>
            </a:r>
            <a:r>
              <a:rPr lang="en-US" sz="800" b="0" u="none">
                <a:solidFill>
                  <a:schemeClr val="accent2"/>
                </a:solidFill>
              </a:rPr>
              <a:t>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8"/>
            <a:ext cx="535846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0" u="none">
                <a:solidFill>
                  <a:schemeClr val="accent2"/>
                </a:solidFill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8"/>
            <a:ext cx="605374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0" u="none">
                <a:solidFill>
                  <a:schemeClr val="accent2"/>
                </a:solidFill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52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0937" y="79418"/>
            <a:ext cx="1335618" cy="165059"/>
          </a:xfrm>
        </p:spPr>
        <p:txBody>
          <a:bodyPr wrap="none" tIns="0" bIns="0" anchor="ctr" anchorCtr="0"/>
          <a:lstStyle>
            <a:lvl1pPr marL="0" indent="0" algn="l" defTabSz="243830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0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0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0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0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4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0.0 Section name</a:t>
            </a:r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257"/>
          <p:cNvSpPr txBox="1">
            <a:spLocks/>
          </p:cNvSpPr>
          <p:nvPr userDrawn="1"/>
        </p:nvSpPr>
        <p:spPr>
          <a:xfrm>
            <a:off x="11845720" y="6583848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sz="800" noProof="0" smtClean="0">
                <a:sym typeface="Arial"/>
              </a:rPr>
              <a:pPr lvl="0"/>
              <a:t>‹#›</a:t>
            </a:fld>
            <a:endParaRPr lang="en-GB" sz="800" noProof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50435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85965-F98C-4CE3-8593-4F5291D1F400}" type="datetimeFigureOut">
              <a:rPr lang="en-IN" smtClean="0"/>
              <a:t>22-08-2022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21D49-7249-4D7A-832F-031BE39D95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91156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0" y="78538"/>
            <a:ext cx="10972800" cy="61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marL="0" lvl="0" eaLnBrk="0" hangingPunct="0">
              <a:spcBef>
                <a:spcPct val="2000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16954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ooter n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611632" y="6562147"/>
            <a:ext cx="647061" cy="121659"/>
            <a:chOff x="6014087" y="4646472"/>
            <a:chExt cx="503788" cy="94721"/>
          </a:xfrm>
        </p:grpSpPr>
        <p:sp>
          <p:nvSpPr>
            <p:cNvPr id="13" name="Oval 12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rgbClr val="EF3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r>
                <a:rPr lang="en-US" sz="900" b="0" kern="1200" spc="0" dirty="0">
                  <a:solidFill>
                    <a:srgbClr val="000000"/>
                  </a:solidFill>
                  <a:latin typeface="Arial"/>
                  <a:ea typeface=""/>
                  <a:cs typeface=""/>
                </a:rPr>
                <a:t> </a:t>
              </a: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rgbClr val="0E35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 dirty="0">
                <a:solidFill>
                  <a:srgbClr val="000000"/>
                </a:solidFill>
                <a:latin typeface="Arial"/>
                <a:ea typeface=""/>
                <a:cs typeface=""/>
              </a:endParaRP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rgbClr val="00A2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 dirty="0">
                <a:solidFill>
                  <a:srgbClr val="000000"/>
                </a:solidFill>
                <a:latin typeface="Arial"/>
                <a:ea typeface=""/>
                <a:cs typeface=""/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rgbClr val="6DC24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 dirty="0">
                <a:solidFill>
                  <a:srgbClr val="000000"/>
                </a:solidFill>
                <a:latin typeface="Arial"/>
                <a:ea typeface=""/>
                <a:cs typeface="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rgbClr val="FFDA2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 dirty="0">
                <a:solidFill>
                  <a:srgbClr val="000000"/>
                </a:solidFill>
                <a:latin typeface="Arial"/>
                <a:ea typeface=""/>
                <a:cs typeface=""/>
              </a:endParaRPr>
            </a:p>
          </p:txBody>
        </p:sp>
      </p:grpSp>
      <p:sp>
        <p:nvSpPr>
          <p:cNvPr id="18" name="Shape 567" descr="Lige forbindelse 8"/>
          <p:cNvSpPr/>
          <p:nvPr userDrawn="1"/>
        </p:nvSpPr>
        <p:spPr>
          <a:xfrm>
            <a:off x="10403861" y="6501519"/>
            <a:ext cx="1662198" cy="1"/>
          </a:xfrm>
          <a:prstGeom prst="line">
            <a:avLst/>
          </a:prstGeom>
          <a:ln w="25400">
            <a:solidFill>
              <a:schemeClr val="tx2"/>
            </a:solidFill>
          </a:ln>
        </p:spPr>
        <p:txBody>
          <a:bodyPr lIns="60960" tIns="60960" rIns="60960" bIns="60960"/>
          <a:lstStyle/>
          <a:p>
            <a:pPr defTabSz="609600">
              <a:lnSpc>
                <a:spcPct val="100000"/>
              </a:lnSpc>
              <a:tabLst/>
              <a:defRPr sz="48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b="0" spc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568" descr="Footer Placeholder 4"/>
          <p:cNvSpPr/>
          <p:nvPr userDrawn="1"/>
        </p:nvSpPr>
        <p:spPr>
          <a:xfrm>
            <a:off x="10403861" y="6574819"/>
            <a:ext cx="110833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1219200">
              <a:lnSpc>
                <a:spcPct val="100000"/>
              </a:lnSpc>
              <a:tabLst/>
              <a:defRPr sz="18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©</a:t>
            </a:r>
          </a:p>
        </p:txBody>
      </p:sp>
      <p:sp>
        <p:nvSpPr>
          <p:cNvPr id="20" name="Shape 569" descr="Freeform 5"/>
          <p:cNvSpPr/>
          <p:nvPr userDrawn="1"/>
        </p:nvSpPr>
        <p:spPr>
          <a:xfrm>
            <a:off x="10540490" y="6573796"/>
            <a:ext cx="376507" cy="144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447" extrusionOk="0">
                <a:moveTo>
                  <a:pt x="19435" y="4794"/>
                </a:moveTo>
                <a:cubicBezTo>
                  <a:pt x="18255" y="4794"/>
                  <a:pt x="17303" y="7292"/>
                  <a:pt x="17303" y="10427"/>
                </a:cubicBezTo>
                <a:cubicBezTo>
                  <a:pt x="17303" y="13561"/>
                  <a:pt x="18255" y="16108"/>
                  <a:pt x="19435" y="16108"/>
                </a:cubicBezTo>
                <a:cubicBezTo>
                  <a:pt x="20614" y="16108"/>
                  <a:pt x="21585" y="13561"/>
                  <a:pt x="21585" y="10427"/>
                </a:cubicBezTo>
                <a:cubicBezTo>
                  <a:pt x="21585" y="7292"/>
                  <a:pt x="20614" y="4794"/>
                  <a:pt x="19435" y="4794"/>
                </a:cubicBezTo>
                <a:close/>
                <a:moveTo>
                  <a:pt x="19435" y="13414"/>
                </a:moveTo>
                <a:cubicBezTo>
                  <a:pt x="18826" y="13414"/>
                  <a:pt x="18331" y="12092"/>
                  <a:pt x="18331" y="10427"/>
                </a:cubicBezTo>
                <a:cubicBezTo>
                  <a:pt x="18331" y="8810"/>
                  <a:pt x="18826" y="7439"/>
                  <a:pt x="19435" y="7439"/>
                </a:cubicBezTo>
                <a:cubicBezTo>
                  <a:pt x="20044" y="7439"/>
                  <a:pt x="20538" y="8810"/>
                  <a:pt x="20538" y="10427"/>
                </a:cubicBezTo>
                <a:cubicBezTo>
                  <a:pt x="20538" y="12092"/>
                  <a:pt x="20044" y="13414"/>
                  <a:pt x="19435" y="13414"/>
                </a:cubicBezTo>
                <a:close/>
                <a:moveTo>
                  <a:pt x="5999" y="5088"/>
                </a:moveTo>
                <a:cubicBezTo>
                  <a:pt x="5218" y="5088"/>
                  <a:pt x="5218" y="5088"/>
                  <a:pt x="5218" y="5088"/>
                </a:cubicBezTo>
                <a:cubicBezTo>
                  <a:pt x="5142" y="5088"/>
                  <a:pt x="5085" y="5235"/>
                  <a:pt x="5047" y="5382"/>
                </a:cubicBezTo>
                <a:cubicBezTo>
                  <a:pt x="4400" y="10574"/>
                  <a:pt x="4400" y="10574"/>
                  <a:pt x="4400" y="10574"/>
                </a:cubicBezTo>
                <a:cubicBezTo>
                  <a:pt x="3296" y="5039"/>
                  <a:pt x="3296" y="5039"/>
                  <a:pt x="3296" y="5039"/>
                </a:cubicBezTo>
                <a:cubicBezTo>
                  <a:pt x="3258" y="4892"/>
                  <a:pt x="3182" y="4794"/>
                  <a:pt x="3106" y="4794"/>
                </a:cubicBezTo>
                <a:cubicBezTo>
                  <a:pt x="3030" y="4794"/>
                  <a:pt x="3030" y="4794"/>
                  <a:pt x="3030" y="4794"/>
                </a:cubicBezTo>
                <a:cubicBezTo>
                  <a:pt x="2954" y="4794"/>
                  <a:pt x="2878" y="4892"/>
                  <a:pt x="2859" y="5039"/>
                </a:cubicBezTo>
                <a:cubicBezTo>
                  <a:pt x="1736" y="10574"/>
                  <a:pt x="1736" y="10574"/>
                  <a:pt x="1736" y="10574"/>
                </a:cubicBezTo>
                <a:cubicBezTo>
                  <a:pt x="1089" y="5382"/>
                  <a:pt x="1089" y="5382"/>
                  <a:pt x="1089" y="5382"/>
                </a:cubicBezTo>
                <a:cubicBezTo>
                  <a:pt x="1070" y="5235"/>
                  <a:pt x="994" y="5088"/>
                  <a:pt x="918" y="5088"/>
                </a:cubicBezTo>
                <a:cubicBezTo>
                  <a:pt x="137" y="5088"/>
                  <a:pt x="137" y="5088"/>
                  <a:pt x="137" y="5088"/>
                </a:cubicBezTo>
                <a:cubicBezTo>
                  <a:pt x="42" y="5088"/>
                  <a:pt x="-15" y="5284"/>
                  <a:pt x="4" y="5529"/>
                </a:cubicBezTo>
                <a:cubicBezTo>
                  <a:pt x="1298" y="15814"/>
                  <a:pt x="1298" y="15814"/>
                  <a:pt x="1298" y="15814"/>
                </a:cubicBezTo>
                <a:cubicBezTo>
                  <a:pt x="1317" y="15961"/>
                  <a:pt x="1393" y="16108"/>
                  <a:pt x="1450" y="16108"/>
                </a:cubicBezTo>
                <a:cubicBezTo>
                  <a:pt x="1565" y="16108"/>
                  <a:pt x="1565" y="16108"/>
                  <a:pt x="1565" y="16108"/>
                </a:cubicBezTo>
                <a:cubicBezTo>
                  <a:pt x="1641" y="16108"/>
                  <a:pt x="1717" y="15961"/>
                  <a:pt x="1755" y="15814"/>
                </a:cubicBezTo>
                <a:cubicBezTo>
                  <a:pt x="3068" y="9300"/>
                  <a:pt x="3068" y="9300"/>
                  <a:pt x="3068" y="9300"/>
                </a:cubicBezTo>
                <a:cubicBezTo>
                  <a:pt x="4381" y="15814"/>
                  <a:pt x="4381" y="15814"/>
                  <a:pt x="4381" y="15814"/>
                </a:cubicBezTo>
                <a:cubicBezTo>
                  <a:pt x="4419" y="15961"/>
                  <a:pt x="4495" y="16108"/>
                  <a:pt x="4571" y="16108"/>
                </a:cubicBezTo>
                <a:cubicBezTo>
                  <a:pt x="4686" y="16108"/>
                  <a:pt x="4686" y="16108"/>
                  <a:pt x="4686" y="16108"/>
                </a:cubicBezTo>
                <a:cubicBezTo>
                  <a:pt x="4743" y="16108"/>
                  <a:pt x="4819" y="15961"/>
                  <a:pt x="4838" y="15814"/>
                </a:cubicBezTo>
                <a:cubicBezTo>
                  <a:pt x="6132" y="5529"/>
                  <a:pt x="6132" y="5529"/>
                  <a:pt x="6132" y="5529"/>
                </a:cubicBezTo>
                <a:cubicBezTo>
                  <a:pt x="6170" y="5284"/>
                  <a:pt x="6113" y="5088"/>
                  <a:pt x="5999" y="5088"/>
                </a:cubicBezTo>
                <a:close/>
                <a:moveTo>
                  <a:pt x="7845" y="5088"/>
                </a:moveTo>
                <a:cubicBezTo>
                  <a:pt x="7045" y="5088"/>
                  <a:pt x="7045" y="5088"/>
                  <a:pt x="7045" y="5088"/>
                </a:cubicBezTo>
                <a:cubicBezTo>
                  <a:pt x="6950" y="5088"/>
                  <a:pt x="6874" y="5284"/>
                  <a:pt x="6874" y="5578"/>
                </a:cubicBezTo>
                <a:cubicBezTo>
                  <a:pt x="6874" y="15325"/>
                  <a:pt x="6874" y="15325"/>
                  <a:pt x="6874" y="15325"/>
                </a:cubicBezTo>
                <a:cubicBezTo>
                  <a:pt x="6874" y="15569"/>
                  <a:pt x="6950" y="15814"/>
                  <a:pt x="7045" y="15814"/>
                </a:cubicBezTo>
                <a:cubicBezTo>
                  <a:pt x="7845" y="15814"/>
                  <a:pt x="7845" y="15814"/>
                  <a:pt x="7845" y="15814"/>
                </a:cubicBezTo>
                <a:cubicBezTo>
                  <a:pt x="7940" y="15814"/>
                  <a:pt x="8035" y="15569"/>
                  <a:pt x="8035" y="15325"/>
                </a:cubicBezTo>
                <a:cubicBezTo>
                  <a:pt x="8035" y="5578"/>
                  <a:pt x="8035" y="5578"/>
                  <a:pt x="8035" y="5578"/>
                </a:cubicBezTo>
                <a:cubicBezTo>
                  <a:pt x="8035" y="5284"/>
                  <a:pt x="7940" y="5088"/>
                  <a:pt x="7845" y="5088"/>
                </a:cubicBezTo>
                <a:close/>
                <a:moveTo>
                  <a:pt x="11327" y="4794"/>
                </a:moveTo>
                <a:cubicBezTo>
                  <a:pt x="10775" y="4794"/>
                  <a:pt x="10281" y="5382"/>
                  <a:pt x="9919" y="6361"/>
                </a:cubicBezTo>
                <a:cubicBezTo>
                  <a:pt x="9919" y="6361"/>
                  <a:pt x="9919" y="6361"/>
                  <a:pt x="9919" y="6361"/>
                </a:cubicBezTo>
                <a:cubicBezTo>
                  <a:pt x="9767" y="5382"/>
                  <a:pt x="9767" y="5382"/>
                  <a:pt x="9767" y="5382"/>
                </a:cubicBezTo>
                <a:cubicBezTo>
                  <a:pt x="9748" y="5235"/>
                  <a:pt x="9672" y="5088"/>
                  <a:pt x="9615" y="5088"/>
                </a:cubicBezTo>
                <a:cubicBezTo>
                  <a:pt x="9234" y="5088"/>
                  <a:pt x="9234" y="5088"/>
                  <a:pt x="9234" y="5088"/>
                </a:cubicBezTo>
                <a:cubicBezTo>
                  <a:pt x="9139" y="5088"/>
                  <a:pt x="9063" y="5284"/>
                  <a:pt x="9063" y="5578"/>
                </a:cubicBezTo>
                <a:cubicBezTo>
                  <a:pt x="9063" y="21006"/>
                  <a:pt x="9063" y="21006"/>
                  <a:pt x="9063" y="21006"/>
                </a:cubicBezTo>
                <a:cubicBezTo>
                  <a:pt x="9063" y="21251"/>
                  <a:pt x="9139" y="21447"/>
                  <a:pt x="9234" y="21447"/>
                </a:cubicBezTo>
                <a:cubicBezTo>
                  <a:pt x="10033" y="21447"/>
                  <a:pt x="10033" y="21447"/>
                  <a:pt x="10033" y="21447"/>
                </a:cubicBezTo>
                <a:cubicBezTo>
                  <a:pt x="10128" y="21447"/>
                  <a:pt x="10224" y="21251"/>
                  <a:pt x="10224" y="21006"/>
                </a:cubicBezTo>
                <a:cubicBezTo>
                  <a:pt x="10224" y="15618"/>
                  <a:pt x="10224" y="15618"/>
                  <a:pt x="10224" y="15618"/>
                </a:cubicBezTo>
                <a:cubicBezTo>
                  <a:pt x="10547" y="15912"/>
                  <a:pt x="10928" y="16108"/>
                  <a:pt x="11327" y="16108"/>
                </a:cubicBezTo>
                <a:cubicBezTo>
                  <a:pt x="12431" y="16108"/>
                  <a:pt x="13345" y="13561"/>
                  <a:pt x="13345" y="10427"/>
                </a:cubicBezTo>
                <a:cubicBezTo>
                  <a:pt x="13345" y="7292"/>
                  <a:pt x="12431" y="4794"/>
                  <a:pt x="11327" y="4794"/>
                </a:cubicBezTo>
                <a:close/>
                <a:moveTo>
                  <a:pt x="11099" y="13414"/>
                </a:moveTo>
                <a:cubicBezTo>
                  <a:pt x="10775" y="13414"/>
                  <a:pt x="10471" y="13218"/>
                  <a:pt x="10224" y="12827"/>
                </a:cubicBezTo>
                <a:cubicBezTo>
                  <a:pt x="10224" y="8761"/>
                  <a:pt x="10224" y="8761"/>
                  <a:pt x="10224" y="8761"/>
                </a:cubicBezTo>
                <a:cubicBezTo>
                  <a:pt x="10414" y="7978"/>
                  <a:pt x="10737" y="7439"/>
                  <a:pt x="11099" y="7439"/>
                </a:cubicBezTo>
                <a:cubicBezTo>
                  <a:pt x="11689" y="7439"/>
                  <a:pt x="12165" y="8810"/>
                  <a:pt x="12165" y="10427"/>
                </a:cubicBezTo>
                <a:cubicBezTo>
                  <a:pt x="12165" y="12092"/>
                  <a:pt x="11689" y="13414"/>
                  <a:pt x="11099" y="13414"/>
                </a:cubicBezTo>
                <a:close/>
                <a:moveTo>
                  <a:pt x="16275" y="4794"/>
                </a:moveTo>
                <a:cubicBezTo>
                  <a:pt x="15514" y="4794"/>
                  <a:pt x="15057" y="6361"/>
                  <a:pt x="15057" y="6361"/>
                </a:cubicBezTo>
                <a:cubicBezTo>
                  <a:pt x="14924" y="5382"/>
                  <a:pt x="14924" y="5382"/>
                  <a:pt x="14924" y="5382"/>
                </a:cubicBezTo>
                <a:cubicBezTo>
                  <a:pt x="14905" y="5235"/>
                  <a:pt x="14829" y="5088"/>
                  <a:pt x="14753" y="5088"/>
                </a:cubicBezTo>
                <a:cubicBezTo>
                  <a:pt x="14391" y="5088"/>
                  <a:pt x="14391" y="5088"/>
                  <a:pt x="14391" y="5088"/>
                </a:cubicBezTo>
                <a:cubicBezTo>
                  <a:pt x="14296" y="5088"/>
                  <a:pt x="14201" y="5284"/>
                  <a:pt x="14201" y="5578"/>
                </a:cubicBezTo>
                <a:cubicBezTo>
                  <a:pt x="14201" y="15325"/>
                  <a:pt x="14201" y="15325"/>
                  <a:pt x="14201" y="15325"/>
                </a:cubicBezTo>
                <a:cubicBezTo>
                  <a:pt x="14201" y="15569"/>
                  <a:pt x="14296" y="15814"/>
                  <a:pt x="14391" y="15814"/>
                </a:cubicBezTo>
                <a:cubicBezTo>
                  <a:pt x="15191" y="15814"/>
                  <a:pt x="15191" y="15814"/>
                  <a:pt x="15191" y="15814"/>
                </a:cubicBezTo>
                <a:cubicBezTo>
                  <a:pt x="15286" y="15814"/>
                  <a:pt x="15362" y="15569"/>
                  <a:pt x="15362" y="15325"/>
                </a:cubicBezTo>
                <a:cubicBezTo>
                  <a:pt x="15362" y="8467"/>
                  <a:pt x="15362" y="8467"/>
                  <a:pt x="15362" y="8467"/>
                </a:cubicBezTo>
                <a:cubicBezTo>
                  <a:pt x="15838" y="7047"/>
                  <a:pt x="16428" y="7537"/>
                  <a:pt x="16542" y="7635"/>
                </a:cubicBezTo>
                <a:cubicBezTo>
                  <a:pt x="16656" y="7782"/>
                  <a:pt x="16751" y="7635"/>
                  <a:pt x="16789" y="7439"/>
                </a:cubicBezTo>
                <a:cubicBezTo>
                  <a:pt x="16827" y="7194"/>
                  <a:pt x="16999" y="6214"/>
                  <a:pt x="17056" y="5823"/>
                </a:cubicBezTo>
                <a:cubicBezTo>
                  <a:pt x="17132" y="5431"/>
                  <a:pt x="17037" y="4794"/>
                  <a:pt x="16275" y="4794"/>
                </a:cubicBezTo>
                <a:close/>
                <a:moveTo>
                  <a:pt x="7616" y="43"/>
                </a:moveTo>
                <a:cubicBezTo>
                  <a:pt x="7274" y="-153"/>
                  <a:pt x="6912" y="337"/>
                  <a:pt x="6836" y="1218"/>
                </a:cubicBezTo>
                <a:cubicBezTo>
                  <a:pt x="6741" y="2100"/>
                  <a:pt x="6931" y="3031"/>
                  <a:pt x="7274" y="3276"/>
                </a:cubicBezTo>
                <a:cubicBezTo>
                  <a:pt x="7616" y="3471"/>
                  <a:pt x="7978" y="2982"/>
                  <a:pt x="8073" y="2100"/>
                </a:cubicBezTo>
                <a:cubicBezTo>
                  <a:pt x="8168" y="1218"/>
                  <a:pt x="7959" y="288"/>
                  <a:pt x="7616" y="4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60960" tIns="60960" rIns="60960" bIns="60960"/>
          <a:lstStyle/>
          <a:p>
            <a:pPr defTabSz="609600">
              <a:lnSpc>
                <a:spcPct val="100000"/>
              </a:lnSpc>
              <a:tabLst/>
              <a:defRPr sz="48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b="0" spc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570" descr="TextBox 34"/>
          <p:cNvSpPr/>
          <p:nvPr userDrawn="1"/>
        </p:nvSpPr>
        <p:spPr>
          <a:xfrm>
            <a:off x="10890418" y="6513382"/>
            <a:ext cx="81811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60" tIns="60960" rIns="60960" bIns="60960">
            <a:spAutoFit/>
          </a:bodyPr>
          <a:lstStyle>
            <a:lvl1pPr algn="ctr" defTabSz="1219200">
              <a:lnSpc>
                <a:spcPct val="100000"/>
              </a:lnSpc>
              <a:tabLst/>
              <a:defRPr sz="16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800" dirty="0"/>
              <a:t>confidential</a:t>
            </a:r>
          </a:p>
        </p:txBody>
      </p:sp>
      <p:sp>
        <p:nvSpPr>
          <p:cNvPr id="22" name="Shape 571" descr="Shape 257"/>
          <p:cNvSpPr/>
          <p:nvPr userDrawn="1"/>
        </p:nvSpPr>
        <p:spPr>
          <a:xfrm>
            <a:off x="11675173" y="6566518"/>
            <a:ext cx="153888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609600">
              <a:lnSpc>
                <a:spcPct val="100000"/>
              </a:lnSpc>
              <a:tabLst/>
              <a:defRPr sz="16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defRPr>
            </a:pPr>
            <a:fld id="{86CB4B4D-7CA3-9044-876B-883B54F8677D}" type="slidenum">
              <a:rPr sz="8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rPr>
              <a:pPr algn="ctr" defTabSz="609600">
                <a:lnSpc>
                  <a:spcPct val="100000"/>
                </a:lnSpc>
                <a:tabLst/>
                <a:defRPr sz="1600" b="0" spc="0">
                  <a:solidFill>
                    <a:srgbClr val="64636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t>‹#›</a:t>
            </a:fld>
            <a:r>
              <a:rPr sz="800" b="0" spc="0" dirty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rPr>
              <a:t>￼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49B15AED-2753-4AB7-87E4-1A3C91B7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05" y="440440"/>
            <a:ext cx="10762507" cy="435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>
              <a:defRPr sz="3000" u="none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pPr marL="0" lvl="0" eaLnBrk="0" hangingPunct="0">
              <a:spcBef>
                <a:spcPct val="2000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793281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29F7-BFDE-CE47-B1A6-70A70DDD1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80D4F-5E40-6D4F-B15F-A89EEABFDA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E84FE-429D-B54B-98F9-2B429B92E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591D8-2106-A042-A5B4-EB7CF3D36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F9C9-E7FC-DB45-B59D-F4B7E49EEEE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FD62CD-1EB5-A647-B153-D9FC6A622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61AA5-5CE4-D444-BAE4-25A3CBE9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8851A-FB99-8C48-A106-134A0864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833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Footer n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611632" y="6562147"/>
            <a:ext cx="647061" cy="121659"/>
            <a:chOff x="6014087" y="4646472"/>
            <a:chExt cx="503788" cy="94721"/>
          </a:xfrm>
        </p:grpSpPr>
        <p:sp>
          <p:nvSpPr>
            <p:cNvPr id="13" name="Oval 12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rgbClr val="EF3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r>
                <a:rPr lang="en-US" sz="900" b="0" kern="1200" spc="0" dirty="0">
                  <a:solidFill>
                    <a:srgbClr val="000000"/>
                  </a:solidFill>
                  <a:latin typeface="Arial"/>
                  <a:ea typeface=""/>
                  <a:cs typeface=""/>
                </a:rPr>
                <a:t> </a:t>
              </a: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rgbClr val="0E35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 dirty="0">
                <a:solidFill>
                  <a:srgbClr val="000000"/>
                </a:solidFill>
                <a:latin typeface="Arial"/>
                <a:ea typeface=""/>
                <a:cs typeface=""/>
              </a:endParaRP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rgbClr val="00A2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 dirty="0">
                <a:solidFill>
                  <a:srgbClr val="000000"/>
                </a:solidFill>
                <a:latin typeface="Arial"/>
                <a:ea typeface=""/>
                <a:cs typeface=""/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rgbClr val="6DC24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 dirty="0">
                <a:solidFill>
                  <a:srgbClr val="000000"/>
                </a:solidFill>
                <a:latin typeface="Arial"/>
                <a:ea typeface=""/>
                <a:cs typeface="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rgbClr val="FFDA2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600" hangingPunct="1">
                <a:lnSpc>
                  <a:spcPct val="100000"/>
                </a:lnSpc>
                <a:tabLst/>
                <a:defRPr/>
              </a:pPr>
              <a:endParaRPr lang="en-US" sz="900" b="0" kern="1200" spc="0" dirty="0">
                <a:solidFill>
                  <a:srgbClr val="000000"/>
                </a:solidFill>
                <a:latin typeface="Arial"/>
                <a:ea typeface=""/>
                <a:cs typeface=""/>
              </a:endParaRPr>
            </a:p>
          </p:txBody>
        </p:sp>
      </p:grpSp>
      <p:sp>
        <p:nvSpPr>
          <p:cNvPr id="18" name="Shape 567" descr="Lige forbindelse 8"/>
          <p:cNvSpPr/>
          <p:nvPr userDrawn="1"/>
        </p:nvSpPr>
        <p:spPr>
          <a:xfrm>
            <a:off x="10403861" y="6501519"/>
            <a:ext cx="1662198" cy="1"/>
          </a:xfrm>
          <a:prstGeom prst="line">
            <a:avLst/>
          </a:prstGeom>
          <a:ln w="25400">
            <a:solidFill>
              <a:schemeClr val="tx2"/>
            </a:solidFill>
          </a:ln>
        </p:spPr>
        <p:txBody>
          <a:bodyPr lIns="60960" tIns="60960" rIns="60960" bIns="60960"/>
          <a:lstStyle/>
          <a:p>
            <a:pPr defTabSz="609600">
              <a:lnSpc>
                <a:spcPct val="100000"/>
              </a:lnSpc>
              <a:tabLst/>
              <a:defRPr sz="48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b="0" spc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568" descr="Footer Placeholder 4"/>
          <p:cNvSpPr/>
          <p:nvPr userDrawn="1"/>
        </p:nvSpPr>
        <p:spPr>
          <a:xfrm>
            <a:off x="10403861" y="6574819"/>
            <a:ext cx="110833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1219200">
              <a:lnSpc>
                <a:spcPct val="100000"/>
              </a:lnSpc>
              <a:tabLst/>
              <a:defRPr sz="18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©</a:t>
            </a:r>
          </a:p>
        </p:txBody>
      </p:sp>
      <p:sp>
        <p:nvSpPr>
          <p:cNvPr id="20" name="Shape 569" descr="Freeform 5"/>
          <p:cNvSpPr/>
          <p:nvPr userDrawn="1"/>
        </p:nvSpPr>
        <p:spPr>
          <a:xfrm>
            <a:off x="10540490" y="6573796"/>
            <a:ext cx="376507" cy="144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447" extrusionOk="0">
                <a:moveTo>
                  <a:pt x="19435" y="4794"/>
                </a:moveTo>
                <a:cubicBezTo>
                  <a:pt x="18255" y="4794"/>
                  <a:pt x="17303" y="7292"/>
                  <a:pt x="17303" y="10427"/>
                </a:cubicBezTo>
                <a:cubicBezTo>
                  <a:pt x="17303" y="13561"/>
                  <a:pt x="18255" y="16108"/>
                  <a:pt x="19435" y="16108"/>
                </a:cubicBezTo>
                <a:cubicBezTo>
                  <a:pt x="20614" y="16108"/>
                  <a:pt x="21585" y="13561"/>
                  <a:pt x="21585" y="10427"/>
                </a:cubicBezTo>
                <a:cubicBezTo>
                  <a:pt x="21585" y="7292"/>
                  <a:pt x="20614" y="4794"/>
                  <a:pt x="19435" y="4794"/>
                </a:cubicBezTo>
                <a:close/>
                <a:moveTo>
                  <a:pt x="19435" y="13414"/>
                </a:moveTo>
                <a:cubicBezTo>
                  <a:pt x="18826" y="13414"/>
                  <a:pt x="18331" y="12092"/>
                  <a:pt x="18331" y="10427"/>
                </a:cubicBezTo>
                <a:cubicBezTo>
                  <a:pt x="18331" y="8810"/>
                  <a:pt x="18826" y="7439"/>
                  <a:pt x="19435" y="7439"/>
                </a:cubicBezTo>
                <a:cubicBezTo>
                  <a:pt x="20044" y="7439"/>
                  <a:pt x="20538" y="8810"/>
                  <a:pt x="20538" y="10427"/>
                </a:cubicBezTo>
                <a:cubicBezTo>
                  <a:pt x="20538" y="12092"/>
                  <a:pt x="20044" y="13414"/>
                  <a:pt x="19435" y="13414"/>
                </a:cubicBezTo>
                <a:close/>
                <a:moveTo>
                  <a:pt x="5999" y="5088"/>
                </a:moveTo>
                <a:cubicBezTo>
                  <a:pt x="5218" y="5088"/>
                  <a:pt x="5218" y="5088"/>
                  <a:pt x="5218" y="5088"/>
                </a:cubicBezTo>
                <a:cubicBezTo>
                  <a:pt x="5142" y="5088"/>
                  <a:pt x="5085" y="5235"/>
                  <a:pt x="5047" y="5382"/>
                </a:cubicBezTo>
                <a:cubicBezTo>
                  <a:pt x="4400" y="10574"/>
                  <a:pt x="4400" y="10574"/>
                  <a:pt x="4400" y="10574"/>
                </a:cubicBezTo>
                <a:cubicBezTo>
                  <a:pt x="3296" y="5039"/>
                  <a:pt x="3296" y="5039"/>
                  <a:pt x="3296" y="5039"/>
                </a:cubicBezTo>
                <a:cubicBezTo>
                  <a:pt x="3258" y="4892"/>
                  <a:pt x="3182" y="4794"/>
                  <a:pt x="3106" y="4794"/>
                </a:cubicBezTo>
                <a:cubicBezTo>
                  <a:pt x="3030" y="4794"/>
                  <a:pt x="3030" y="4794"/>
                  <a:pt x="3030" y="4794"/>
                </a:cubicBezTo>
                <a:cubicBezTo>
                  <a:pt x="2954" y="4794"/>
                  <a:pt x="2878" y="4892"/>
                  <a:pt x="2859" y="5039"/>
                </a:cubicBezTo>
                <a:cubicBezTo>
                  <a:pt x="1736" y="10574"/>
                  <a:pt x="1736" y="10574"/>
                  <a:pt x="1736" y="10574"/>
                </a:cubicBezTo>
                <a:cubicBezTo>
                  <a:pt x="1089" y="5382"/>
                  <a:pt x="1089" y="5382"/>
                  <a:pt x="1089" y="5382"/>
                </a:cubicBezTo>
                <a:cubicBezTo>
                  <a:pt x="1070" y="5235"/>
                  <a:pt x="994" y="5088"/>
                  <a:pt x="918" y="5088"/>
                </a:cubicBezTo>
                <a:cubicBezTo>
                  <a:pt x="137" y="5088"/>
                  <a:pt x="137" y="5088"/>
                  <a:pt x="137" y="5088"/>
                </a:cubicBezTo>
                <a:cubicBezTo>
                  <a:pt x="42" y="5088"/>
                  <a:pt x="-15" y="5284"/>
                  <a:pt x="4" y="5529"/>
                </a:cubicBezTo>
                <a:cubicBezTo>
                  <a:pt x="1298" y="15814"/>
                  <a:pt x="1298" y="15814"/>
                  <a:pt x="1298" y="15814"/>
                </a:cubicBezTo>
                <a:cubicBezTo>
                  <a:pt x="1317" y="15961"/>
                  <a:pt x="1393" y="16108"/>
                  <a:pt x="1450" y="16108"/>
                </a:cubicBezTo>
                <a:cubicBezTo>
                  <a:pt x="1565" y="16108"/>
                  <a:pt x="1565" y="16108"/>
                  <a:pt x="1565" y="16108"/>
                </a:cubicBezTo>
                <a:cubicBezTo>
                  <a:pt x="1641" y="16108"/>
                  <a:pt x="1717" y="15961"/>
                  <a:pt x="1755" y="15814"/>
                </a:cubicBezTo>
                <a:cubicBezTo>
                  <a:pt x="3068" y="9300"/>
                  <a:pt x="3068" y="9300"/>
                  <a:pt x="3068" y="9300"/>
                </a:cubicBezTo>
                <a:cubicBezTo>
                  <a:pt x="4381" y="15814"/>
                  <a:pt x="4381" y="15814"/>
                  <a:pt x="4381" y="15814"/>
                </a:cubicBezTo>
                <a:cubicBezTo>
                  <a:pt x="4419" y="15961"/>
                  <a:pt x="4495" y="16108"/>
                  <a:pt x="4571" y="16108"/>
                </a:cubicBezTo>
                <a:cubicBezTo>
                  <a:pt x="4686" y="16108"/>
                  <a:pt x="4686" y="16108"/>
                  <a:pt x="4686" y="16108"/>
                </a:cubicBezTo>
                <a:cubicBezTo>
                  <a:pt x="4743" y="16108"/>
                  <a:pt x="4819" y="15961"/>
                  <a:pt x="4838" y="15814"/>
                </a:cubicBezTo>
                <a:cubicBezTo>
                  <a:pt x="6132" y="5529"/>
                  <a:pt x="6132" y="5529"/>
                  <a:pt x="6132" y="5529"/>
                </a:cubicBezTo>
                <a:cubicBezTo>
                  <a:pt x="6170" y="5284"/>
                  <a:pt x="6113" y="5088"/>
                  <a:pt x="5999" y="5088"/>
                </a:cubicBezTo>
                <a:close/>
                <a:moveTo>
                  <a:pt x="7845" y="5088"/>
                </a:moveTo>
                <a:cubicBezTo>
                  <a:pt x="7045" y="5088"/>
                  <a:pt x="7045" y="5088"/>
                  <a:pt x="7045" y="5088"/>
                </a:cubicBezTo>
                <a:cubicBezTo>
                  <a:pt x="6950" y="5088"/>
                  <a:pt x="6874" y="5284"/>
                  <a:pt x="6874" y="5578"/>
                </a:cubicBezTo>
                <a:cubicBezTo>
                  <a:pt x="6874" y="15325"/>
                  <a:pt x="6874" y="15325"/>
                  <a:pt x="6874" y="15325"/>
                </a:cubicBezTo>
                <a:cubicBezTo>
                  <a:pt x="6874" y="15569"/>
                  <a:pt x="6950" y="15814"/>
                  <a:pt x="7045" y="15814"/>
                </a:cubicBezTo>
                <a:cubicBezTo>
                  <a:pt x="7845" y="15814"/>
                  <a:pt x="7845" y="15814"/>
                  <a:pt x="7845" y="15814"/>
                </a:cubicBezTo>
                <a:cubicBezTo>
                  <a:pt x="7940" y="15814"/>
                  <a:pt x="8035" y="15569"/>
                  <a:pt x="8035" y="15325"/>
                </a:cubicBezTo>
                <a:cubicBezTo>
                  <a:pt x="8035" y="5578"/>
                  <a:pt x="8035" y="5578"/>
                  <a:pt x="8035" y="5578"/>
                </a:cubicBezTo>
                <a:cubicBezTo>
                  <a:pt x="8035" y="5284"/>
                  <a:pt x="7940" y="5088"/>
                  <a:pt x="7845" y="5088"/>
                </a:cubicBezTo>
                <a:close/>
                <a:moveTo>
                  <a:pt x="11327" y="4794"/>
                </a:moveTo>
                <a:cubicBezTo>
                  <a:pt x="10775" y="4794"/>
                  <a:pt x="10281" y="5382"/>
                  <a:pt x="9919" y="6361"/>
                </a:cubicBezTo>
                <a:cubicBezTo>
                  <a:pt x="9919" y="6361"/>
                  <a:pt x="9919" y="6361"/>
                  <a:pt x="9919" y="6361"/>
                </a:cubicBezTo>
                <a:cubicBezTo>
                  <a:pt x="9767" y="5382"/>
                  <a:pt x="9767" y="5382"/>
                  <a:pt x="9767" y="5382"/>
                </a:cubicBezTo>
                <a:cubicBezTo>
                  <a:pt x="9748" y="5235"/>
                  <a:pt x="9672" y="5088"/>
                  <a:pt x="9615" y="5088"/>
                </a:cubicBezTo>
                <a:cubicBezTo>
                  <a:pt x="9234" y="5088"/>
                  <a:pt x="9234" y="5088"/>
                  <a:pt x="9234" y="5088"/>
                </a:cubicBezTo>
                <a:cubicBezTo>
                  <a:pt x="9139" y="5088"/>
                  <a:pt x="9063" y="5284"/>
                  <a:pt x="9063" y="5578"/>
                </a:cubicBezTo>
                <a:cubicBezTo>
                  <a:pt x="9063" y="21006"/>
                  <a:pt x="9063" y="21006"/>
                  <a:pt x="9063" y="21006"/>
                </a:cubicBezTo>
                <a:cubicBezTo>
                  <a:pt x="9063" y="21251"/>
                  <a:pt x="9139" y="21447"/>
                  <a:pt x="9234" y="21447"/>
                </a:cubicBezTo>
                <a:cubicBezTo>
                  <a:pt x="10033" y="21447"/>
                  <a:pt x="10033" y="21447"/>
                  <a:pt x="10033" y="21447"/>
                </a:cubicBezTo>
                <a:cubicBezTo>
                  <a:pt x="10128" y="21447"/>
                  <a:pt x="10224" y="21251"/>
                  <a:pt x="10224" y="21006"/>
                </a:cubicBezTo>
                <a:cubicBezTo>
                  <a:pt x="10224" y="15618"/>
                  <a:pt x="10224" y="15618"/>
                  <a:pt x="10224" y="15618"/>
                </a:cubicBezTo>
                <a:cubicBezTo>
                  <a:pt x="10547" y="15912"/>
                  <a:pt x="10928" y="16108"/>
                  <a:pt x="11327" y="16108"/>
                </a:cubicBezTo>
                <a:cubicBezTo>
                  <a:pt x="12431" y="16108"/>
                  <a:pt x="13345" y="13561"/>
                  <a:pt x="13345" y="10427"/>
                </a:cubicBezTo>
                <a:cubicBezTo>
                  <a:pt x="13345" y="7292"/>
                  <a:pt x="12431" y="4794"/>
                  <a:pt x="11327" y="4794"/>
                </a:cubicBezTo>
                <a:close/>
                <a:moveTo>
                  <a:pt x="11099" y="13414"/>
                </a:moveTo>
                <a:cubicBezTo>
                  <a:pt x="10775" y="13414"/>
                  <a:pt x="10471" y="13218"/>
                  <a:pt x="10224" y="12827"/>
                </a:cubicBezTo>
                <a:cubicBezTo>
                  <a:pt x="10224" y="8761"/>
                  <a:pt x="10224" y="8761"/>
                  <a:pt x="10224" y="8761"/>
                </a:cubicBezTo>
                <a:cubicBezTo>
                  <a:pt x="10414" y="7978"/>
                  <a:pt x="10737" y="7439"/>
                  <a:pt x="11099" y="7439"/>
                </a:cubicBezTo>
                <a:cubicBezTo>
                  <a:pt x="11689" y="7439"/>
                  <a:pt x="12165" y="8810"/>
                  <a:pt x="12165" y="10427"/>
                </a:cubicBezTo>
                <a:cubicBezTo>
                  <a:pt x="12165" y="12092"/>
                  <a:pt x="11689" y="13414"/>
                  <a:pt x="11099" y="13414"/>
                </a:cubicBezTo>
                <a:close/>
                <a:moveTo>
                  <a:pt x="16275" y="4794"/>
                </a:moveTo>
                <a:cubicBezTo>
                  <a:pt x="15514" y="4794"/>
                  <a:pt x="15057" y="6361"/>
                  <a:pt x="15057" y="6361"/>
                </a:cubicBezTo>
                <a:cubicBezTo>
                  <a:pt x="14924" y="5382"/>
                  <a:pt x="14924" y="5382"/>
                  <a:pt x="14924" y="5382"/>
                </a:cubicBezTo>
                <a:cubicBezTo>
                  <a:pt x="14905" y="5235"/>
                  <a:pt x="14829" y="5088"/>
                  <a:pt x="14753" y="5088"/>
                </a:cubicBezTo>
                <a:cubicBezTo>
                  <a:pt x="14391" y="5088"/>
                  <a:pt x="14391" y="5088"/>
                  <a:pt x="14391" y="5088"/>
                </a:cubicBezTo>
                <a:cubicBezTo>
                  <a:pt x="14296" y="5088"/>
                  <a:pt x="14201" y="5284"/>
                  <a:pt x="14201" y="5578"/>
                </a:cubicBezTo>
                <a:cubicBezTo>
                  <a:pt x="14201" y="15325"/>
                  <a:pt x="14201" y="15325"/>
                  <a:pt x="14201" y="15325"/>
                </a:cubicBezTo>
                <a:cubicBezTo>
                  <a:pt x="14201" y="15569"/>
                  <a:pt x="14296" y="15814"/>
                  <a:pt x="14391" y="15814"/>
                </a:cubicBezTo>
                <a:cubicBezTo>
                  <a:pt x="15191" y="15814"/>
                  <a:pt x="15191" y="15814"/>
                  <a:pt x="15191" y="15814"/>
                </a:cubicBezTo>
                <a:cubicBezTo>
                  <a:pt x="15286" y="15814"/>
                  <a:pt x="15362" y="15569"/>
                  <a:pt x="15362" y="15325"/>
                </a:cubicBezTo>
                <a:cubicBezTo>
                  <a:pt x="15362" y="8467"/>
                  <a:pt x="15362" y="8467"/>
                  <a:pt x="15362" y="8467"/>
                </a:cubicBezTo>
                <a:cubicBezTo>
                  <a:pt x="15838" y="7047"/>
                  <a:pt x="16428" y="7537"/>
                  <a:pt x="16542" y="7635"/>
                </a:cubicBezTo>
                <a:cubicBezTo>
                  <a:pt x="16656" y="7782"/>
                  <a:pt x="16751" y="7635"/>
                  <a:pt x="16789" y="7439"/>
                </a:cubicBezTo>
                <a:cubicBezTo>
                  <a:pt x="16827" y="7194"/>
                  <a:pt x="16999" y="6214"/>
                  <a:pt x="17056" y="5823"/>
                </a:cubicBezTo>
                <a:cubicBezTo>
                  <a:pt x="17132" y="5431"/>
                  <a:pt x="17037" y="4794"/>
                  <a:pt x="16275" y="4794"/>
                </a:cubicBezTo>
                <a:close/>
                <a:moveTo>
                  <a:pt x="7616" y="43"/>
                </a:moveTo>
                <a:cubicBezTo>
                  <a:pt x="7274" y="-153"/>
                  <a:pt x="6912" y="337"/>
                  <a:pt x="6836" y="1218"/>
                </a:cubicBezTo>
                <a:cubicBezTo>
                  <a:pt x="6741" y="2100"/>
                  <a:pt x="6931" y="3031"/>
                  <a:pt x="7274" y="3276"/>
                </a:cubicBezTo>
                <a:cubicBezTo>
                  <a:pt x="7616" y="3471"/>
                  <a:pt x="7978" y="2982"/>
                  <a:pt x="8073" y="2100"/>
                </a:cubicBezTo>
                <a:cubicBezTo>
                  <a:pt x="8168" y="1218"/>
                  <a:pt x="7959" y="288"/>
                  <a:pt x="7616" y="4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60960" tIns="60960" rIns="60960" bIns="60960"/>
          <a:lstStyle/>
          <a:p>
            <a:pPr defTabSz="609600">
              <a:lnSpc>
                <a:spcPct val="100000"/>
              </a:lnSpc>
              <a:tabLst/>
              <a:defRPr sz="48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b="0" spc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570" descr="TextBox 34"/>
          <p:cNvSpPr/>
          <p:nvPr userDrawn="1"/>
        </p:nvSpPr>
        <p:spPr>
          <a:xfrm>
            <a:off x="10890418" y="6513382"/>
            <a:ext cx="81811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60" tIns="60960" rIns="60960" bIns="60960">
            <a:spAutoFit/>
          </a:bodyPr>
          <a:lstStyle>
            <a:lvl1pPr algn="ctr" defTabSz="1219200">
              <a:lnSpc>
                <a:spcPct val="100000"/>
              </a:lnSpc>
              <a:tabLst/>
              <a:defRPr sz="16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800" dirty="0"/>
              <a:t>confidential</a:t>
            </a:r>
          </a:p>
        </p:txBody>
      </p:sp>
      <p:sp>
        <p:nvSpPr>
          <p:cNvPr id="22" name="Shape 571" descr="Shape 257"/>
          <p:cNvSpPr/>
          <p:nvPr userDrawn="1"/>
        </p:nvSpPr>
        <p:spPr>
          <a:xfrm>
            <a:off x="11675173" y="6566518"/>
            <a:ext cx="153888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609600">
              <a:lnSpc>
                <a:spcPct val="100000"/>
              </a:lnSpc>
              <a:tabLst/>
              <a:defRPr sz="16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defRPr>
            </a:pPr>
            <a:fld id="{86CB4B4D-7CA3-9044-876B-883B54F8677D}" type="slidenum">
              <a:rPr sz="800" b="0" spc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rPr>
              <a:pPr algn="ctr" defTabSz="609600">
                <a:lnSpc>
                  <a:spcPct val="100000"/>
                </a:lnSpc>
                <a:tabLst/>
                <a:defRPr sz="1600" b="0" spc="0">
                  <a:solidFill>
                    <a:srgbClr val="64636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t>‹#›</a:t>
            </a:fld>
            <a:r>
              <a:rPr sz="800" b="0" spc="0" dirty="0">
                <a:solidFill>
                  <a:srgbClr val="646363"/>
                </a:solidFill>
                <a:latin typeface="Arial"/>
                <a:ea typeface="Arial"/>
                <a:cs typeface="Arial"/>
                <a:sym typeface="Arial"/>
              </a:rP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2585485456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1" t="11774" r="9918" b="11902"/>
          <a:stretch/>
        </p:blipFill>
        <p:spPr>
          <a:xfrm>
            <a:off x="1072625" y="2278682"/>
            <a:ext cx="2919740" cy="23362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89599" y="1746831"/>
            <a:ext cx="7315200" cy="15544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4800" b="1" u="none" kern="1200" dirty="0">
                <a:solidFill>
                  <a:srgbClr val="0E3570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Insert Title Here				 </a:t>
            </a:r>
            <a:br>
              <a:rPr lang="en-US" dirty="0"/>
            </a:br>
            <a:r>
              <a:rPr lang="en-US" dirty="0"/>
              <a:t>in two lines						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5026447" y="2528304"/>
            <a:ext cx="0" cy="179949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89600" y="3807691"/>
            <a:ext cx="4254500" cy="200443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609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534" b="1">
                <a:solidFill>
                  <a:srgbClr val="646363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689600" y="4112030"/>
            <a:ext cx="4254500" cy="19908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1267" b="1" i="0" u="none" strike="noStrike" kern="1200" cap="none" spc="0" normalizeH="0" baseline="0" noProof="0" dirty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5689600" y="4464051"/>
            <a:ext cx="4254500" cy="1863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3F55D-79AE-4706-8FDA-C021E69A0C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4758609"/>
            <a:ext cx="1722540" cy="42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09603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>
            <a:cxnSpLocks/>
          </p:cNvCxnSpPr>
          <p:nvPr userDrawn="1"/>
        </p:nvCxnSpPr>
        <p:spPr>
          <a:xfrm>
            <a:off x="5026447" y="2528304"/>
            <a:ext cx="0" cy="179949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89600" y="3807691"/>
            <a:ext cx="4254500" cy="200443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534" b="1">
                <a:solidFill>
                  <a:srgbClr val="646363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2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689600" y="4112030"/>
            <a:ext cx="4254500" cy="19908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1267" b="1" i="0" u="none" strike="noStrike" kern="1200" cap="none" spc="0" normalizeH="0" baseline="0" noProof="0" dirty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30" name="Pladsholder til tekst 20"/>
          <p:cNvSpPr>
            <a:spLocks noGrp="1"/>
          </p:cNvSpPr>
          <p:nvPr>
            <p:ph type="body" sz="quarter" idx="36" hasCustomPrompt="1"/>
          </p:nvPr>
        </p:nvSpPr>
        <p:spPr>
          <a:xfrm>
            <a:off x="6110281" y="4565530"/>
            <a:ext cx="3709726" cy="194990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1267" b="0" i="0"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LinkedIn</a:t>
            </a:r>
            <a:r>
              <a:rPr lang="en-GB" spc="14" dirty="0"/>
              <a:t> ID</a:t>
            </a:r>
            <a:endParaRPr lang="en-GB" dirty="0"/>
          </a:p>
        </p:txBody>
      </p:sp>
      <p:sp>
        <p:nvSpPr>
          <p:cNvPr id="31" name="Pladsholder til tekst 22"/>
          <p:cNvSpPr>
            <a:spLocks noGrp="1"/>
          </p:cNvSpPr>
          <p:nvPr>
            <p:ph type="body" sz="quarter" idx="38" hasCustomPrompt="1"/>
          </p:nvPr>
        </p:nvSpPr>
        <p:spPr>
          <a:xfrm>
            <a:off x="6110281" y="4940927"/>
            <a:ext cx="3709726" cy="194926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1267" b="0" i="0"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Twitter ID</a:t>
            </a:r>
          </a:p>
        </p:txBody>
      </p:sp>
      <p:pic>
        <p:nvPicPr>
          <p:cNvPr id="32" name="Picture 2" descr="Image result for linkedin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4487576"/>
            <a:ext cx="350832" cy="3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Image result for twitter logo 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51" y="4815974"/>
            <a:ext cx="444832" cy="44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689599" y="1746831"/>
            <a:ext cx="7315200" cy="15544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4800" b="1" i="0" u="none" strike="noStrike" kern="1200" cap="none" spc="0" baseline="0" dirty="0">
                <a:ln>
                  <a:noFill/>
                </a:ln>
                <a:solidFill>
                  <a:srgbClr val="0E3570"/>
                </a:solidFill>
                <a:uFillTx/>
                <a:latin typeface="Helvetica" pitchFamily="2" charset="0"/>
                <a:ea typeface="+mn-ea"/>
                <a:cs typeface="Arial" panose="020B0604020202020204" pitchFamily="34" charset="0"/>
                <a:sym typeface="Arial"/>
              </a:defRPr>
            </a:lvl1pPr>
          </a:lstStyle>
          <a:p>
            <a:pPr marL="0" lvl="0" algn="l"/>
            <a:r>
              <a:rPr lang="en-US" dirty="0"/>
              <a:t>Thank You						 </a:t>
            </a:r>
            <a:br>
              <a:rPr lang="en-US" dirty="0"/>
            </a:br>
            <a:r>
              <a:rPr lang="en-US" dirty="0"/>
              <a:t>for your time					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917142"/>
            <a:ext cx="3643200" cy="30593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154E93-F1E4-44E3-BEDC-7651BBF741C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5311785"/>
            <a:ext cx="1722540" cy="42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9532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451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56546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08007-B81C-9142-B023-78762CC26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53DBE-A912-5144-A593-751C90401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A77AF-4813-CD42-B604-B1891F11B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B713CE-51E2-524C-A6D9-84562F0BF6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3DFFEF-D7F9-674C-835F-02785F58A7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C67D29-C169-244B-B5BA-D9E3E723C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F9C9-E7FC-DB45-B59D-F4B7E49EEEE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A9E320-9008-134E-9A40-E3D96EAF1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778068-E415-B54E-BEFC-6ADB7C299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8851A-FB99-8C48-A106-134A0864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0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00835-B18E-784D-94DB-7627CDBE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D0E6E-BA39-234C-A8B0-35A4B5310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F9C9-E7FC-DB45-B59D-F4B7E49EEEE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04ACA-9F31-CB4E-8A54-857F0182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9DEAD-440D-AC48-A7EE-D2D71D296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8851A-FB99-8C48-A106-134A0864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0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138A06-9780-BC4E-B07E-44D7E3066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F9C9-E7FC-DB45-B59D-F4B7E49EEEE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60FC71-FD6A-6646-8095-B7B412799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5FF8B-6C3F-8443-8858-B5A9FE725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8851A-FB99-8C48-A106-134A0864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22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3C2A6-C370-164C-BCD3-DA3105C9A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B6F20-904A-7345-9FC7-288C06DED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E44E9-1798-AA4D-8936-0BE298A10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E1560-A96B-684C-A4D6-D9594F6F1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F9C9-E7FC-DB45-B59D-F4B7E49EEEE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F7588-E4EF-3F44-A065-14A948AF8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1A4AB-3028-084B-A5FD-A17528661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8851A-FB99-8C48-A106-134A0864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30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09D1B-957E-8348-B85D-4E41DD2E9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D986E5-3024-DB45-9E6A-4681B691ED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74993D-0C74-954E-B3B0-EE2843D4A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7FC6-D89E-D449-801C-F63335610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F9C9-E7FC-DB45-B59D-F4B7E49EEEE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AF39C-18C7-9C47-A85F-64FA10BD7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733BA-BF4B-6D47-9447-9EC5B33E4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8851A-FB99-8C48-A106-134A0864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03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6F063C-5B89-834C-9733-933BBF063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6305F-E11C-C745-93AE-5E6D16520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1E7F0-35BE-0240-A56D-5CB2356F63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CF9C9-E7FC-DB45-B59D-F4B7E49EEEE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8AC05-B294-AE48-BC0A-4E14784FC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B80F-42C3-7443-9EF7-53FA9627E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851A-FB99-8C48-A106-134A0864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29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5359" y="341376"/>
            <a:ext cx="4267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lvl="0" eaLnBrk="0" hangingPunct="0">
              <a:spcBef>
                <a:spcPct val="2000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358" y="1665250"/>
            <a:ext cx="11503742" cy="4646074"/>
          </a:xfrm>
          <a:prstGeom prst="rect">
            <a:avLst/>
          </a:prstGeom>
        </p:spPr>
        <p:txBody>
          <a:bodyPr lIns="45720" tIns="45720" rIns="45720" bIns="4572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964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hdr="0"/>
  <p:txStyles>
    <p:titleStyle>
      <a:lvl1pPr marL="0" algn="l" defTabSz="609608" rtl="0" eaLnBrk="1" latinLnBrk="0" hangingPunct="1">
        <a:lnSpc>
          <a:spcPct val="98000"/>
        </a:lnSpc>
        <a:spcBef>
          <a:spcPct val="0"/>
        </a:spcBef>
        <a:buNone/>
        <a:tabLst>
          <a:tab pos="609608" algn="l"/>
        </a:tabLst>
        <a:defRPr lang="en-US" sz="3467" b="1" u="none" kern="1200" dirty="0">
          <a:solidFill>
            <a:schemeClr val="tx2"/>
          </a:solidFill>
          <a:latin typeface="Helvetica" pitchFamily="2" charset="0"/>
          <a:ea typeface="+mn-ea"/>
          <a:cs typeface="Arial"/>
        </a:defRPr>
      </a:lvl1pPr>
    </p:titleStyle>
    <p:bodyStyle>
      <a:lvl1pPr marL="309037" indent="-309037" algn="l" defTabSz="609608" rtl="0" eaLnBrk="1" latinLnBrk="0" hangingPunct="1">
        <a:spcBef>
          <a:spcPts val="800"/>
        </a:spcBef>
        <a:buClr>
          <a:srgbClr val="00B0F0"/>
        </a:buClr>
        <a:buFont typeface="Arial" panose="020B0604020202020204" pitchFamily="34" charset="0"/>
        <a:buChar char="•"/>
        <a:defRPr kumimoji="0" lang="en-US" sz="2667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Helvetica" pitchFamily="2" charset="0"/>
          <a:ea typeface="+mn-ea"/>
          <a:cs typeface="Arial"/>
        </a:defRPr>
      </a:lvl1pPr>
      <a:lvl2pPr marL="990613" indent="-381005" algn="l" defTabSz="609608" rtl="0" eaLnBrk="1" latinLnBrk="0" hangingPunct="1">
        <a:spcBef>
          <a:spcPts val="800"/>
        </a:spcBef>
        <a:buClr>
          <a:srgbClr val="00B0F0"/>
        </a:buClr>
        <a:buFont typeface="Arial" charset="0"/>
        <a:buChar char="•"/>
        <a:defRPr kumimoji="0" lang="en-US" sz="24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Helvetica" pitchFamily="2" charset="0"/>
          <a:ea typeface="+mn-ea"/>
          <a:cs typeface="+mn-cs"/>
        </a:defRPr>
      </a:lvl2pPr>
      <a:lvl3pPr marL="1447818" indent="-228603" algn="l" defTabSz="609608" rtl="0" eaLnBrk="1" latinLnBrk="0" hangingPunct="1">
        <a:spcBef>
          <a:spcPts val="800"/>
        </a:spcBef>
        <a:buClr>
          <a:srgbClr val="00B0F0"/>
        </a:buClr>
        <a:buFont typeface="Arial" charset="0"/>
        <a:buChar char="•"/>
        <a:defRPr kumimoji="0" lang="en-US" sz="16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Helvetica" pitchFamily="2" charset="0"/>
          <a:ea typeface="+mn-ea"/>
          <a:cs typeface="+mn-cs"/>
        </a:defRPr>
      </a:lvl3pPr>
      <a:lvl4pPr marL="2057426" indent="-228603" algn="l" defTabSz="609608" rtl="0" eaLnBrk="1" latinLnBrk="0" hangingPunct="1">
        <a:spcBef>
          <a:spcPts val="800"/>
        </a:spcBef>
        <a:buClr>
          <a:srgbClr val="00B0F0"/>
        </a:buClr>
        <a:buFont typeface="Arial" charset="0"/>
        <a:buChar char="•"/>
        <a:defRPr kumimoji="0" lang="en-US" sz="1467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Helvetica" pitchFamily="2" charset="0"/>
          <a:ea typeface="+mn-ea"/>
          <a:cs typeface="+mn-cs"/>
        </a:defRPr>
      </a:lvl4pPr>
      <a:lvl5pPr marL="2667034" indent="-228603" algn="l" defTabSz="609608" rtl="0" eaLnBrk="1" latinLnBrk="0" hangingPunct="1">
        <a:spcBef>
          <a:spcPts val="800"/>
        </a:spcBef>
        <a:buClr>
          <a:srgbClr val="00B0F0"/>
        </a:buClr>
        <a:buFont typeface="Arial" charset="0"/>
        <a:buChar char="•"/>
        <a:defRPr kumimoji="0" lang="en-US" sz="1400" b="0" i="0" u="none" strike="noStrike" kern="1200" cap="none" spc="0" normalizeH="0" baseline="0" noProof="0" dirty="0">
          <a:ln>
            <a:noFill/>
          </a:ln>
          <a:solidFill>
            <a:schemeClr val="accent2"/>
          </a:solidFill>
          <a:effectLst/>
          <a:uLnTx/>
          <a:uFillTx/>
          <a:latin typeface="Helvetica" pitchFamily="2" charset="0"/>
          <a:ea typeface="+mn-ea"/>
          <a:cs typeface="+mn-cs"/>
        </a:defRPr>
      </a:lvl5pPr>
      <a:lvl6pPr marL="3352842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0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57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65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5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3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1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3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46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4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1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 descr="Group 109"/>
          <p:cNvGrpSpPr/>
          <p:nvPr/>
        </p:nvGrpSpPr>
        <p:grpSpPr>
          <a:xfrm>
            <a:off x="5342287" y="-207282"/>
            <a:ext cx="203201" cy="162821"/>
            <a:chOff x="0" y="0"/>
            <a:chExt cx="406400" cy="325640"/>
          </a:xfrm>
        </p:grpSpPr>
        <p:sp>
          <p:nvSpPr>
            <p:cNvPr id="2" name="Shape 2" descr="Straight Connector 110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" name="Shape 3" descr="Straight Connector 111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" name="Group 7" descr="Group 112"/>
          <p:cNvGrpSpPr/>
          <p:nvPr/>
        </p:nvGrpSpPr>
        <p:grpSpPr>
          <a:xfrm>
            <a:off x="4720784" y="-207282"/>
            <a:ext cx="203201" cy="162821"/>
            <a:chOff x="0" y="0"/>
            <a:chExt cx="406400" cy="325640"/>
          </a:xfrm>
        </p:grpSpPr>
        <p:sp>
          <p:nvSpPr>
            <p:cNvPr id="5" name="Shape 5" descr="Straight Connector 113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Shape 6" descr="Straight Connector 114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" name="Group 10" descr="Group 115"/>
          <p:cNvGrpSpPr/>
          <p:nvPr/>
        </p:nvGrpSpPr>
        <p:grpSpPr>
          <a:xfrm>
            <a:off x="4099281" y="-207282"/>
            <a:ext cx="203201" cy="162821"/>
            <a:chOff x="0" y="0"/>
            <a:chExt cx="406400" cy="325640"/>
          </a:xfrm>
        </p:grpSpPr>
        <p:sp>
          <p:nvSpPr>
            <p:cNvPr id="8" name="Shape 8" descr="Straight Connector 116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Shape 9" descr="Straight Connector 117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Group 13" descr="Group 118"/>
          <p:cNvGrpSpPr/>
          <p:nvPr/>
        </p:nvGrpSpPr>
        <p:grpSpPr>
          <a:xfrm>
            <a:off x="3477778" y="-207282"/>
            <a:ext cx="203201" cy="162821"/>
            <a:chOff x="0" y="0"/>
            <a:chExt cx="406400" cy="325640"/>
          </a:xfrm>
        </p:grpSpPr>
        <p:sp>
          <p:nvSpPr>
            <p:cNvPr id="11" name="Shape 11" descr="Straight Connector 119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12" descr="Straight Connector 120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roup 16" descr="Group 121"/>
          <p:cNvGrpSpPr/>
          <p:nvPr/>
        </p:nvGrpSpPr>
        <p:grpSpPr>
          <a:xfrm>
            <a:off x="2856276" y="-207282"/>
            <a:ext cx="203201" cy="162821"/>
            <a:chOff x="0" y="0"/>
            <a:chExt cx="406400" cy="325640"/>
          </a:xfrm>
        </p:grpSpPr>
        <p:sp>
          <p:nvSpPr>
            <p:cNvPr id="14" name="Shape 14" descr="Straight Connector 122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15" descr="Straight Connector 123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" name="Group 19" descr="Group 124"/>
          <p:cNvGrpSpPr/>
          <p:nvPr/>
        </p:nvGrpSpPr>
        <p:grpSpPr>
          <a:xfrm>
            <a:off x="2234773" y="-207282"/>
            <a:ext cx="203201" cy="162821"/>
            <a:chOff x="0" y="0"/>
            <a:chExt cx="406400" cy="325640"/>
          </a:xfrm>
        </p:grpSpPr>
        <p:sp>
          <p:nvSpPr>
            <p:cNvPr id="17" name="Shape 17" descr="Straight Connector 125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18" descr="Straight Connector 126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Shape 20" descr="Straight Connector 168"/>
          <p:cNvSpPr/>
          <p:nvPr/>
        </p:nvSpPr>
        <p:spPr>
          <a:xfrm>
            <a:off x="573465" y="-207282"/>
            <a:ext cx="1" cy="162821"/>
          </a:xfrm>
          <a:prstGeom prst="line">
            <a:avLst/>
          </a:prstGeom>
          <a:ln w="3175">
            <a:solidFill>
              <a:srgbClr val="000000"/>
            </a:solidFill>
            <a:prstDash val="sysDot"/>
          </a:ln>
        </p:spPr>
        <p:txBody>
          <a:bodyPr lIns="60960" tIns="60960" rIns="60960" bIns="60960"/>
          <a:lstStyle/>
          <a:p>
            <a:pPr defTabSz="609600">
              <a:lnSpc>
                <a:spcPct val="100000"/>
              </a:lnSpc>
              <a:tabLst/>
              <a:defRPr sz="48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b="0" spc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roup 23" descr="Group 169"/>
          <p:cNvGrpSpPr/>
          <p:nvPr/>
        </p:nvGrpSpPr>
        <p:grpSpPr>
          <a:xfrm>
            <a:off x="991768" y="-207282"/>
            <a:ext cx="203201" cy="162821"/>
            <a:chOff x="0" y="0"/>
            <a:chExt cx="406400" cy="325640"/>
          </a:xfrm>
        </p:grpSpPr>
        <p:sp>
          <p:nvSpPr>
            <p:cNvPr id="21" name="Shape 21" descr="Straight Connector 170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 descr="Straight Connector 171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" name="Group 26" descr="Group 175"/>
          <p:cNvGrpSpPr/>
          <p:nvPr/>
        </p:nvGrpSpPr>
        <p:grpSpPr>
          <a:xfrm>
            <a:off x="1613271" y="-207282"/>
            <a:ext cx="203201" cy="162821"/>
            <a:chOff x="0" y="0"/>
            <a:chExt cx="406400" cy="325640"/>
          </a:xfrm>
        </p:grpSpPr>
        <p:sp>
          <p:nvSpPr>
            <p:cNvPr id="24" name="Shape 24" descr="Straight Connector 176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25" descr="Straight Connector 177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" name="Group 29" descr="Group 232"/>
          <p:cNvGrpSpPr/>
          <p:nvPr/>
        </p:nvGrpSpPr>
        <p:grpSpPr>
          <a:xfrm>
            <a:off x="9692806" y="-207282"/>
            <a:ext cx="203201" cy="162821"/>
            <a:chOff x="0" y="0"/>
            <a:chExt cx="406400" cy="325640"/>
          </a:xfrm>
        </p:grpSpPr>
        <p:sp>
          <p:nvSpPr>
            <p:cNvPr id="27" name="Shape 27" descr="Straight Connector 233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28" descr="Straight Connector 234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roup 32" descr="Group 235"/>
          <p:cNvGrpSpPr/>
          <p:nvPr/>
        </p:nvGrpSpPr>
        <p:grpSpPr>
          <a:xfrm>
            <a:off x="9071303" y="-207282"/>
            <a:ext cx="203201" cy="162821"/>
            <a:chOff x="0" y="0"/>
            <a:chExt cx="406400" cy="325640"/>
          </a:xfrm>
        </p:grpSpPr>
        <p:sp>
          <p:nvSpPr>
            <p:cNvPr id="30" name="Shape 30" descr="Straight Connector 236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31" descr="Straight Connector 237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roup 35" descr="Group 238"/>
          <p:cNvGrpSpPr/>
          <p:nvPr/>
        </p:nvGrpSpPr>
        <p:grpSpPr>
          <a:xfrm>
            <a:off x="8449800" y="-207282"/>
            <a:ext cx="203201" cy="162821"/>
            <a:chOff x="0" y="0"/>
            <a:chExt cx="406400" cy="325640"/>
          </a:xfrm>
        </p:grpSpPr>
        <p:sp>
          <p:nvSpPr>
            <p:cNvPr id="33" name="Shape 33" descr="Straight Connector 239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34" descr="Straight Connector 240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" name="Group 38" descr="Group 241"/>
          <p:cNvGrpSpPr/>
          <p:nvPr/>
        </p:nvGrpSpPr>
        <p:grpSpPr>
          <a:xfrm>
            <a:off x="7828297" y="-207282"/>
            <a:ext cx="203201" cy="162821"/>
            <a:chOff x="0" y="0"/>
            <a:chExt cx="406400" cy="325640"/>
          </a:xfrm>
        </p:grpSpPr>
        <p:sp>
          <p:nvSpPr>
            <p:cNvPr id="36" name="Shape 36" descr="Straight Connector 242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Shape 37" descr="Straight Connector 243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" name="Group 41" descr="Group 244"/>
          <p:cNvGrpSpPr/>
          <p:nvPr/>
        </p:nvGrpSpPr>
        <p:grpSpPr>
          <a:xfrm>
            <a:off x="7206795" y="-207282"/>
            <a:ext cx="203201" cy="162821"/>
            <a:chOff x="0" y="0"/>
            <a:chExt cx="406400" cy="325640"/>
          </a:xfrm>
        </p:grpSpPr>
        <p:sp>
          <p:nvSpPr>
            <p:cNvPr id="39" name="Shape 39" descr="Straight Connector 245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Shape 40" descr="Straight Connector 246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" name="Group 44" descr="Group 247"/>
          <p:cNvGrpSpPr/>
          <p:nvPr/>
        </p:nvGrpSpPr>
        <p:grpSpPr>
          <a:xfrm>
            <a:off x="6585292" y="-207282"/>
            <a:ext cx="203201" cy="162821"/>
            <a:chOff x="0" y="0"/>
            <a:chExt cx="406400" cy="325640"/>
          </a:xfrm>
        </p:grpSpPr>
        <p:sp>
          <p:nvSpPr>
            <p:cNvPr id="42" name="Shape 42" descr="Straight Connector 248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43" descr="Straight Connector 249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" name="Group 47" descr="Group 253"/>
          <p:cNvGrpSpPr/>
          <p:nvPr/>
        </p:nvGrpSpPr>
        <p:grpSpPr>
          <a:xfrm>
            <a:off x="5963789" y="-207282"/>
            <a:ext cx="203201" cy="162821"/>
            <a:chOff x="0" y="0"/>
            <a:chExt cx="406400" cy="325640"/>
          </a:xfrm>
        </p:grpSpPr>
        <p:sp>
          <p:nvSpPr>
            <p:cNvPr id="45" name="Shape 45" descr="Straight Connector 254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Shape 46" descr="Straight Connector 255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Shape 48" descr="Straight Connector 267"/>
          <p:cNvSpPr/>
          <p:nvPr/>
        </p:nvSpPr>
        <p:spPr>
          <a:xfrm>
            <a:off x="11557317" y="-207282"/>
            <a:ext cx="1" cy="162821"/>
          </a:xfrm>
          <a:prstGeom prst="line">
            <a:avLst/>
          </a:prstGeom>
          <a:ln w="3175">
            <a:solidFill>
              <a:srgbClr val="000000"/>
            </a:solidFill>
            <a:prstDash val="sysDot"/>
          </a:ln>
        </p:spPr>
        <p:txBody>
          <a:bodyPr lIns="60960" tIns="60960" rIns="60960" bIns="60960"/>
          <a:lstStyle/>
          <a:p>
            <a:pPr defTabSz="609600">
              <a:lnSpc>
                <a:spcPct val="100000"/>
              </a:lnSpc>
              <a:tabLst/>
              <a:defRPr sz="48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b="0" spc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roup 51" descr="Group 268"/>
          <p:cNvGrpSpPr/>
          <p:nvPr/>
        </p:nvGrpSpPr>
        <p:grpSpPr>
          <a:xfrm>
            <a:off x="10935812" y="-207282"/>
            <a:ext cx="203201" cy="162821"/>
            <a:chOff x="0" y="0"/>
            <a:chExt cx="406400" cy="325640"/>
          </a:xfrm>
        </p:grpSpPr>
        <p:sp>
          <p:nvSpPr>
            <p:cNvPr id="49" name="Shape 49" descr="Straight Connector 269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Shape 50" descr="Straight Connector 270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" name="Group 54" descr="Group 271"/>
          <p:cNvGrpSpPr/>
          <p:nvPr/>
        </p:nvGrpSpPr>
        <p:grpSpPr>
          <a:xfrm>
            <a:off x="10314308" y="-207282"/>
            <a:ext cx="203201" cy="162821"/>
            <a:chOff x="0" y="0"/>
            <a:chExt cx="406400" cy="325640"/>
          </a:xfrm>
        </p:grpSpPr>
        <p:sp>
          <p:nvSpPr>
            <p:cNvPr id="52" name="Shape 52" descr="Straight Connector 272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53" descr="Straight Connector 273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" name="Group 57" descr="Group 331"/>
          <p:cNvGrpSpPr/>
          <p:nvPr/>
        </p:nvGrpSpPr>
        <p:grpSpPr>
          <a:xfrm>
            <a:off x="5342287" y="6914396"/>
            <a:ext cx="203201" cy="162821"/>
            <a:chOff x="0" y="0"/>
            <a:chExt cx="406400" cy="325640"/>
          </a:xfrm>
        </p:grpSpPr>
        <p:sp>
          <p:nvSpPr>
            <p:cNvPr id="55" name="Shape 55" descr="Straight Connector 332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56" descr="Straight Connector 333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roup 60" descr="Group 334"/>
          <p:cNvGrpSpPr/>
          <p:nvPr/>
        </p:nvGrpSpPr>
        <p:grpSpPr>
          <a:xfrm>
            <a:off x="4720784" y="6914396"/>
            <a:ext cx="203201" cy="162821"/>
            <a:chOff x="0" y="0"/>
            <a:chExt cx="406400" cy="325640"/>
          </a:xfrm>
        </p:grpSpPr>
        <p:sp>
          <p:nvSpPr>
            <p:cNvPr id="58" name="Shape 58" descr="Straight Connector 335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Shape 59" descr="Straight Connector 336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roup 63" descr="Group 337"/>
          <p:cNvGrpSpPr/>
          <p:nvPr/>
        </p:nvGrpSpPr>
        <p:grpSpPr>
          <a:xfrm>
            <a:off x="4099281" y="6914396"/>
            <a:ext cx="203201" cy="162821"/>
            <a:chOff x="0" y="0"/>
            <a:chExt cx="406400" cy="325640"/>
          </a:xfrm>
        </p:grpSpPr>
        <p:sp>
          <p:nvSpPr>
            <p:cNvPr id="61" name="Shape 61" descr="Straight Connector 338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Shape 62" descr="Straight Connector 339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" name="Group 66" descr="Group 340"/>
          <p:cNvGrpSpPr/>
          <p:nvPr/>
        </p:nvGrpSpPr>
        <p:grpSpPr>
          <a:xfrm>
            <a:off x="3477778" y="6914396"/>
            <a:ext cx="203201" cy="162821"/>
            <a:chOff x="0" y="0"/>
            <a:chExt cx="406400" cy="325640"/>
          </a:xfrm>
        </p:grpSpPr>
        <p:sp>
          <p:nvSpPr>
            <p:cNvPr id="64" name="Shape 64" descr="Straight Connector 341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Shape 65" descr="Straight Connector 342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roup 69" descr="Group 343"/>
          <p:cNvGrpSpPr/>
          <p:nvPr/>
        </p:nvGrpSpPr>
        <p:grpSpPr>
          <a:xfrm>
            <a:off x="2856276" y="6914396"/>
            <a:ext cx="203201" cy="162821"/>
            <a:chOff x="0" y="0"/>
            <a:chExt cx="406400" cy="325640"/>
          </a:xfrm>
        </p:grpSpPr>
        <p:sp>
          <p:nvSpPr>
            <p:cNvPr id="67" name="Shape 67" descr="Straight Connector 344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Shape 68" descr="Straight Connector 345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" name="Group 72" descr="Group 346"/>
          <p:cNvGrpSpPr/>
          <p:nvPr/>
        </p:nvGrpSpPr>
        <p:grpSpPr>
          <a:xfrm>
            <a:off x="2234773" y="6914396"/>
            <a:ext cx="203201" cy="162821"/>
            <a:chOff x="0" y="0"/>
            <a:chExt cx="406400" cy="325640"/>
          </a:xfrm>
        </p:grpSpPr>
        <p:sp>
          <p:nvSpPr>
            <p:cNvPr id="70" name="Shape 70" descr="Straight Connector 347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Shape 71" descr="Straight Connector 348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Shape 73" descr="Straight Connector 349"/>
          <p:cNvSpPr/>
          <p:nvPr/>
        </p:nvSpPr>
        <p:spPr>
          <a:xfrm>
            <a:off x="573465" y="6914396"/>
            <a:ext cx="1" cy="162821"/>
          </a:xfrm>
          <a:prstGeom prst="line">
            <a:avLst/>
          </a:prstGeom>
          <a:ln w="3175">
            <a:solidFill>
              <a:srgbClr val="000000"/>
            </a:solidFill>
            <a:prstDash val="sysDot"/>
          </a:ln>
        </p:spPr>
        <p:txBody>
          <a:bodyPr lIns="60960" tIns="60960" rIns="60960" bIns="60960"/>
          <a:lstStyle/>
          <a:p>
            <a:pPr defTabSz="609600">
              <a:lnSpc>
                <a:spcPct val="100000"/>
              </a:lnSpc>
              <a:tabLst/>
              <a:defRPr sz="48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b="0" spc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" name="Group 76" descr="Group 350"/>
          <p:cNvGrpSpPr/>
          <p:nvPr/>
        </p:nvGrpSpPr>
        <p:grpSpPr>
          <a:xfrm>
            <a:off x="991768" y="6914396"/>
            <a:ext cx="203201" cy="162821"/>
            <a:chOff x="0" y="0"/>
            <a:chExt cx="406400" cy="325640"/>
          </a:xfrm>
        </p:grpSpPr>
        <p:sp>
          <p:nvSpPr>
            <p:cNvPr id="74" name="Shape 74" descr="Straight Connector 351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Shape 75" descr="Straight Connector 352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" name="Group 79" descr="Group 353"/>
          <p:cNvGrpSpPr/>
          <p:nvPr/>
        </p:nvGrpSpPr>
        <p:grpSpPr>
          <a:xfrm>
            <a:off x="1613271" y="6914396"/>
            <a:ext cx="203201" cy="162821"/>
            <a:chOff x="0" y="0"/>
            <a:chExt cx="406400" cy="325640"/>
          </a:xfrm>
        </p:grpSpPr>
        <p:sp>
          <p:nvSpPr>
            <p:cNvPr id="77" name="Shape 77" descr="Straight Connector 354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78" descr="Straight Connector 355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" name="Group 82" descr="Group 356"/>
          <p:cNvGrpSpPr/>
          <p:nvPr/>
        </p:nvGrpSpPr>
        <p:grpSpPr>
          <a:xfrm>
            <a:off x="9692806" y="6914396"/>
            <a:ext cx="203201" cy="162821"/>
            <a:chOff x="0" y="0"/>
            <a:chExt cx="406400" cy="325640"/>
          </a:xfrm>
        </p:grpSpPr>
        <p:sp>
          <p:nvSpPr>
            <p:cNvPr id="80" name="Shape 80" descr="Straight Connector 357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81" descr="Straight Connector 358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roup 85" descr="Group 359"/>
          <p:cNvGrpSpPr/>
          <p:nvPr/>
        </p:nvGrpSpPr>
        <p:grpSpPr>
          <a:xfrm>
            <a:off x="9071303" y="6914396"/>
            <a:ext cx="203201" cy="162821"/>
            <a:chOff x="0" y="0"/>
            <a:chExt cx="406400" cy="325640"/>
          </a:xfrm>
        </p:grpSpPr>
        <p:sp>
          <p:nvSpPr>
            <p:cNvPr id="83" name="Shape 83" descr="Straight Connector 360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84" descr="Straight Connector 361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" name="Group 88" descr="Group 362"/>
          <p:cNvGrpSpPr/>
          <p:nvPr/>
        </p:nvGrpSpPr>
        <p:grpSpPr>
          <a:xfrm>
            <a:off x="8449800" y="6914396"/>
            <a:ext cx="203201" cy="162821"/>
            <a:chOff x="0" y="0"/>
            <a:chExt cx="406400" cy="325640"/>
          </a:xfrm>
        </p:grpSpPr>
        <p:sp>
          <p:nvSpPr>
            <p:cNvPr id="86" name="Shape 86" descr="Straight Connector 363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 descr="Straight Connector 364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" name="Group 91" descr="Group 365"/>
          <p:cNvGrpSpPr/>
          <p:nvPr/>
        </p:nvGrpSpPr>
        <p:grpSpPr>
          <a:xfrm>
            <a:off x="7828297" y="6914396"/>
            <a:ext cx="203201" cy="162821"/>
            <a:chOff x="0" y="0"/>
            <a:chExt cx="406400" cy="325640"/>
          </a:xfrm>
        </p:grpSpPr>
        <p:sp>
          <p:nvSpPr>
            <p:cNvPr id="89" name="Shape 89" descr="Straight Connector 366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90" descr="Straight Connector 367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" name="Group 94" descr="Group 368"/>
          <p:cNvGrpSpPr/>
          <p:nvPr/>
        </p:nvGrpSpPr>
        <p:grpSpPr>
          <a:xfrm>
            <a:off x="7206795" y="6914396"/>
            <a:ext cx="203201" cy="162821"/>
            <a:chOff x="0" y="0"/>
            <a:chExt cx="406400" cy="325640"/>
          </a:xfrm>
        </p:grpSpPr>
        <p:sp>
          <p:nvSpPr>
            <p:cNvPr id="92" name="Shape 92" descr="Straight Connector 369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Shape 93" descr="Straight Connector 370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" name="Group 97" descr="Group 371"/>
          <p:cNvGrpSpPr/>
          <p:nvPr/>
        </p:nvGrpSpPr>
        <p:grpSpPr>
          <a:xfrm>
            <a:off x="6585292" y="6914396"/>
            <a:ext cx="203201" cy="162821"/>
            <a:chOff x="0" y="0"/>
            <a:chExt cx="406400" cy="325640"/>
          </a:xfrm>
        </p:grpSpPr>
        <p:sp>
          <p:nvSpPr>
            <p:cNvPr id="95" name="Shape 95" descr="Straight Connector 372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Shape 96" descr="Straight Connector 373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" name="Group 100" descr="Group 374"/>
          <p:cNvGrpSpPr/>
          <p:nvPr/>
        </p:nvGrpSpPr>
        <p:grpSpPr>
          <a:xfrm>
            <a:off x="5963789" y="6914396"/>
            <a:ext cx="203201" cy="162821"/>
            <a:chOff x="0" y="0"/>
            <a:chExt cx="406400" cy="325640"/>
          </a:xfrm>
        </p:grpSpPr>
        <p:sp>
          <p:nvSpPr>
            <p:cNvPr id="98" name="Shape 98" descr="Straight Connector 375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Shape 99" descr="Straight Connector 376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Shape 101" descr="Straight Connector 377"/>
          <p:cNvSpPr/>
          <p:nvPr/>
        </p:nvSpPr>
        <p:spPr>
          <a:xfrm>
            <a:off x="11557317" y="6914396"/>
            <a:ext cx="1" cy="162821"/>
          </a:xfrm>
          <a:prstGeom prst="line">
            <a:avLst/>
          </a:prstGeom>
          <a:ln w="3175">
            <a:solidFill>
              <a:srgbClr val="000000"/>
            </a:solidFill>
            <a:prstDash val="sysDot"/>
          </a:ln>
        </p:spPr>
        <p:txBody>
          <a:bodyPr lIns="60960" tIns="60960" rIns="60960" bIns="60960"/>
          <a:lstStyle/>
          <a:p>
            <a:pPr defTabSz="609600">
              <a:lnSpc>
                <a:spcPct val="100000"/>
              </a:lnSpc>
              <a:tabLst/>
              <a:defRPr sz="48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b="0" spc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Group 104" descr="Group 378"/>
          <p:cNvGrpSpPr/>
          <p:nvPr/>
        </p:nvGrpSpPr>
        <p:grpSpPr>
          <a:xfrm>
            <a:off x="10935812" y="6914396"/>
            <a:ext cx="203201" cy="162821"/>
            <a:chOff x="0" y="0"/>
            <a:chExt cx="406400" cy="325640"/>
          </a:xfrm>
        </p:grpSpPr>
        <p:sp>
          <p:nvSpPr>
            <p:cNvPr id="102" name="Shape 102" descr="Straight Connector 379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Shape 103" descr="Straight Connector 380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roup 107" descr="Group 381"/>
          <p:cNvGrpSpPr/>
          <p:nvPr/>
        </p:nvGrpSpPr>
        <p:grpSpPr>
          <a:xfrm>
            <a:off x="10314308" y="6914396"/>
            <a:ext cx="203201" cy="162821"/>
            <a:chOff x="0" y="0"/>
            <a:chExt cx="406400" cy="325640"/>
          </a:xfrm>
        </p:grpSpPr>
        <p:sp>
          <p:nvSpPr>
            <p:cNvPr id="105" name="Shape 105" descr="Straight Connector 382"/>
            <p:cNvSpPr/>
            <p:nvPr/>
          </p:nvSpPr>
          <p:spPr>
            <a:xfrm flipH="1">
              <a:off x="406399" y="0"/>
              <a:ext cx="1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Shape 106" descr="Straight Connector 383"/>
            <p:cNvSpPr/>
            <p:nvPr/>
          </p:nvSpPr>
          <p:spPr>
            <a:xfrm flipH="1">
              <a:off x="-1" y="0"/>
              <a:ext cx="2" cy="325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roup 110" descr="Group 409"/>
          <p:cNvGrpSpPr/>
          <p:nvPr/>
        </p:nvGrpSpPr>
        <p:grpSpPr>
          <a:xfrm>
            <a:off x="-212009" y="6052694"/>
            <a:ext cx="162821" cy="203201"/>
            <a:chOff x="0" y="0"/>
            <a:chExt cx="325640" cy="406400"/>
          </a:xfrm>
        </p:grpSpPr>
        <p:sp>
          <p:nvSpPr>
            <p:cNvPr id="108" name="Shape 108" descr="Straight Connector 410"/>
            <p:cNvSpPr/>
            <p:nvPr/>
          </p:nvSpPr>
          <p:spPr>
            <a:xfrm flipH="1" flipV="1">
              <a:off x="-1" y="406399"/>
              <a:ext cx="325642" cy="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Shape 109" descr="Straight Connector 411"/>
            <p:cNvSpPr/>
            <p:nvPr/>
          </p:nvSpPr>
          <p:spPr>
            <a:xfrm flipH="1" flipV="1">
              <a:off x="-1" y="-1"/>
              <a:ext cx="325642" cy="2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" name="Group 113" descr="Group 412"/>
          <p:cNvGrpSpPr/>
          <p:nvPr/>
        </p:nvGrpSpPr>
        <p:grpSpPr>
          <a:xfrm>
            <a:off x="-212009" y="5425796"/>
            <a:ext cx="162821" cy="203201"/>
            <a:chOff x="0" y="0"/>
            <a:chExt cx="325640" cy="406400"/>
          </a:xfrm>
        </p:grpSpPr>
        <p:sp>
          <p:nvSpPr>
            <p:cNvPr id="111" name="Shape 111" descr="Straight Connector 413"/>
            <p:cNvSpPr/>
            <p:nvPr/>
          </p:nvSpPr>
          <p:spPr>
            <a:xfrm flipH="1" flipV="1">
              <a:off x="-1" y="406399"/>
              <a:ext cx="325642" cy="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112" descr="Straight Connector 414"/>
            <p:cNvSpPr/>
            <p:nvPr/>
          </p:nvSpPr>
          <p:spPr>
            <a:xfrm flipH="1" flipV="1">
              <a:off x="-1" y="-1"/>
              <a:ext cx="325642" cy="2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" name="Group 116" descr="Group 415"/>
          <p:cNvGrpSpPr/>
          <p:nvPr/>
        </p:nvGrpSpPr>
        <p:grpSpPr>
          <a:xfrm>
            <a:off x="-212009" y="4798897"/>
            <a:ext cx="162821" cy="203201"/>
            <a:chOff x="0" y="0"/>
            <a:chExt cx="325640" cy="406400"/>
          </a:xfrm>
        </p:grpSpPr>
        <p:sp>
          <p:nvSpPr>
            <p:cNvPr id="114" name="Shape 114" descr="Straight Connector 416"/>
            <p:cNvSpPr/>
            <p:nvPr/>
          </p:nvSpPr>
          <p:spPr>
            <a:xfrm flipH="1" flipV="1">
              <a:off x="-1" y="406399"/>
              <a:ext cx="325642" cy="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Shape 115" descr="Straight Connector 417"/>
            <p:cNvSpPr/>
            <p:nvPr/>
          </p:nvSpPr>
          <p:spPr>
            <a:xfrm flipH="1" flipV="1">
              <a:off x="-1" y="-1"/>
              <a:ext cx="325642" cy="2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" name="Group 119" descr="Group 418"/>
          <p:cNvGrpSpPr/>
          <p:nvPr/>
        </p:nvGrpSpPr>
        <p:grpSpPr>
          <a:xfrm>
            <a:off x="-212009" y="4171998"/>
            <a:ext cx="162821" cy="203201"/>
            <a:chOff x="0" y="0"/>
            <a:chExt cx="325640" cy="406400"/>
          </a:xfrm>
        </p:grpSpPr>
        <p:sp>
          <p:nvSpPr>
            <p:cNvPr id="117" name="Shape 117" descr="Straight Connector 419"/>
            <p:cNvSpPr/>
            <p:nvPr/>
          </p:nvSpPr>
          <p:spPr>
            <a:xfrm flipH="1" flipV="1">
              <a:off x="-1" y="406399"/>
              <a:ext cx="325642" cy="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118" descr="Straight Connector 420"/>
            <p:cNvSpPr/>
            <p:nvPr/>
          </p:nvSpPr>
          <p:spPr>
            <a:xfrm flipH="1" flipV="1">
              <a:off x="-1" y="-1"/>
              <a:ext cx="325642" cy="2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" name="Group 122" descr="Group 421"/>
          <p:cNvGrpSpPr/>
          <p:nvPr/>
        </p:nvGrpSpPr>
        <p:grpSpPr>
          <a:xfrm>
            <a:off x="-212009" y="3545100"/>
            <a:ext cx="162821" cy="203201"/>
            <a:chOff x="0" y="0"/>
            <a:chExt cx="325640" cy="406400"/>
          </a:xfrm>
        </p:grpSpPr>
        <p:sp>
          <p:nvSpPr>
            <p:cNvPr id="120" name="Shape 120" descr="Straight Connector 422"/>
            <p:cNvSpPr/>
            <p:nvPr/>
          </p:nvSpPr>
          <p:spPr>
            <a:xfrm flipH="1" flipV="1">
              <a:off x="-1" y="406399"/>
              <a:ext cx="325642" cy="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Shape 121" descr="Straight Connector 423"/>
            <p:cNvSpPr/>
            <p:nvPr/>
          </p:nvSpPr>
          <p:spPr>
            <a:xfrm flipH="1" flipV="1">
              <a:off x="-1" y="-1"/>
              <a:ext cx="325642" cy="2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roup 125" descr="Group 424"/>
          <p:cNvGrpSpPr/>
          <p:nvPr/>
        </p:nvGrpSpPr>
        <p:grpSpPr>
          <a:xfrm>
            <a:off x="-212009" y="2918201"/>
            <a:ext cx="162821" cy="203201"/>
            <a:chOff x="0" y="0"/>
            <a:chExt cx="325640" cy="406400"/>
          </a:xfrm>
        </p:grpSpPr>
        <p:sp>
          <p:nvSpPr>
            <p:cNvPr id="123" name="Shape 123" descr="Straight Connector 425"/>
            <p:cNvSpPr/>
            <p:nvPr/>
          </p:nvSpPr>
          <p:spPr>
            <a:xfrm flipH="1" flipV="1">
              <a:off x="-1" y="406399"/>
              <a:ext cx="325642" cy="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Shape 124" descr="Straight Connector 426"/>
            <p:cNvSpPr/>
            <p:nvPr/>
          </p:nvSpPr>
          <p:spPr>
            <a:xfrm flipH="1" flipV="1">
              <a:off x="-1" y="-1"/>
              <a:ext cx="325642" cy="2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" name="Group 128" descr="Group 427"/>
          <p:cNvGrpSpPr/>
          <p:nvPr/>
        </p:nvGrpSpPr>
        <p:grpSpPr>
          <a:xfrm>
            <a:off x="-212009" y="2291302"/>
            <a:ext cx="162821" cy="203201"/>
            <a:chOff x="0" y="0"/>
            <a:chExt cx="325640" cy="406400"/>
          </a:xfrm>
        </p:grpSpPr>
        <p:sp>
          <p:nvSpPr>
            <p:cNvPr id="126" name="Shape 126" descr="Straight Connector 428"/>
            <p:cNvSpPr/>
            <p:nvPr/>
          </p:nvSpPr>
          <p:spPr>
            <a:xfrm flipH="1" flipV="1">
              <a:off x="-1" y="406399"/>
              <a:ext cx="325642" cy="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Shape 127" descr="Straight Connector 429"/>
            <p:cNvSpPr/>
            <p:nvPr/>
          </p:nvSpPr>
          <p:spPr>
            <a:xfrm flipH="1" flipV="1">
              <a:off x="-1" y="-1"/>
              <a:ext cx="325642" cy="2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Shape 129" descr="Straight Connector 463"/>
          <p:cNvSpPr/>
          <p:nvPr/>
        </p:nvSpPr>
        <p:spPr>
          <a:xfrm>
            <a:off x="12192000" y="6499982"/>
            <a:ext cx="219457" cy="1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pPr defTabSz="609600">
              <a:lnSpc>
                <a:spcPct val="100000"/>
              </a:lnSpc>
              <a:tabLst/>
              <a:defRPr sz="48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b="0" spc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 descr="Straight Connector 464"/>
          <p:cNvSpPr/>
          <p:nvPr/>
        </p:nvSpPr>
        <p:spPr>
          <a:xfrm>
            <a:off x="12192000" y="321432"/>
            <a:ext cx="219457" cy="1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pPr defTabSz="609600">
              <a:lnSpc>
                <a:spcPct val="100000"/>
              </a:lnSpc>
              <a:tabLst/>
              <a:defRPr sz="48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b="0" spc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 descr="Straight Connector 465"/>
          <p:cNvSpPr/>
          <p:nvPr/>
        </p:nvSpPr>
        <p:spPr>
          <a:xfrm>
            <a:off x="-249769" y="6495748"/>
            <a:ext cx="219457" cy="1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pPr defTabSz="609600">
              <a:lnSpc>
                <a:spcPct val="100000"/>
              </a:lnSpc>
              <a:tabLst/>
              <a:defRPr sz="48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b="0" spc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 descr="Straight Connector 466"/>
          <p:cNvSpPr/>
          <p:nvPr/>
        </p:nvSpPr>
        <p:spPr>
          <a:xfrm>
            <a:off x="-245534" y="321432"/>
            <a:ext cx="219457" cy="1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pPr defTabSz="609600">
              <a:lnSpc>
                <a:spcPct val="100000"/>
              </a:lnSpc>
              <a:tabLst/>
              <a:defRPr sz="48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b="0" spc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 descr="Straight Connector 467"/>
          <p:cNvSpPr/>
          <p:nvPr/>
        </p:nvSpPr>
        <p:spPr>
          <a:xfrm>
            <a:off x="11849101" y="-259129"/>
            <a:ext cx="1" cy="219457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pPr defTabSz="609600">
              <a:lnSpc>
                <a:spcPct val="100000"/>
              </a:lnSpc>
              <a:tabLst/>
              <a:defRPr sz="48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b="0" spc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 descr="Straight Connector 468"/>
          <p:cNvSpPr/>
          <p:nvPr/>
        </p:nvSpPr>
        <p:spPr>
          <a:xfrm flipH="1">
            <a:off x="347133" y="-249605"/>
            <a:ext cx="1" cy="219457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pPr defTabSz="609600">
              <a:lnSpc>
                <a:spcPct val="100000"/>
              </a:lnSpc>
              <a:tabLst/>
              <a:defRPr sz="48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b="0" spc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 descr="Straight Connector 469"/>
          <p:cNvSpPr/>
          <p:nvPr/>
        </p:nvSpPr>
        <p:spPr>
          <a:xfrm>
            <a:off x="11850159" y="6841825"/>
            <a:ext cx="1" cy="219457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pPr defTabSz="609600">
              <a:lnSpc>
                <a:spcPct val="100000"/>
              </a:lnSpc>
              <a:tabLst/>
              <a:defRPr sz="48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b="0" spc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Shape 136" descr="Straight Connector 470"/>
          <p:cNvSpPr/>
          <p:nvPr/>
        </p:nvSpPr>
        <p:spPr>
          <a:xfrm flipH="1">
            <a:off x="347133" y="6838651"/>
            <a:ext cx="1" cy="219457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pPr defTabSz="609600">
              <a:lnSpc>
                <a:spcPct val="100000"/>
              </a:lnSpc>
              <a:tabLst/>
              <a:defRPr sz="48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b="0" spc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roup 139" descr="Group 187"/>
          <p:cNvGrpSpPr/>
          <p:nvPr/>
        </p:nvGrpSpPr>
        <p:grpSpPr>
          <a:xfrm>
            <a:off x="-212011" y="623626"/>
            <a:ext cx="162821" cy="203201"/>
            <a:chOff x="0" y="0"/>
            <a:chExt cx="325640" cy="406400"/>
          </a:xfrm>
        </p:grpSpPr>
        <p:sp>
          <p:nvSpPr>
            <p:cNvPr id="137" name="Shape 137" descr="Straight Connector 188"/>
            <p:cNvSpPr/>
            <p:nvPr/>
          </p:nvSpPr>
          <p:spPr>
            <a:xfrm flipH="1" flipV="1">
              <a:off x="-1" y="406399"/>
              <a:ext cx="325642" cy="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Shape 138" descr="Straight Connector 189"/>
            <p:cNvSpPr/>
            <p:nvPr/>
          </p:nvSpPr>
          <p:spPr>
            <a:xfrm flipH="1" flipV="1">
              <a:off x="-1" y="-1"/>
              <a:ext cx="325642" cy="2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" name="Group 142" descr="Group 190"/>
          <p:cNvGrpSpPr/>
          <p:nvPr/>
        </p:nvGrpSpPr>
        <p:grpSpPr>
          <a:xfrm>
            <a:off x="-212011" y="1877423"/>
            <a:ext cx="162821" cy="203201"/>
            <a:chOff x="0" y="0"/>
            <a:chExt cx="325640" cy="406400"/>
          </a:xfrm>
        </p:grpSpPr>
        <p:sp>
          <p:nvSpPr>
            <p:cNvPr id="140" name="Shape 140" descr="Straight Connector 191"/>
            <p:cNvSpPr/>
            <p:nvPr/>
          </p:nvSpPr>
          <p:spPr>
            <a:xfrm flipH="1" flipV="1">
              <a:off x="-1" y="406399"/>
              <a:ext cx="325642" cy="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Shape 141" descr="Straight Connector 192"/>
            <p:cNvSpPr/>
            <p:nvPr/>
          </p:nvSpPr>
          <p:spPr>
            <a:xfrm flipH="1" flipV="1">
              <a:off x="-1" y="-1"/>
              <a:ext cx="325642" cy="2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" name="Group 145" descr="Group 193"/>
          <p:cNvGrpSpPr/>
          <p:nvPr/>
        </p:nvGrpSpPr>
        <p:grpSpPr>
          <a:xfrm>
            <a:off x="-212011" y="1250525"/>
            <a:ext cx="162821" cy="203201"/>
            <a:chOff x="0" y="0"/>
            <a:chExt cx="325640" cy="406400"/>
          </a:xfrm>
        </p:grpSpPr>
        <p:sp>
          <p:nvSpPr>
            <p:cNvPr id="143" name="Shape 143" descr="Straight Connector 194"/>
            <p:cNvSpPr/>
            <p:nvPr/>
          </p:nvSpPr>
          <p:spPr>
            <a:xfrm flipH="1" flipV="1">
              <a:off x="-1" y="406399"/>
              <a:ext cx="325642" cy="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Shape 144" descr="Straight Connector 195"/>
            <p:cNvSpPr/>
            <p:nvPr/>
          </p:nvSpPr>
          <p:spPr>
            <a:xfrm flipH="1" flipV="1">
              <a:off x="-1" y="-1"/>
              <a:ext cx="325642" cy="2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" name="Group 148" descr="Group 196"/>
          <p:cNvGrpSpPr/>
          <p:nvPr/>
        </p:nvGrpSpPr>
        <p:grpSpPr>
          <a:xfrm>
            <a:off x="12203016" y="6052696"/>
            <a:ext cx="162821" cy="203201"/>
            <a:chOff x="0" y="0"/>
            <a:chExt cx="325640" cy="406400"/>
          </a:xfrm>
        </p:grpSpPr>
        <p:sp>
          <p:nvSpPr>
            <p:cNvPr id="146" name="Shape 146" descr="Straight Connector 197"/>
            <p:cNvSpPr/>
            <p:nvPr/>
          </p:nvSpPr>
          <p:spPr>
            <a:xfrm flipH="1" flipV="1">
              <a:off x="-1" y="406399"/>
              <a:ext cx="325642" cy="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Shape 147" descr="Straight Connector 198"/>
            <p:cNvSpPr/>
            <p:nvPr/>
          </p:nvSpPr>
          <p:spPr>
            <a:xfrm flipH="1" flipV="1">
              <a:off x="-1" y="-1"/>
              <a:ext cx="325642" cy="2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" name="Group 151" descr="Group 199"/>
          <p:cNvGrpSpPr/>
          <p:nvPr/>
        </p:nvGrpSpPr>
        <p:grpSpPr>
          <a:xfrm>
            <a:off x="12203016" y="5425797"/>
            <a:ext cx="162821" cy="203201"/>
            <a:chOff x="0" y="0"/>
            <a:chExt cx="325640" cy="406400"/>
          </a:xfrm>
        </p:grpSpPr>
        <p:sp>
          <p:nvSpPr>
            <p:cNvPr id="149" name="Shape 149" descr="Straight Connector 200"/>
            <p:cNvSpPr/>
            <p:nvPr/>
          </p:nvSpPr>
          <p:spPr>
            <a:xfrm flipH="1" flipV="1">
              <a:off x="-1" y="406399"/>
              <a:ext cx="325642" cy="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Shape 150" descr="Straight Connector 201"/>
            <p:cNvSpPr/>
            <p:nvPr/>
          </p:nvSpPr>
          <p:spPr>
            <a:xfrm flipH="1" flipV="1">
              <a:off x="-1" y="-1"/>
              <a:ext cx="325642" cy="2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roup 154" descr="Group 202"/>
          <p:cNvGrpSpPr/>
          <p:nvPr/>
        </p:nvGrpSpPr>
        <p:grpSpPr>
          <a:xfrm>
            <a:off x="12203016" y="4798898"/>
            <a:ext cx="162821" cy="203201"/>
            <a:chOff x="0" y="0"/>
            <a:chExt cx="325640" cy="406400"/>
          </a:xfrm>
        </p:grpSpPr>
        <p:sp>
          <p:nvSpPr>
            <p:cNvPr id="152" name="Shape 152" descr="Straight Connector 203"/>
            <p:cNvSpPr/>
            <p:nvPr/>
          </p:nvSpPr>
          <p:spPr>
            <a:xfrm flipH="1" flipV="1">
              <a:off x="-1" y="406399"/>
              <a:ext cx="325642" cy="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Shape 153" descr="Straight Connector 204"/>
            <p:cNvSpPr/>
            <p:nvPr/>
          </p:nvSpPr>
          <p:spPr>
            <a:xfrm flipH="1" flipV="1">
              <a:off x="-1" y="-1"/>
              <a:ext cx="325642" cy="2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roup 157" descr="Group 205"/>
          <p:cNvGrpSpPr/>
          <p:nvPr/>
        </p:nvGrpSpPr>
        <p:grpSpPr>
          <a:xfrm>
            <a:off x="12203016" y="4171999"/>
            <a:ext cx="162821" cy="203201"/>
            <a:chOff x="0" y="0"/>
            <a:chExt cx="325640" cy="406400"/>
          </a:xfrm>
        </p:grpSpPr>
        <p:sp>
          <p:nvSpPr>
            <p:cNvPr id="155" name="Shape 155" descr="Straight Connector 206"/>
            <p:cNvSpPr/>
            <p:nvPr/>
          </p:nvSpPr>
          <p:spPr>
            <a:xfrm flipH="1" flipV="1">
              <a:off x="-1" y="406399"/>
              <a:ext cx="325642" cy="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Shape 156" descr="Straight Connector 207"/>
            <p:cNvSpPr/>
            <p:nvPr/>
          </p:nvSpPr>
          <p:spPr>
            <a:xfrm flipH="1" flipV="1">
              <a:off x="-1" y="-1"/>
              <a:ext cx="325642" cy="2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roup 160" descr="Group 208"/>
          <p:cNvGrpSpPr/>
          <p:nvPr/>
        </p:nvGrpSpPr>
        <p:grpSpPr>
          <a:xfrm>
            <a:off x="12203016" y="3545100"/>
            <a:ext cx="162821" cy="203201"/>
            <a:chOff x="0" y="0"/>
            <a:chExt cx="325640" cy="406400"/>
          </a:xfrm>
        </p:grpSpPr>
        <p:sp>
          <p:nvSpPr>
            <p:cNvPr id="158" name="Shape 158" descr="Straight Connector 209"/>
            <p:cNvSpPr/>
            <p:nvPr/>
          </p:nvSpPr>
          <p:spPr>
            <a:xfrm flipH="1" flipV="1">
              <a:off x="-1" y="406399"/>
              <a:ext cx="325642" cy="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Shape 159" descr="Straight Connector 210"/>
            <p:cNvSpPr/>
            <p:nvPr/>
          </p:nvSpPr>
          <p:spPr>
            <a:xfrm flipH="1" flipV="1">
              <a:off x="-1" y="-1"/>
              <a:ext cx="325642" cy="2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roup 163" descr="Group 211"/>
          <p:cNvGrpSpPr/>
          <p:nvPr/>
        </p:nvGrpSpPr>
        <p:grpSpPr>
          <a:xfrm>
            <a:off x="12203016" y="2918202"/>
            <a:ext cx="162821" cy="203201"/>
            <a:chOff x="0" y="0"/>
            <a:chExt cx="325640" cy="406400"/>
          </a:xfrm>
        </p:grpSpPr>
        <p:sp>
          <p:nvSpPr>
            <p:cNvPr id="161" name="Shape 161" descr="Straight Connector 212"/>
            <p:cNvSpPr/>
            <p:nvPr/>
          </p:nvSpPr>
          <p:spPr>
            <a:xfrm flipH="1" flipV="1">
              <a:off x="-1" y="406399"/>
              <a:ext cx="325642" cy="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Shape 162" descr="Straight Connector 213"/>
            <p:cNvSpPr/>
            <p:nvPr/>
          </p:nvSpPr>
          <p:spPr>
            <a:xfrm flipH="1" flipV="1">
              <a:off x="-1" y="-1"/>
              <a:ext cx="325642" cy="2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roup 166" descr="Group 214"/>
          <p:cNvGrpSpPr/>
          <p:nvPr/>
        </p:nvGrpSpPr>
        <p:grpSpPr>
          <a:xfrm>
            <a:off x="12203016" y="2291303"/>
            <a:ext cx="162821" cy="203201"/>
            <a:chOff x="0" y="0"/>
            <a:chExt cx="325640" cy="406400"/>
          </a:xfrm>
        </p:grpSpPr>
        <p:sp>
          <p:nvSpPr>
            <p:cNvPr id="164" name="Shape 164" descr="Straight Connector 215"/>
            <p:cNvSpPr/>
            <p:nvPr/>
          </p:nvSpPr>
          <p:spPr>
            <a:xfrm flipH="1" flipV="1">
              <a:off x="-1" y="406399"/>
              <a:ext cx="325642" cy="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Shape 165" descr="Straight Connector 216"/>
            <p:cNvSpPr/>
            <p:nvPr/>
          </p:nvSpPr>
          <p:spPr>
            <a:xfrm flipH="1" flipV="1">
              <a:off x="-1" y="-1"/>
              <a:ext cx="325642" cy="2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roup 169" descr="Group 217"/>
          <p:cNvGrpSpPr/>
          <p:nvPr/>
        </p:nvGrpSpPr>
        <p:grpSpPr>
          <a:xfrm>
            <a:off x="12203016" y="623627"/>
            <a:ext cx="162821" cy="203201"/>
            <a:chOff x="0" y="0"/>
            <a:chExt cx="325640" cy="406400"/>
          </a:xfrm>
        </p:grpSpPr>
        <p:sp>
          <p:nvSpPr>
            <p:cNvPr id="167" name="Shape 167" descr="Straight Connector 218"/>
            <p:cNvSpPr/>
            <p:nvPr/>
          </p:nvSpPr>
          <p:spPr>
            <a:xfrm flipH="1" flipV="1">
              <a:off x="-1" y="406399"/>
              <a:ext cx="325642" cy="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Shape 168" descr="Straight Connector 219"/>
            <p:cNvSpPr/>
            <p:nvPr/>
          </p:nvSpPr>
          <p:spPr>
            <a:xfrm flipH="1" flipV="1">
              <a:off x="-1" y="-1"/>
              <a:ext cx="325642" cy="2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roup 172" descr="Group 220"/>
          <p:cNvGrpSpPr/>
          <p:nvPr/>
        </p:nvGrpSpPr>
        <p:grpSpPr>
          <a:xfrm>
            <a:off x="12203016" y="1877424"/>
            <a:ext cx="162821" cy="203201"/>
            <a:chOff x="0" y="0"/>
            <a:chExt cx="325640" cy="406400"/>
          </a:xfrm>
        </p:grpSpPr>
        <p:sp>
          <p:nvSpPr>
            <p:cNvPr id="170" name="Shape 170" descr="Straight Connector 221"/>
            <p:cNvSpPr/>
            <p:nvPr/>
          </p:nvSpPr>
          <p:spPr>
            <a:xfrm flipH="1" flipV="1">
              <a:off x="-1" y="406399"/>
              <a:ext cx="325642" cy="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Shape 171" descr="Straight Connector 222"/>
            <p:cNvSpPr/>
            <p:nvPr/>
          </p:nvSpPr>
          <p:spPr>
            <a:xfrm flipH="1" flipV="1">
              <a:off x="-1" y="-1"/>
              <a:ext cx="325642" cy="2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" name="Group 175" descr="Group 223"/>
          <p:cNvGrpSpPr/>
          <p:nvPr/>
        </p:nvGrpSpPr>
        <p:grpSpPr>
          <a:xfrm>
            <a:off x="12203016" y="1250526"/>
            <a:ext cx="162821" cy="203201"/>
            <a:chOff x="0" y="0"/>
            <a:chExt cx="325640" cy="406400"/>
          </a:xfrm>
        </p:grpSpPr>
        <p:sp>
          <p:nvSpPr>
            <p:cNvPr id="173" name="Shape 173" descr="Straight Connector 224"/>
            <p:cNvSpPr/>
            <p:nvPr/>
          </p:nvSpPr>
          <p:spPr>
            <a:xfrm flipH="1" flipV="1">
              <a:off x="-1" y="406399"/>
              <a:ext cx="325642" cy="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Shape 174" descr="Straight Connector 225"/>
            <p:cNvSpPr/>
            <p:nvPr/>
          </p:nvSpPr>
          <p:spPr>
            <a:xfrm flipH="1" flipV="1">
              <a:off x="-1" y="-1"/>
              <a:ext cx="325642" cy="2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609600">
                <a:lnSpc>
                  <a:spcPct val="100000"/>
                </a:lnSpc>
                <a:tabLst/>
                <a:defRPr sz="4800" b="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 b="0" spc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xfrm>
            <a:off x="609600" y="119413"/>
            <a:ext cx="10972801" cy="5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19" tIns="121919" rIns="121919" bIns="121919" anchor="ctr">
            <a:normAutofit/>
          </a:bodyPr>
          <a:lstStyle>
            <a:lvl1pPr>
              <a:tabLst>
                <a:tab pos="1219200" algn="l"/>
              </a:tabLst>
            </a:lvl1pPr>
          </a:lstStyle>
          <a:p>
            <a:r>
              <a:t>Title Text</a:t>
            </a:r>
          </a:p>
        </p:txBody>
      </p:sp>
      <p:sp>
        <p:nvSpPr>
          <p:cNvPr id="177" name="Shape 177"/>
          <p:cNvSpPr>
            <a:spLocks noGrp="1"/>
          </p:cNvSpPr>
          <p:nvPr>
            <p:ph type="body" idx="1"/>
          </p:nvPr>
        </p:nvSpPr>
        <p:spPr>
          <a:xfrm>
            <a:off x="609600" y="1144964"/>
            <a:ext cx="10972801" cy="5148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19" tIns="121919" rIns="121919" bIns="1219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8" name="Shape 178"/>
          <p:cNvSpPr>
            <a:spLocks noGrp="1"/>
          </p:cNvSpPr>
          <p:nvPr>
            <p:ph type="sldNum" sz="quarter" idx="2"/>
          </p:nvPr>
        </p:nvSpPr>
        <p:spPr>
          <a:xfrm>
            <a:off x="8239711" y="6110131"/>
            <a:ext cx="497890" cy="492440"/>
          </a:xfrm>
          <a:prstGeom prst="rect">
            <a:avLst/>
          </a:prstGeom>
          <a:ln w="12700">
            <a:miter lim="400000"/>
          </a:ln>
        </p:spPr>
        <p:txBody>
          <a:bodyPr wrap="none" lIns="121919" tIns="121919" rIns="121919" bIns="121919" anchor="ctr">
            <a:spAutoFit/>
          </a:bodyPr>
          <a:lstStyle>
            <a:lvl1pPr algn="r" defTabSz="609600">
              <a:lnSpc>
                <a:spcPct val="100000"/>
              </a:lnSpc>
              <a:tabLst/>
              <a:defRPr sz="16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  <p:sp>
        <p:nvSpPr>
          <p:cNvPr id="179" name="MSIPCMContentMarking" descr="{&quot;HashCode&quot;:2133105206,&quot;Placement&quot;:&quot;Footer&quot;}">
            <a:extLst>
              <a:ext uri="{FF2B5EF4-FFF2-40B4-BE49-F238E27FC236}">
                <a16:creationId xmlns:a16="http://schemas.microsoft.com/office/drawing/2014/main" id="{3FB6F681-524C-4B0B-A7AB-36332633859E}"/>
              </a:ext>
            </a:extLst>
          </p:cNvPr>
          <p:cNvSpPr txBox="1"/>
          <p:nvPr userDrawn="1"/>
        </p:nvSpPr>
        <p:spPr>
          <a:xfrm>
            <a:off x="5720355" y="6775216"/>
            <a:ext cx="751292" cy="646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spAutoFit/>
          </a:bodyPr>
          <a:lstStyle/>
          <a:p>
            <a:pPr marL="0" marR="0" indent="0" algn="ctr" defTabSz="4826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kumimoji="0" lang="en-IN" sz="350" b="1" i="0" u="none" strike="noStrike" cap="none" spc="-63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+mn-cs"/>
                <a:sym typeface="Helvetica"/>
              </a:rPr>
              <a:t>Sensitivity: Internal &amp; Restricted</a:t>
            </a:r>
          </a:p>
        </p:txBody>
      </p:sp>
    </p:spTree>
    <p:extLst>
      <p:ext uri="{BB962C8B-B14F-4D97-AF65-F5344CB8AC3E}">
        <p14:creationId xmlns:p14="http://schemas.microsoft.com/office/powerpoint/2010/main" val="2752194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</p:sldLayoutIdLst>
  <p:transition spd="med"/>
  <p:txStyles>
    <p:titleStyle>
      <a:lvl1pPr marL="0" marR="0" indent="0" algn="l" defTabSz="609600" latinLnBrk="0">
        <a:lnSpc>
          <a:spcPct val="98000"/>
        </a:lnSpc>
        <a:spcBef>
          <a:spcPts val="600"/>
        </a:spcBef>
        <a:spcAft>
          <a:spcPts val="0"/>
        </a:spcAft>
        <a:buClrTx/>
        <a:buSzTx/>
        <a:buFontTx/>
        <a:buNone/>
        <a:tabLst>
          <a:tab pos="609600" algn="l"/>
        </a:tabLst>
        <a:defRPr sz="2600" b="1" i="0" u="sng" strike="noStrike" cap="none" spc="0" baseline="0">
          <a:ln>
            <a:noFill/>
          </a:ln>
          <a:solidFill>
            <a:srgbClr val="64636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09600" latinLnBrk="0">
        <a:lnSpc>
          <a:spcPct val="98000"/>
        </a:lnSpc>
        <a:spcBef>
          <a:spcPts val="600"/>
        </a:spcBef>
        <a:spcAft>
          <a:spcPts val="0"/>
        </a:spcAft>
        <a:buClrTx/>
        <a:buSzTx/>
        <a:buFontTx/>
        <a:buNone/>
        <a:tabLst>
          <a:tab pos="609600" algn="l"/>
        </a:tabLst>
        <a:defRPr sz="2600" b="1" i="0" u="sng" strike="noStrike" cap="none" spc="0" baseline="0">
          <a:ln>
            <a:noFill/>
          </a:ln>
          <a:solidFill>
            <a:srgbClr val="64636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09600" latinLnBrk="0">
        <a:lnSpc>
          <a:spcPct val="98000"/>
        </a:lnSpc>
        <a:spcBef>
          <a:spcPts val="600"/>
        </a:spcBef>
        <a:spcAft>
          <a:spcPts val="0"/>
        </a:spcAft>
        <a:buClrTx/>
        <a:buSzTx/>
        <a:buFontTx/>
        <a:buNone/>
        <a:tabLst>
          <a:tab pos="609600" algn="l"/>
        </a:tabLst>
        <a:defRPr sz="2600" b="1" i="0" u="sng" strike="noStrike" cap="none" spc="0" baseline="0">
          <a:ln>
            <a:noFill/>
          </a:ln>
          <a:solidFill>
            <a:srgbClr val="64636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09600" latinLnBrk="0">
        <a:lnSpc>
          <a:spcPct val="98000"/>
        </a:lnSpc>
        <a:spcBef>
          <a:spcPts val="600"/>
        </a:spcBef>
        <a:spcAft>
          <a:spcPts val="0"/>
        </a:spcAft>
        <a:buClrTx/>
        <a:buSzTx/>
        <a:buFontTx/>
        <a:buNone/>
        <a:tabLst>
          <a:tab pos="609600" algn="l"/>
        </a:tabLst>
        <a:defRPr sz="2600" b="1" i="0" u="sng" strike="noStrike" cap="none" spc="0" baseline="0">
          <a:ln>
            <a:noFill/>
          </a:ln>
          <a:solidFill>
            <a:srgbClr val="64636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09600" latinLnBrk="0">
        <a:lnSpc>
          <a:spcPct val="98000"/>
        </a:lnSpc>
        <a:spcBef>
          <a:spcPts val="600"/>
        </a:spcBef>
        <a:spcAft>
          <a:spcPts val="0"/>
        </a:spcAft>
        <a:buClrTx/>
        <a:buSzTx/>
        <a:buFontTx/>
        <a:buNone/>
        <a:tabLst>
          <a:tab pos="609600" algn="l"/>
        </a:tabLst>
        <a:defRPr sz="2600" b="1" i="0" u="sng" strike="noStrike" cap="none" spc="0" baseline="0">
          <a:ln>
            <a:noFill/>
          </a:ln>
          <a:solidFill>
            <a:srgbClr val="646363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09600" latinLnBrk="0">
        <a:lnSpc>
          <a:spcPct val="98000"/>
        </a:lnSpc>
        <a:spcBef>
          <a:spcPts val="600"/>
        </a:spcBef>
        <a:spcAft>
          <a:spcPts val="0"/>
        </a:spcAft>
        <a:buClrTx/>
        <a:buSzTx/>
        <a:buFontTx/>
        <a:buNone/>
        <a:tabLst>
          <a:tab pos="609600" algn="l"/>
        </a:tabLst>
        <a:defRPr sz="2600" b="1" i="0" u="sng" strike="noStrike" cap="none" spc="0" baseline="0">
          <a:ln>
            <a:noFill/>
          </a:ln>
          <a:solidFill>
            <a:srgbClr val="646363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09600" latinLnBrk="0">
        <a:lnSpc>
          <a:spcPct val="98000"/>
        </a:lnSpc>
        <a:spcBef>
          <a:spcPts val="600"/>
        </a:spcBef>
        <a:spcAft>
          <a:spcPts val="0"/>
        </a:spcAft>
        <a:buClrTx/>
        <a:buSzTx/>
        <a:buFontTx/>
        <a:buNone/>
        <a:tabLst>
          <a:tab pos="609600" algn="l"/>
        </a:tabLst>
        <a:defRPr sz="2600" b="1" i="0" u="sng" strike="noStrike" cap="none" spc="0" baseline="0">
          <a:ln>
            <a:noFill/>
          </a:ln>
          <a:solidFill>
            <a:srgbClr val="646363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09600" latinLnBrk="0">
        <a:lnSpc>
          <a:spcPct val="98000"/>
        </a:lnSpc>
        <a:spcBef>
          <a:spcPts val="600"/>
        </a:spcBef>
        <a:spcAft>
          <a:spcPts val="0"/>
        </a:spcAft>
        <a:buClrTx/>
        <a:buSzTx/>
        <a:buFontTx/>
        <a:buNone/>
        <a:tabLst>
          <a:tab pos="609600" algn="l"/>
        </a:tabLst>
        <a:defRPr sz="2600" b="1" i="0" u="sng" strike="noStrike" cap="none" spc="0" baseline="0">
          <a:ln>
            <a:noFill/>
          </a:ln>
          <a:solidFill>
            <a:srgbClr val="646363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09600" latinLnBrk="0">
        <a:lnSpc>
          <a:spcPct val="98000"/>
        </a:lnSpc>
        <a:spcBef>
          <a:spcPts val="600"/>
        </a:spcBef>
        <a:spcAft>
          <a:spcPts val="0"/>
        </a:spcAft>
        <a:buClrTx/>
        <a:buSzTx/>
        <a:buFontTx/>
        <a:buNone/>
        <a:tabLst>
          <a:tab pos="609600" algn="l"/>
        </a:tabLst>
        <a:defRPr sz="2600" b="1" i="0" u="sng" strike="noStrike" cap="none" spc="0" baseline="0">
          <a:ln>
            <a:noFill/>
          </a:ln>
          <a:solidFill>
            <a:srgbClr val="64636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9033" marR="0" indent="-309033" algn="l" defTabSz="609600" latinLnBrk="0">
        <a:lnSpc>
          <a:spcPct val="100000"/>
        </a:lnSpc>
        <a:spcBef>
          <a:spcPts val="800"/>
        </a:spcBef>
        <a:spcAft>
          <a:spcPts val="0"/>
        </a:spcAft>
        <a:buClr>
          <a:srgbClr val="00B0F0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646363"/>
          </a:solidFill>
          <a:uFillTx/>
          <a:latin typeface="Arial"/>
          <a:ea typeface="Arial"/>
          <a:cs typeface="Arial"/>
          <a:sym typeface="Arial"/>
        </a:defRPr>
      </a:lvl1pPr>
      <a:lvl2pPr marL="685800" marR="0" indent="-457200" algn="l" defTabSz="609600" latinLnBrk="0">
        <a:lnSpc>
          <a:spcPct val="100000"/>
        </a:lnSpc>
        <a:spcBef>
          <a:spcPts val="800"/>
        </a:spcBef>
        <a:spcAft>
          <a:spcPts val="0"/>
        </a:spcAft>
        <a:buClr>
          <a:srgbClr val="00B0F0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646363"/>
          </a:solidFill>
          <a:uFillTx/>
          <a:latin typeface="Arial"/>
          <a:ea typeface="Arial"/>
          <a:cs typeface="Arial"/>
          <a:sym typeface="Arial"/>
        </a:defRPr>
      </a:lvl2pPr>
      <a:lvl3pPr marL="868680" marR="0" indent="-411480" algn="l" defTabSz="609600" latinLnBrk="0">
        <a:lnSpc>
          <a:spcPct val="100000"/>
        </a:lnSpc>
        <a:spcBef>
          <a:spcPts val="800"/>
        </a:spcBef>
        <a:spcAft>
          <a:spcPts val="0"/>
        </a:spcAft>
        <a:buClr>
          <a:srgbClr val="00B0F0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646363"/>
          </a:solidFill>
          <a:uFillTx/>
          <a:latin typeface="Arial"/>
          <a:ea typeface="Arial"/>
          <a:cs typeface="Arial"/>
          <a:sym typeface="Arial"/>
        </a:defRPr>
      </a:lvl3pPr>
      <a:lvl4pPr marL="1143000" marR="0" indent="-457200" algn="l" defTabSz="609600" latinLnBrk="0">
        <a:lnSpc>
          <a:spcPct val="100000"/>
        </a:lnSpc>
        <a:spcBef>
          <a:spcPts val="800"/>
        </a:spcBef>
        <a:spcAft>
          <a:spcPts val="0"/>
        </a:spcAft>
        <a:buClr>
          <a:srgbClr val="00B0F0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646363"/>
          </a:solidFill>
          <a:uFillTx/>
          <a:latin typeface="Arial"/>
          <a:ea typeface="Arial"/>
          <a:cs typeface="Arial"/>
          <a:sym typeface="Arial"/>
        </a:defRPr>
      </a:lvl4pPr>
      <a:lvl5pPr marL="1428750" marR="0" indent="-514350" algn="l" defTabSz="609600" latinLnBrk="0">
        <a:lnSpc>
          <a:spcPct val="100000"/>
        </a:lnSpc>
        <a:spcBef>
          <a:spcPts val="800"/>
        </a:spcBef>
        <a:spcAft>
          <a:spcPts val="0"/>
        </a:spcAft>
        <a:buClr>
          <a:srgbClr val="00B0F0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646363"/>
          </a:solidFill>
          <a:uFillTx/>
          <a:latin typeface="Arial"/>
          <a:ea typeface="Arial"/>
          <a:cs typeface="Arial"/>
          <a:sym typeface="Arial"/>
        </a:defRPr>
      </a:lvl5pPr>
      <a:lvl6pPr marL="1417320" marR="0" indent="-274320" algn="l" defTabSz="609600" latinLnBrk="0">
        <a:lnSpc>
          <a:spcPct val="100000"/>
        </a:lnSpc>
        <a:spcBef>
          <a:spcPts val="800"/>
        </a:spcBef>
        <a:spcAft>
          <a:spcPts val="0"/>
        </a:spcAft>
        <a:buClr>
          <a:srgbClr val="00B0F0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646363"/>
          </a:solidFill>
          <a:uFillTx/>
          <a:latin typeface="Arial"/>
          <a:ea typeface="Arial"/>
          <a:cs typeface="Arial"/>
          <a:sym typeface="Arial"/>
        </a:defRPr>
      </a:lvl6pPr>
      <a:lvl7pPr marL="1645920" marR="0" indent="-274320" algn="l" defTabSz="609600" latinLnBrk="0">
        <a:lnSpc>
          <a:spcPct val="100000"/>
        </a:lnSpc>
        <a:spcBef>
          <a:spcPts val="800"/>
        </a:spcBef>
        <a:spcAft>
          <a:spcPts val="0"/>
        </a:spcAft>
        <a:buClr>
          <a:srgbClr val="00B0F0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646363"/>
          </a:solidFill>
          <a:uFillTx/>
          <a:latin typeface="Arial"/>
          <a:ea typeface="Arial"/>
          <a:cs typeface="Arial"/>
          <a:sym typeface="Arial"/>
        </a:defRPr>
      </a:lvl7pPr>
      <a:lvl8pPr marL="1874520" marR="0" indent="-274320" algn="l" defTabSz="609600" latinLnBrk="0">
        <a:lnSpc>
          <a:spcPct val="100000"/>
        </a:lnSpc>
        <a:spcBef>
          <a:spcPts val="800"/>
        </a:spcBef>
        <a:spcAft>
          <a:spcPts val="0"/>
        </a:spcAft>
        <a:buClr>
          <a:srgbClr val="00B0F0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646363"/>
          </a:solidFill>
          <a:uFillTx/>
          <a:latin typeface="Arial"/>
          <a:ea typeface="Arial"/>
          <a:cs typeface="Arial"/>
          <a:sym typeface="Arial"/>
        </a:defRPr>
      </a:lvl8pPr>
      <a:lvl9pPr marL="2103120" marR="0" indent="-274320" algn="l" defTabSz="609600" latinLnBrk="0">
        <a:lnSpc>
          <a:spcPct val="100000"/>
        </a:lnSpc>
        <a:spcBef>
          <a:spcPts val="800"/>
        </a:spcBef>
        <a:spcAft>
          <a:spcPts val="0"/>
        </a:spcAft>
        <a:buClr>
          <a:srgbClr val="00B0F0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64636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2286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4572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6858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9144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11430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3716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6002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png"/><Relationship Id="rId3" Type="http://schemas.openxmlformats.org/officeDocument/2006/relationships/notesSlide" Target="../notesSlides/notesSlide13.xml"/><Relationship Id="rId7" Type="http://schemas.openxmlformats.org/officeDocument/2006/relationships/hyperlink" Target="http://commons.wikimedia.org/wiki/File:Jenkins_logo.svg" TargetMode="External"/><Relationship Id="rId12" Type="http://schemas.openxmlformats.org/officeDocument/2006/relationships/image" Target="../media/image87.png"/><Relationship Id="rId2" Type="http://schemas.openxmlformats.org/officeDocument/2006/relationships/slideLayout" Target="../slideLayouts/slideLayout15.xml"/><Relationship Id="rId16" Type="http://schemas.openxmlformats.org/officeDocument/2006/relationships/hyperlink" Target="https://commons.wikimedia.org/wiki/File:JIRA.png" TargetMode="External"/><Relationship Id="rId1" Type="http://schemas.openxmlformats.org/officeDocument/2006/relationships/tags" Target="../tags/tag3.xml"/><Relationship Id="rId6" Type="http://schemas.openxmlformats.org/officeDocument/2006/relationships/image" Target="../media/image83.png"/><Relationship Id="rId11" Type="http://schemas.openxmlformats.org/officeDocument/2006/relationships/hyperlink" Target="https://commons.wikimedia.org/wiki/File:Micro_Focus_logo.svg" TargetMode="External"/><Relationship Id="rId5" Type="http://schemas.openxmlformats.org/officeDocument/2006/relationships/hyperlink" Target="https://rrze-pp.github.io/rrze-icon-set/download.html" TargetMode="External"/><Relationship Id="rId15" Type="http://schemas.openxmlformats.org/officeDocument/2006/relationships/image" Target="../media/image89.png"/><Relationship Id="rId10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85.svg"/><Relationship Id="rId1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png"/><Relationship Id="rId3" Type="http://schemas.openxmlformats.org/officeDocument/2006/relationships/notesSlide" Target="../notesSlides/notesSlide14.xml"/><Relationship Id="rId7" Type="http://schemas.openxmlformats.org/officeDocument/2006/relationships/hyperlink" Target="http://commons.wikimedia.org/wiki/File:Jenkins_logo.svg" TargetMode="External"/><Relationship Id="rId12" Type="http://schemas.openxmlformats.org/officeDocument/2006/relationships/image" Target="../media/image87.png"/><Relationship Id="rId2" Type="http://schemas.openxmlformats.org/officeDocument/2006/relationships/slideLayout" Target="../slideLayouts/slideLayout15.xml"/><Relationship Id="rId16" Type="http://schemas.openxmlformats.org/officeDocument/2006/relationships/hyperlink" Target="https://commons.wikimedia.org/wiki/File:JIRA.png" TargetMode="External"/><Relationship Id="rId1" Type="http://schemas.openxmlformats.org/officeDocument/2006/relationships/tags" Target="../tags/tag4.xml"/><Relationship Id="rId6" Type="http://schemas.openxmlformats.org/officeDocument/2006/relationships/image" Target="../media/image83.png"/><Relationship Id="rId11" Type="http://schemas.openxmlformats.org/officeDocument/2006/relationships/hyperlink" Target="https://commons.wikimedia.org/wiki/File:Micro_Focus_logo.svg" TargetMode="External"/><Relationship Id="rId5" Type="http://schemas.openxmlformats.org/officeDocument/2006/relationships/hyperlink" Target="https://rrze-pp.github.io/rrze-icon-set/download.html" TargetMode="External"/><Relationship Id="rId15" Type="http://schemas.openxmlformats.org/officeDocument/2006/relationships/image" Target="../media/image89.png"/><Relationship Id="rId10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85.svg"/><Relationship Id="rId1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tiff"/><Relationship Id="rId4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png"/><Relationship Id="rId9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3.png"/><Relationship Id="rId5" Type="http://schemas.openxmlformats.org/officeDocument/2006/relationships/image" Target="../media/image25.png"/><Relationship Id="rId4" Type="http://schemas.openxmlformats.org/officeDocument/2006/relationships/image" Target="../media/image24.gi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tiff"/><Relationship Id="rId18" Type="http://schemas.openxmlformats.org/officeDocument/2006/relationships/image" Target="../media/image42.tiff"/><Relationship Id="rId26" Type="http://schemas.openxmlformats.org/officeDocument/2006/relationships/image" Target="../media/image50.tiff"/><Relationship Id="rId39" Type="http://schemas.openxmlformats.org/officeDocument/2006/relationships/image" Target="../media/image63.tiff"/><Relationship Id="rId21" Type="http://schemas.openxmlformats.org/officeDocument/2006/relationships/image" Target="../media/image45.png"/><Relationship Id="rId34" Type="http://schemas.openxmlformats.org/officeDocument/2006/relationships/image" Target="../media/image58.tiff"/><Relationship Id="rId42" Type="http://schemas.openxmlformats.org/officeDocument/2006/relationships/image" Target="../media/image66.png"/><Relationship Id="rId47" Type="http://schemas.openxmlformats.org/officeDocument/2006/relationships/image" Target="../media/image71.jpeg"/><Relationship Id="rId50" Type="http://schemas.openxmlformats.org/officeDocument/2006/relationships/image" Target="../media/image74.tiff"/><Relationship Id="rId55" Type="http://schemas.openxmlformats.org/officeDocument/2006/relationships/image" Target="../media/image79.tiff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0.tiff"/><Relationship Id="rId29" Type="http://schemas.openxmlformats.org/officeDocument/2006/relationships/image" Target="../media/image53.tiff"/><Relationship Id="rId11" Type="http://schemas.openxmlformats.org/officeDocument/2006/relationships/image" Target="../media/image35.tiff"/><Relationship Id="rId24" Type="http://schemas.openxmlformats.org/officeDocument/2006/relationships/image" Target="../media/image48.tiff"/><Relationship Id="rId32" Type="http://schemas.openxmlformats.org/officeDocument/2006/relationships/image" Target="../media/image56.tiff"/><Relationship Id="rId37" Type="http://schemas.openxmlformats.org/officeDocument/2006/relationships/image" Target="../media/image61.png"/><Relationship Id="rId40" Type="http://schemas.openxmlformats.org/officeDocument/2006/relationships/image" Target="../media/image64.png"/><Relationship Id="rId45" Type="http://schemas.openxmlformats.org/officeDocument/2006/relationships/image" Target="../media/image69.tiff"/><Relationship Id="rId53" Type="http://schemas.openxmlformats.org/officeDocument/2006/relationships/image" Target="../media/image77.tiff"/><Relationship Id="rId5" Type="http://schemas.openxmlformats.org/officeDocument/2006/relationships/image" Target="../media/image29.tiff"/><Relationship Id="rId19" Type="http://schemas.openxmlformats.org/officeDocument/2006/relationships/image" Target="../media/image43.tiff"/><Relationship Id="rId4" Type="http://schemas.openxmlformats.org/officeDocument/2006/relationships/image" Target="../media/image28.tiff"/><Relationship Id="rId9" Type="http://schemas.openxmlformats.org/officeDocument/2006/relationships/image" Target="../media/image33.png"/><Relationship Id="rId14" Type="http://schemas.openxmlformats.org/officeDocument/2006/relationships/image" Target="../media/image38.tiff"/><Relationship Id="rId22" Type="http://schemas.openxmlformats.org/officeDocument/2006/relationships/image" Target="../media/image46.tiff"/><Relationship Id="rId27" Type="http://schemas.openxmlformats.org/officeDocument/2006/relationships/image" Target="../media/image51.tiff"/><Relationship Id="rId30" Type="http://schemas.openxmlformats.org/officeDocument/2006/relationships/image" Target="../media/image54.tiff"/><Relationship Id="rId35" Type="http://schemas.openxmlformats.org/officeDocument/2006/relationships/image" Target="../media/image59.tiff"/><Relationship Id="rId43" Type="http://schemas.openxmlformats.org/officeDocument/2006/relationships/image" Target="../media/image67.tiff"/><Relationship Id="rId48" Type="http://schemas.openxmlformats.org/officeDocument/2006/relationships/image" Target="../media/image72.jpeg"/><Relationship Id="rId56" Type="http://schemas.openxmlformats.org/officeDocument/2006/relationships/image" Target="../media/image80.tiff"/><Relationship Id="rId8" Type="http://schemas.openxmlformats.org/officeDocument/2006/relationships/image" Target="../media/image32.jpeg"/><Relationship Id="rId51" Type="http://schemas.openxmlformats.org/officeDocument/2006/relationships/image" Target="../media/image75.tiff"/><Relationship Id="rId3" Type="http://schemas.openxmlformats.org/officeDocument/2006/relationships/image" Target="../media/image27.tiff"/><Relationship Id="rId12" Type="http://schemas.openxmlformats.org/officeDocument/2006/relationships/image" Target="../media/image36.tiff"/><Relationship Id="rId17" Type="http://schemas.openxmlformats.org/officeDocument/2006/relationships/image" Target="../media/image41.tiff"/><Relationship Id="rId25" Type="http://schemas.openxmlformats.org/officeDocument/2006/relationships/image" Target="../media/image49.tiff"/><Relationship Id="rId33" Type="http://schemas.openxmlformats.org/officeDocument/2006/relationships/image" Target="../media/image57.tiff"/><Relationship Id="rId38" Type="http://schemas.openxmlformats.org/officeDocument/2006/relationships/image" Target="../media/image62.png"/><Relationship Id="rId46" Type="http://schemas.openxmlformats.org/officeDocument/2006/relationships/image" Target="../media/image70.tiff"/><Relationship Id="rId20" Type="http://schemas.openxmlformats.org/officeDocument/2006/relationships/image" Target="../media/image44.tiff"/><Relationship Id="rId41" Type="http://schemas.openxmlformats.org/officeDocument/2006/relationships/image" Target="../media/image65.tiff"/><Relationship Id="rId54" Type="http://schemas.openxmlformats.org/officeDocument/2006/relationships/image" Target="../media/image78.tiff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0.tiff"/><Relationship Id="rId15" Type="http://schemas.openxmlformats.org/officeDocument/2006/relationships/image" Target="../media/image39.tiff"/><Relationship Id="rId23" Type="http://schemas.openxmlformats.org/officeDocument/2006/relationships/image" Target="../media/image47.tiff"/><Relationship Id="rId28" Type="http://schemas.openxmlformats.org/officeDocument/2006/relationships/image" Target="../media/image52.tiff"/><Relationship Id="rId36" Type="http://schemas.openxmlformats.org/officeDocument/2006/relationships/image" Target="../media/image60.png"/><Relationship Id="rId49" Type="http://schemas.openxmlformats.org/officeDocument/2006/relationships/image" Target="../media/image73.png"/><Relationship Id="rId57" Type="http://schemas.openxmlformats.org/officeDocument/2006/relationships/image" Target="../media/image81.tiff"/><Relationship Id="rId10" Type="http://schemas.openxmlformats.org/officeDocument/2006/relationships/image" Target="../media/image34.tiff"/><Relationship Id="rId31" Type="http://schemas.openxmlformats.org/officeDocument/2006/relationships/image" Target="../media/image55.tiff"/><Relationship Id="rId44" Type="http://schemas.openxmlformats.org/officeDocument/2006/relationships/image" Target="../media/image68.tiff"/><Relationship Id="rId52" Type="http://schemas.openxmlformats.org/officeDocument/2006/relationships/image" Target="../media/image7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924E26-6B8C-0742-AE28-34C3447A82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092B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/>
            </a:pPr>
            <a:endParaRPr lang="en-US" sz="1400" b="1" kern="0" spc="-63" dirty="0">
              <a:solidFill>
                <a:srgbClr val="FFFFFF"/>
              </a:solidFill>
              <a:latin typeface="Arial"/>
              <a:sym typeface="Helvetica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13BB682-C5E7-7A43-9690-97654559D8F8}"/>
              </a:ext>
            </a:extLst>
          </p:cNvPr>
          <p:cNvSpPr txBox="1">
            <a:spLocks/>
          </p:cNvSpPr>
          <p:nvPr/>
        </p:nvSpPr>
        <p:spPr>
          <a:xfrm>
            <a:off x="605632" y="3029307"/>
            <a:ext cx="5317650" cy="799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22860" rIns="45720" bIns="22860" numCol="1" rtlCol="0" anchor="ctr" anchorCtr="0" compatLnSpc="1">
            <a:prstTxWarp prst="textNoShape">
              <a:avLst/>
            </a:prstTxWarp>
            <a:spAutoFit/>
          </a:bodyPr>
          <a:lstStyle>
            <a:lvl1pPr defTabSz="1219215" eaLnBrk="1" hangingPunct="1">
              <a:lnSpc>
                <a:spcPct val="98000"/>
              </a:lnSpc>
              <a:spcBef>
                <a:spcPct val="0"/>
              </a:spcBef>
              <a:tabLst>
                <a:tab pos="1219215" algn="l"/>
              </a:tabLst>
              <a:defRPr lang="en-US" sz="8000" b="0" i="1" kern="1200">
                <a:solidFill>
                  <a:srgbClr val="03092B"/>
                </a:solidFill>
                <a:latin typeface="Helvetica Oblique" pitchFamily="2" charset="0"/>
                <a:cs typeface="Arial"/>
              </a:defRPr>
            </a:lvl1pPr>
          </a:lstStyle>
          <a:p>
            <a:pPr marL="7938" indent="-7938" defTabSz="609608">
              <a:lnSpc>
                <a:spcPct val="88000"/>
              </a:lnSpc>
              <a:tabLst>
                <a:tab pos="609600" algn="l"/>
              </a:tabLst>
            </a:pPr>
            <a:r>
              <a:rPr lang="en-GB" sz="5500" i="0" spc="-63" dirty="0" err="1">
                <a:solidFill>
                  <a:srgbClr val="FFFFFF"/>
                </a:solidFill>
                <a:latin typeface="Helvetica" pitchFamily="2" charset="0"/>
                <a:sym typeface="Helvetica"/>
              </a:rPr>
              <a:t>DevSecOps</a:t>
            </a:r>
            <a:endParaRPr lang="en-GB" sz="5500" i="0" spc="-63" dirty="0">
              <a:solidFill>
                <a:srgbClr val="FFFFFF"/>
              </a:solidFill>
              <a:latin typeface="Helvetica" pitchFamily="2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0214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513F2A59-9362-8146-BFAD-3E6A78C8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DevSecOps Enablers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4110D5-F32D-1C4A-91C5-99BF4D84A474}"/>
              </a:ext>
            </a:extLst>
          </p:cNvPr>
          <p:cNvGrpSpPr/>
          <p:nvPr/>
        </p:nvGrpSpPr>
        <p:grpSpPr>
          <a:xfrm>
            <a:off x="628306" y="2771034"/>
            <a:ext cx="10928695" cy="2131167"/>
            <a:chOff x="1256611" y="5542067"/>
            <a:chExt cx="21857390" cy="42623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E6D313-C32E-B94A-8C4E-537921E79A88}"/>
                </a:ext>
              </a:extLst>
            </p:cNvPr>
            <p:cNvSpPr/>
            <p:nvPr/>
          </p:nvSpPr>
          <p:spPr>
            <a:xfrm>
              <a:off x="1256611" y="5542072"/>
              <a:ext cx="4102789" cy="3108544"/>
            </a:xfrm>
            <a:prstGeom prst="rect">
              <a:avLst/>
            </a:prstGeom>
            <a:solidFill>
              <a:srgbClr val="428ACA"/>
            </a:soli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2613" hangingPunct="0">
                <a:buClr>
                  <a:srgbClr val="595959"/>
                </a:buClr>
                <a:buSzPct val="100000"/>
                <a:tabLst>
                  <a:tab pos="247658" algn="l"/>
                  <a:tab pos="501664" algn="l"/>
                  <a:tab pos="762019" algn="l"/>
                  <a:tab pos="1009677" algn="l"/>
                  <a:tab pos="1263683" algn="l"/>
                  <a:tab pos="1517689" algn="l"/>
                  <a:tab pos="1771696" algn="l"/>
                  <a:tab pos="2019351" algn="l"/>
                  <a:tab pos="2273357" algn="l"/>
                  <a:tab pos="2527364" algn="l"/>
                  <a:tab pos="2781370" algn="l"/>
                  <a:tab pos="3035377" algn="l"/>
                </a:tabLst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Helvetica Light" panose="020B0403020202020204" pitchFamily="34" charset="0"/>
                  <a:cs typeface="Arial" panose="020B0604020202020204" pitchFamily="34" charset="0"/>
                  <a:sym typeface="Helvetica"/>
                </a:rPr>
                <a:t>Moving security from centralized approach to integrated dev/infra pipelines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050714-FD66-9E46-BFAD-663CF8CA5836}"/>
                </a:ext>
              </a:extLst>
            </p:cNvPr>
            <p:cNvSpPr/>
            <p:nvPr/>
          </p:nvSpPr>
          <p:spPr>
            <a:xfrm>
              <a:off x="5695262" y="5542069"/>
              <a:ext cx="4102789" cy="3108544"/>
            </a:xfrm>
            <a:prstGeom prst="rect">
              <a:avLst/>
            </a:prstGeom>
            <a:solidFill>
              <a:srgbClr val="428ACA"/>
            </a:soli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2613" hangingPunct="0">
                <a:buClr>
                  <a:srgbClr val="595959"/>
                </a:buClr>
                <a:buSzPct val="100000"/>
                <a:tabLst>
                  <a:tab pos="247658" algn="l"/>
                  <a:tab pos="501664" algn="l"/>
                  <a:tab pos="762019" algn="l"/>
                  <a:tab pos="1009677" algn="l"/>
                  <a:tab pos="1263683" algn="l"/>
                  <a:tab pos="1517689" algn="l"/>
                  <a:tab pos="1771696" algn="l"/>
                  <a:tab pos="2019351" algn="l"/>
                  <a:tab pos="2273357" algn="l"/>
                  <a:tab pos="2527364" algn="l"/>
                  <a:tab pos="2781370" algn="l"/>
                  <a:tab pos="3035377" algn="l"/>
                </a:tabLst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Helvetica Light" panose="020B0403020202020204" pitchFamily="34" charset="0"/>
                  <a:cs typeface="Arial" panose="020B0604020202020204" pitchFamily="34" charset="0"/>
                  <a:sym typeface="Helvetica"/>
                </a:rPr>
                <a:t>Secure by design by default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935A765-73A1-244D-8EE7-B006A1262280}"/>
                </a:ext>
              </a:extLst>
            </p:cNvPr>
            <p:cNvSpPr/>
            <p:nvPr/>
          </p:nvSpPr>
          <p:spPr>
            <a:xfrm>
              <a:off x="10133910" y="5542069"/>
              <a:ext cx="4102789" cy="3108544"/>
            </a:xfrm>
            <a:prstGeom prst="rect">
              <a:avLst/>
            </a:prstGeom>
            <a:solidFill>
              <a:srgbClr val="428ACA"/>
            </a:soli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2613" hangingPunct="0">
                <a:buClr>
                  <a:srgbClr val="595959"/>
                </a:buClr>
                <a:buSzPct val="100000"/>
                <a:tabLst>
                  <a:tab pos="247658" algn="l"/>
                  <a:tab pos="501664" algn="l"/>
                  <a:tab pos="762019" algn="l"/>
                  <a:tab pos="1009677" algn="l"/>
                  <a:tab pos="1263683" algn="l"/>
                  <a:tab pos="1517689" algn="l"/>
                  <a:tab pos="1771696" algn="l"/>
                  <a:tab pos="2019351" algn="l"/>
                  <a:tab pos="2273357" algn="l"/>
                  <a:tab pos="2527364" algn="l"/>
                  <a:tab pos="2781370" algn="l"/>
                  <a:tab pos="3035377" algn="l"/>
                </a:tabLst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Helvetica Light" panose="020B0403020202020204" pitchFamily="34" charset="0"/>
                  <a:cs typeface="Arial" panose="020B0604020202020204" pitchFamily="34" charset="0"/>
                  <a:sym typeface="Helvetica"/>
                </a:rPr>
                <a:t>Automated builds, tools optimization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191FEF0-7BB5-604D-AEBF-53446E307CD1}"/>
                </a:ext>
              </a:extLst>
            </p:cNvPr>
            <p:cNvSpPr/>
            <p:nvPr/>
          </p:nvSpPr>
          <p:spPr>
            <a:xfrm>
              <a:off x="14572560" y="5542069"/>
              <a:ext cx="4102789" cy="3108544"/>
            </a:xfrm>
            <a:prstGeom prst="rect">
              <a:avLst/>
            </a:prstGeom>
            <a:solidFill>
              <a:srgbClr val="428ACA"/>
            </a:soli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2613" hangingPunct="0">
                <a:buClr>
                  <a:srgbClr val="595959"/>
                </a:buClr>
                <a:buSzPct val="100000"/>
                <a:tabLst>
                  <a:tab pos="247658" algn="l"/>
                  <a:tab pos="501664" algn="l"/>
                  <a:tab pos="762019" algn="l"/>
                  <a:tab pos="1009677" algn="l"/>
                  <a:tab pos="1263683" algn="l"/>
                  <a:tab pos="1517689" algn="l"/>
                  <a:tab pos="1771696" algn="l"/>
                  <a:tab pos="2019351" algn="l"/>
                  <a:tab pos="2273357" algn="l"/>
                  <a:tab pos="2527364" algn="l"/>
                  <a:tab pos="2781370" algn="l"/>
                  <a:tab pos="3035377" algn="l"/>
                </a:tabLst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Helvetica Light" panose="020B0403020202020204" pitchFamily="34" charset="0"/>
                  <a:cs typeface="Arial" panose="020B0604020202020204" pitchFamily="34" charset="0"/>
                  <a:sym typeface="Helvetica"/>
                </a:rPr>
                <a:t>Security in to DNA of developers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3C0EC-97D1-BE4A-801A-F69D56A84276}"/>
                </a:ext>
              </a:extLst>
            </p:cNvPr>
            <p:cNvSpPr/>
            <p:nvPr/>
          </p:nvSpPr>
          <p:spPr>
            <a:xfrm>
              <a:off x="19011211" y="5542067"/>
              <a:ext cx="4102789" cy="3108544"/>
            </a:xfrm>
            <a:prstGeom prst="rect">
              <a:avLst/>
            </a:prstGeom>
            <a:solidFill>
              <a:srgbClr val="428ACA"/>
            </a:soli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2613" hangingPunct="0">
                <a:buClr>
                  <a:srgbClr val="595959"/>
                </a:buClr>
                <a:buSzPct val="100000"/>
                <a:tabLst>
                  <a:tab pos="247658" algn="l"/>
                  <a:tab pos="501664" algn="l"/>
                  <a:tab pos="762019" algn="l"/>
                  <a:tab pos="1009677" algn="l"/>
                  <a:tab pos="1263683" algn="l"/>
                  <a:tab pos="1517689" algn="l"/>
                  <a:tab pos="1771696" algn="l"/>
                  <a:tab pos="2019351" algn="l"/>
                  <a:tab pos="2273357" algn="l"/>
                  <a:tab pos="2527364" algn="l"/>
                  <a:tab pos="2781370" algn="l"/>
                  <a:tab pos="3035377" algn="l"/>
                </a:tabLst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Helvetica Light" panose="020B0403020202020204" pitchFamily="34" charset="0"/>
                  <a:cs typeface="Arial" panose="020B0604020202020204" pitchFamily="34" charset="0"/>
                  <a:sym typeface="Helvetica"/>
                </a:rPr>
                <a:t>Governance</a:t>
              </a:r>
            </a:p>
          </p:txBody>
        </p:sp>
        <p:sp>
          <p:nvSpPr>
            <p:cNvPr id="41" name="Hexagon 4">
              <a:extLst>
                <a:ext uri="{FF2B5EF4-FFF2-40B4-BE49-F238E27FC236}">
                  <a16:creationId xmlns:a16="http://schemas.microsoft.com/office/drawing/2014/main" id="{46AEA27E-9307-BF49-A952-87192C4C6559}"/>
                </a:ext>
              </a:extLst>
            </p:cNvPr>
            <p:cNvSpPr txBox="1"/>
            <p:nvPr/>
          </p:nvSpPr>
          <p:spPr>
            <a:xfrm>
              <a:off x="1256612" y="8952729"/>
              <a:ext cx="21857389" cy="851672"/>
            </a:xfrm>
            <a:prstGeom prst="rect">
              <a:avLst/>
            </a:prstGeom>
            <a:solidFill>
              <a:srgbClr val="03092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639" tIns="20639" rIns="20639" bIns="20639" numCol="1" spcCol="1270" anchor="ctr" anchorCtr="0">
              <a:noAutofit/>
            </a:bodyPr>
            <a:lstStyle/>
            <a:p>
              <a:pPr algn="ctr" defTabSz="1444644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tabLst>
                  <a:tab pos="247649" algn="l"/>
                  <a:tab pos="501645" algn="l"/>
                  <a:tab pos="761991" algn="l"/>
                  <a:tab pos="1009640" algn="l"/>
                  <a:tab pos="1263635" algn="l"/>
                  <a:tab pos="1517633" algn="l"/>
                  <a:tab pos="1771629" algn="l"/>
                  <a:tab pos="2019276" algn="l"/>
                  <a:tab pos="2273271" algn="l"/>
                  <a:tab pos="2527269" algn="l"/>
                  <a:tab pos="2781266" algn="l"/>
                  <a:tab pos="3035262" algn="l"/>
                </a:tabLst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Helvetica" pitchFamily="2" charset="0"/>
                  <a:cs typeface="Helvetica"/>
                  <a:sym typeface="Helvetica"/>
                </a:rPr>
                <a:t>OCM: Creating Security Citizens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120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1B8E1-A186-41D2-A099-EFD4E7855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 by design by default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B2C6617-D904-4C52-A14C-39C9ABD5A5E4}"/>
              </a:ext>
            </a:extLst>
          </p:cNvPr>
          <p:cNvGrpSpPr/>
          <p:nvPr/>
        </p:nvGrpSpPr>
        <p:grpSpPr>
          <a:xfrm>
            <a:off x="8234252" y="1507911"/>
            <a:ext cx="2369305" cy="2369304"/>
            <a:chOff x="7586663" y="2187575"/>
            <a:chExt cx="1697038" cy="1697038"/>
          </a:xfrm>
          <a:solidFill>
            <a:srgbClr val="E84C3D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8" name="Freeform 184">
              <a:extLst>
                <a:ext uri="{FF2B5EF4-FFF2-40B4-BE49-F238E27FC236}">
                  <a16:creationId xmlns:a16="http://schemas.microsoft.com/office/drawing/2014/main" id="{F243F765-80C5-4F48-846F-A69912A7E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6663" y="2982913"/>
              <a:ext cx="901700" cy="901700"/>
            </a:xfrm>
            <a:custGeom>
              <a:avLst/>
              <a:gdLst>
                <a:gd name="T0" fmla="*/ 984 w 2272"/>
                <a:gd name="T1" fmla="*/ 2272 h 2272"/>
                <a:gd name="T2" fmla="*/ 959 w 2272"/>
                <a:gd name="T3" fmla="*/ 2191 h 2272"/>
                <a:gd name="T4" fmla="*/ 928 w 2272"/>
                <a:gd name="T5" fmla="*/ 2033 h 2272"/>
                <a:gd name="T6" fmla="*/ 919 w 2272"/>
                <a:gd name="T7" fmla="*/ 1881 h 2272"/>
                <a:gd name="T8" fmla="*/ 931 w 2272"/>
                <a:gd name="T9" fmla="*/ 1734 h 2272"/>
                <a:gd name="T10" fmla="*/ 961 w 2272"/>
                <a:gd name="T11" fmla="*/ 1597 h 2272"/>
                <a:gd name="T12" fmla="*/ 1009 w 2272"/>
                <a:gd name="T13" fmla="*/ 1469 h 2272"/>
                <a:gd name="T14" fmla="*/ 1072 w 2272"/>
                <a:gd name="T15" fmla="*/ 1351 h 2272"/>
                <a:gd name="T16" fmla="*/ 1151 w 2272"/>
                <a:gd name="T17" fmla="*/ 1245 h 2272"/>
                <a:gd name="T18" fmla="*/ 1246 w 2272"/>
                <a:gd name="T19" fmla="*/ 1151 h 2272"/>
                <a:gd name="T20" fmla="*/ 1352 w 2272"/>
                <a:gd name="T21" fmla="*/ 1072 h 2272"/>
                <a:gd name="T22" fmla="*/ 1470 w 2272"/>
                <a:gd name="T23" fmla="*/ 1007 h 2272"/>
                <a:gd name="T24" fmla="*/ 1598 w 2272"/>
                <a:gd name="T25" fmla="*/ 961 h 2272"/>
                <a:gd name="T26" fmla="*/ 1736 w 2272"/>
                <a:gd name="T27" fmla="*/ 930 h 2272"/>
                <a:gd name="T28" fmla="*/ 1881 w 2272"/>
                <a:gd name="T29" fmla="*/ 919 h 2272"/>
                <a:gd name="T30" fmla="*/ 2034 w 2272"/>
                <a:gd name="T31" fmla="*/ 928 h 2272"/>
                <a:gd name="T32" fmla="*/ 2192 w 2272"/>
                <a:gd name="T33" fmla="*/ 958 h 2272"/>
                <a:gd name="T34" fmla="*/ 2272 w 2272"/>
                <a:gd name="T35" fmla="*/ 983 h 2272"/>
                <a:gd name="T36" fmla="*/ 1290 w 2272"/>
                <a:gd name="T37" fmla="*/ 0 h 2272"/>
                <a:gd name="T38" fmla="*/ 1314 w 2272"/>
                <a:gd name="T39" fmla="*/ 81 h 2272"/>
                <a:gd name="T40" fmla="*/ 1344 w 2272"/>
                <a:gd name="T41" fmla="*/ 239 h 2272"/>
                <a:gd name="T42" fmla="*/ 1353 w 2272"/>
                <a:gd name="T43" fmla="*/ 392 h 2272"/>
                <a:gd name="T44" fmla="*/ 1343 w 2272"/>
                <a:gd name="T45" fmla="*/ 537 h 2272"/>
                <a:gd name="T46" fmla="*/ 1313 w 2272"/>
                <a:gd name="T47" fmla="*/ 674 h 2272"/>
                <a:gd name="T48" fmla="*/ 1265 w 2272"/>
                <a:gd name="T49" fmla="*/ 804 h 2272"/>
                <a:gd name="T50" fmla="*/ 1200 w 2272"/>
                <a:gd name="T51" fmla="*/ 922 h 2272"/>
                <a:gd name="T52" fmla="*/ 1121 w 2272"/>
                <a:gd name="T53" fmla="*/ 1028 h 2272"/>
                <a:gd name="T54" fmla="*/ 1028 w 2272"/>
                <a:gd name="T55" fmla="*/ 1121 h 2272"/>
                <a:gd name="T56" fmla="*/ 922 w 2272"/>
                <a:gd name="T57" fmla="*/ 1200 h 2272"/>
                <a:gd name="T58" fmla="*/ 804 w 2272"/>
                <a:gd name="T59" fmla="*/ 1264 h 2272"/>
                <a:gd name="T60" fmla="*/ 675 w 2272"/>
                <a:gd name="T61" fmla="*/ 1312 h 2272"/>
                <a:gd name="T62" fmla="*/ 538 w 2272"/>
                <a:gd name="T63" fmla="*/ 1342 h 2272"/>
                <a:gd name="T64" fmla="*/ 392 w 2272"/>
                <a:gd name="T65" fmla="*/ 1353 h 2272"/>
                <a:gd name="T66" fmla="*/ 240 w 2272"/>
                <a:gd name="T67" fmla="*/ 1344 h 2272"/>
                <a:gd name="T68" fmla="*/ 82 w 2272"/>
                <a:gd name="T69" fmla="*/ 1313 h 2272"/>
                <a:gd name="T70" fmla="*/ 0 w 2272"/>
                <a:gd name="T71" fmla="*/ 1289 h 2272"/>
                <a:gd name="T72" fmla="*/ 984 w 2272"/>
                <a:gd name="T73" fmla="*/ 2272 h 2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72" h="2272">
                  <a:moveTo>
                    <a:pt x="984" y="2272"/>
                  </a:moveTo>
                  <a:lnTo>
                    <a:pt x="959" y="2191"/>
                  </a:lnTo>
                  <a:lnTo>
                    <a:pt x="928" y="2033"/>
                  </a:lnTo>
                  <a:lnTo>
                    <a:pt x="919" y="1881"/>
                  </a:lnTo>
                  <a:lnTo>
                    <a:pt x="931" y="1734"/>
                  </a:lnTo>
                  <a:lnTo>
                    <a:pt x="961" y="1597"/>
                  </a:lnTo>
                  <a:lnTo>
                    <a:pt x="1009" y="1469"/>
                  </a:lnTo>
                  <a:lnTo>
                    <a:pt x="1072" y="1351"/>
                  </a:lnTo>
                  <a:lnTo>
                    <a:pt x="1151" y="1245"/>
                  </a:lnTo>
                  <a:lnTo>
                    <a:pt x="1246" y="1151"/>
                  </a:lnTo>
                  <a:lnTo>
                    <a:pt x="1352" y="1072"/>
                  </a:lnTo>
                  <a:lnTo>
                    <a:pt x="1470" y="1007"/>
                  </a:lnTo>
                  <a:lnTo>
                    <a:pt x="1598" y="961"/>
                  </a:lnTo>
                  <a:lnTo>
                    <a:pt x="1736" y="930"/>
                  </a:lnTo>
                  <a:lnTo>
                    <a:pt x="1881" y="919"/>
                  </a:lnTo>
                  <a:lnTo>
                    <a:pt x="2034" y="928"/>
                  </a:lnTo>
                  <a:lnTo>
                    <a:pt x="2192" y="958"/>
                  </a:lnTo>
                  <a:lnTo>
                    <a:pt x="2272" y="983"/>
                  </a:lnTo>
                  <a:lnTo>
                    <a:pt x="1290" y="0"/>
                  </a:lnTo>
                  <a:lnTo>
                    <a:pt x="1314" y="81"/>
                  </a:lnTo>
                  <a:lnTo>
                    <a:pt x="1344" y="239"/>
                  </a:lnTo>
                  <a:lnTo>
                    <a:pt x="1353" y="392"/>
                  </a:lnTo>
                  <a:lnTo>
                    <a:pt x="1343" y="537"/>
                  </a:lnTo>
                  <a:lnTo>
                    <a:pt x="1313" y="674"/>
                  </a:lnTo>
                  <a:lnTo>
                    <a:pt x="1265" y="804"/>
                  </a:lnTo>
                  <a:lnTo>
                    <a:pt x="1200" y="922"/>
                  </a:lnTo>
                  <a:lnTo>
                    <a:pt x="1121" y="1028"/>
                  </a:lnTo>
                  <a:lnTo>
                    <a:pt x="1028" y="1121"/>
                  </a:lnTo>
                  <a:lnTo>
                    <a:pt x="922" y="1200"/>
                  </a:lnTo>
                  <a:lnTo>
                    <a:pt x="804" y="1264"/>
                  </a:lnTo>
                  <a:lnTo>
                    <a:pt x="675" y="1312"/>
                  </a:lnTo>
                  <a:lnTo>
                    <a:pt x="538" y="1342"/>
                  </a:lnTo>
                  <a:lnTo>
                    <a:pt x="392" y="1353"/>
                  </a:lnTo>
                  <a:lnTo>
                    <a:pt x="240" y="1344"/>
                  </a:lnTo>
                  <a:lnTo>
                    <a:pt x="82" y="1313"/>
                  </a:lnTo>
                  <a:lnTo>
                    <a:pt x="0" y="1289"/>
                  </a:lnTo>
                  <a:lnTo>
                    <a:pt x="984" y="2272"/>
                  </a:lnTo>
                  <a:close/>
                </a:path>
              </a:pathLst>
            </a:custGeom>
            <a:solidFill>
              <a:srgbClr val="EF334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59" name="Freeform 193">
              <a:extLst>
                <a:ext uri="{FF2B5EF4-FFF2-40B4-BE49-F238E27FC236}">
                  <a16:creationId xmlns:a16="http://schemas.microsoft.com/office/drawing/2014/main" id="{206DFA36-F9BE-4E23-8B17-9BA852AF8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9263" y="2187575"/>
              <a:ext cx="1214438" cy="1214438"/>
            </a:xfrm>
            <a:custGeom>
              <a:avLst/>
              <a:gdLst>
                <a:gd name="T0" fmla="*/ 1451 w 3061"/>
                <a:gd name="T1" fmla="*/ 2 h 3062"/>
                <a:gd name="T2" fmla="*/ 1148 w 3061"/>
                <a:gd name="T3" fmla="*/ 47 h 3062"/>
                <a:gd name="T4" fmla="*/ 867 w 3061"/>
                <a:gd name="T5" fmla="*/ 151 h 3062"/>
                <a:gd name="T6" fmla="*/ 614 w 3061"/>
                <a:gd name="T7" fmla="*/ 304 h 3062"/>
                <a:gd name="T8" fmla="*/ 398 w 3061"/>
                <a:gd name="T9" fmla="*/ 501 h 3062"/>
                <a:gd name="T10" fmla="*/ 221 w 3061"/>
                <a:gd name="T11" fmla="*/ 737 h 3062"/>
                <a:gd name="T12" fmla="*/ 92 w 3061"/>
                <a:gd name="T13" fmla="*/ 1005 h 3062"/>
                <a:gd name="T14" fmla="*/ 17 w 3061"/>
                <a:gd name="T15" fmla="*/ 1298 h 3062"/>
                <a:gd name="T16" fmla="*/ 0 w 3061"/>
                <a:gd name="T17" fmla="*/ 1531 h 3062"/>
                <a:gd name="T18" fmla="*/ 17 w 3061"/>
                <a:gd name="T19" fmla="*/ 1764 h 3062"/>
                <a:gd name="T20" fmla="*/ 92 w 3061"/>
                <a:gd name="T21" fmla="*/ 2057 h 3062"/>
                <a:gd name="T22" fmla="*/ 221 w 3061"/>
                <a:gd name="T23" fmla="*/ 2326 h 3062"/>
                <a:gd name="T24" fmla="*/ 398 w 3061"/>
                <a:gd name="T25" fmla="*/ 2560 h 3062"/>
                <a:gd name="T26" fmla="*/ 614 w 3061"/>
                <a:gd name="T27" fmla="*/ 2759 h 3062"/>
                <a:gd name="T28" fmla="*/ 867 w 3061"/>
                <a:gd name="T29" fmla="*/ 2912 h 3062"/>
                <a:gd name="T30" fmla="*/ 1148 w 3061"/>
                <a:gd name="T31" fmla="*/ 3014 h 3062"/>
                <a:gd name="T32" fmla="*/ 1451 w 3061"/>
                <a:gd name="T33" fmla="*/ 3061 h 3062"/>
                <a:gd name="T34" fmla="*/ 1609 w 3061"/>
                <a:gd name="T35" fmla="*/ 3061 h 3062"/>
                <a:gd name="T36" fmla="*/ 1914 w 3061"/>
                <a:gd name="T37" fmla="*/ 3014 h 3062"/>
                <a:gd name="T38" fmla="*/ 2195 w 3061"/>
                <a:gd name="T39" fmla="*/ 2912 h 3062"/>
                <a:gd name="T40" fmla="*/ 2447 w 3061"/>
                <a:gd name="T41" fmla="*/ 2759 h 3062"/>
                <a:gd name="T42" fmla="*/ 2664 w 3061"/>
                <a:gd name="T43" fmla="*/ 2560 h 3062"/>
                <a:gd name="T44" fmla="*/ 2841 w 3061"/>
                <a:gd name="T45" fmla="*/ 2326 h 3062"/>
                <a:gd name="T46" fmla="*/ 2969 w 3061"/>
                <a:gd name="T47" fmla="*/ 2057 h 3062"/>
                <a:gd name="T48" fmla="*/ 3044 w 3061"/>
                <a:gd name="T49" fmla="*/ 1764 h 3062"/>
                <a:gd name="T50" fmla="*/ 3061 w 3061"/>
                <a:gd name="T51" fmla="*/ 1531 h 3062"/>
                <a:gd name="T52" fmla="*/ 3044 w 3061"/>
                <a:gd name="T53" fmla="*/ 1298 h 3062"/>
                <a:gd name="T54" fmla="*/ 2969 w 3061"/>
                <a:gd name="T55" fmla="*/ 1005 h 3062"/>
                <a:gd name="T56" fmla="*/ 2841 w 3061"/>
                <a:gd name="T57" fmla="*/ 737 h 3062"/>
                <a:gd name="T58" fmla="*/ 2664 w 3061"/>
                <a:gd name="T59" fmla="*/ 501 h 3062"/>
                <a:gd name="T60" fmla="*/ 2447 w 3061"/>
                <a:gd name="T61" fmla="*/ 304 h 3062"/>
                <a:gd name="T62" fmla="*/ 2195 w 3061"/>
                <a:gd name="T63" fmla="*/ 151 h 3062"/>
                <a:gd name="T64" fmla="*/ 1914 w 3061"/>
                <a:gd name="T65" fmla="*/ 47 h 3062"/>
                <a:gd name="T66" fmla="*/ 1609 w 3061"/>
                <a:gd name="T67" fmla="*/ 2 h 3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61" h="3062">
                  <a:moveTo>
                    <a:pt x="1530" y="0"/>
                  </a:moveTo>
                  <a:lnTo>
                    <a:pt x="1451" y="2"/>
                  </a:lnTo>
                  <a:lnTo>
                    <a:pt x="1297" y="17"/>
                  </a:lnTo>
                  <a:lnTo>
                    <a:pt x="1148" y="47"/>
                  </a:lnTo>
                  <a:lnTo>
                    <a:pt x="1004" y="92"/>
                  </a:lnTo>
                  <a:lnTo>
                    <a:pt x="867" y="151"/>
                  </a:lnTo>
                  <a:lnTo>
                    <a:pt x="737" y="221"/>
                  </a:lnTo>
                  <a:lnTo>
                    <a:pt x="614" y="304"/>
                  </a:lnTo>
                  <a:lnTo>
                    <a:pt x="501" y="397"/>
                  </a:lnTo>
                  <a:lnTo>
                    <a:pt x="398" y="501"/>
                  </a:lnTo>
                  <a:lnTo>
                    <a:pt x="303" y="615"/>
                  </a:lnTo>
                  <a:lnTo>
                    <a:pt x="221" y="737"/>
                  </a:lnTo>
                  <a:lnTo>
                    <a:pt x="150" y="868"/>
                  </a:lnTo>
                  <a:lnTo>
                    <a:pt x="92" y="1005"/>
                  </a:lnTo>
                  <a:lnTo>
                    <a:pt x="48" y="1148"/>
                  </a:lnTo>
                  <a:lnTo>
                    <a:pt x="17" y="1298"/>
                  </a:lnTo>
                  <a:lnTo>
                    <a:pt x="1" y="1452"/>
                  </a:lnTo>
                  <a:lnTo>
                    <a:pt x="0" y="1531"/>
                  </a:lnTo>
                  <a:lnTo>
                    <a:pt x="1" y="1610"/>
                  </a:lnTo>
                  <a:lnTo>
                    <a:pt x="17" y="1764"/>
                  </a:lnTo>
                  <a:lnTo>
                    <a:pt x="48" y="1914"/>
                  </a:lnTo>
                  <a:lnTo>
                    <a:pt x="92" y="2057"/>
                  </a:lnTo>
                  <a:lnTo>
                    <a:pt x="150" y="2195"/>
                  </a:lnTo>
                  <a:lnTo>
                    <a:pt x="221" y="2326"/>
                  </a:lnTo>
                  <a:lnTo>
                    <a:pt x="303" y="2448"/>
                  </a:lnTo>
                  <a:lnTo>
                    <a:pt x="398" y="2560"/>
                  </a:lnTo>
                  <a:lnTo>
                    <a:pt x="501" y="2664"/>
                  </a:lnTo>
                  <a:lnTo>
                    <a:pt x="614" y="2759"/>
                  </a:lnTo>
                  <a:lnTo>
                    <a:pt x="737" y="2840"/>
                  </a:lnTo>
                  <a:lnTo>
                    <a:pt x="867" y="2912"/>
                  </a:lnTo>
                  <a:lnTo>
                    <a:pt x="1004" y="2970"/>
                  </a:lnTo>
                  <a:lnTo>
                    <a:pt x="1148" y="3014"/>
                  </a:lnTo>
                  <a:lnTo>
                    <a:pt x="1297" y="3045"/>
                  </a:lnTo>
                  <a:lnTo>
                    <a:pt x="1451" y="3061"/>
                  </a:lnTo>
                  <a:lnTo>
                    <a:pt x="1530" y="3062"/>
                  </a:lnTo>
                  <a:lnTo>
                    <a:pt x="1609" y="3061"/>
                  </a:lnTo>
                  <a:lnTo>
                    <a:pt x="1764" y="3045"/>
                  </a:lnTo>
                  <a:lnTo>
                    <a:pt x="1914" y="3014"/>
                  </a:lnTo>
                  <a:lnTo>
                    <a:pt x="2058" y="2970"/>
                  </a:lnTo>
                  <a:lnTo>
                    <a:pt x="2195" y="2912"/>
                  </a:lnTo>
                  <a:lnTo>
                    <a:pt x="2325" y="2840"/>
                  </a:lnTo>
                  <a:lnTo>
                    <a:pt x="2447" y="2759"/>
                  </a:lnTo>
                  <a:lnTo>
                    <a:pt x="2561" y="2664"/>
                  </a:lnTo>
                  <a:lnTo>
                    <a:pt x="2664" y="2560"/>
                  </a:lnTo>
                  <a:lnTo>
                    <a:pt x="2758" y="2448"/>
                  </a:lnTo>
                  <a:lnTo>
                    <a:pt x="2841" y="2326"/>
                  </a:lnTo>
                  <a:lnTo>
                    <a:pt x="2911" y="2195"/>
                  </a:lnTo>
                  <a:lnTo>
                    <a:pt x="2969" y="2057"/>
                  </a:lnTo>
                  <a:lnTo>
                    <a:pt x="3014" y="1914"/>
                  </a:lnTo>
                  <a:lnTo>
                    <a:pt x="3044" y="1764"/>
                  </a:lnTo>
                  <a:lnTo>
                    <a:pt x="3060" y="1610"/>
                  </a:lnTo>
                  <a:lnTo>
                    <a:pt x="3061" y="1531"/>
                  </a:lnTo>
                  <a:lnTo>
                    <a:pt x="3060" y="1452"/>
                  </a:lnTo>
                  <a:lnTo>
                    <a:pt x="3044" y="1298"/>
                  </a:lnTo>
                  <a:lnTo>
                    <a:pt x="3014" y="1148"/>
                  </a:lnTo>
                  <a:lnTo>
                    <a:pt x="2969" y="1005"/>
                  </a:lnTo>
                  <a:lnTo>
                    <a:pt x="2911" y="868"/>
                  </a:lnTo>
                  <a:lnTo>
                    <a:pt x="2841" y="737"/>
                  </a:lnTo>
                  <a:lnTo>
                    <a:pt x="2758" y="615"/>
                  </a:lnTo>
                  <a:lnTo>
                    <a:pt x="2664" y="501"/>
                  </a:lnTo>
                  <a:lnTo>
                    <a:pt x="2561" y="397"/>
                  </a:lnTo>
                  <a:lnTo>
                    <a:pt x="2447" y="304"/>
                  </a:lnTo>
                  <a:lnTo>
                    <a:pt x="2325" y="221"/>
                  </a:lnTo>
                  <a:lnTo>
                    <a:pt x="2195" y="151"/>
                  </a:lnTo>
                  <a:lnTo>
                    <a:pt x="2058" y="92"/>
                  </a:lnTo>
                  <a:lnTo>
                    <a:pt x="1914" y="47"/>
                  </a:lnTo>
                  <a:lnTo>
                    <a:pt x="1764" y="17"/>
                  </a:lnTo>
                  <a:lnTo>
                    <a:pt x="1609" y="2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rgbClr val="EF3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60" name="Freeform 194">
              <a:extLst>
                <a:ext uri="{FF2B5EF4-FFF2-40B4-BE49-F238E27FC236}">
                  <a16:creationId xmlns:a16="http://schemas.microsoft.com/office/drawing/2014/main" id="{7814241C-FF46-40E8-A8AA-BFD513952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4538" y="2482850"/>
              <a:ext cx="623888" cy="623888"/>
            </a:xfrm>
            <a:custGeom>
              <a:avLst/>
              <a:gdLst>
                <a:gd name="T0" fmla="*/ 746 w 1574"/>
                <a:gd name="T1" fmla="*/ 1 h 1575"/>
                <a:gd name="T2" fmla="*/ 589 w 1574"/>
                <a:gd name="T3" fmla="*/ 25 h 1575"/>
                <a:gd name="T4" fmla="*/ 446 w 1574"/>
                <a:gd name="T5" fmla="*/ 78 h 1575"/>
                <a:gd name="T6" fmla="*/ 316 w 1574"/>
                <a:gd name="T7" fmla="*/ 157 h 1575"/>
                <a:gd name="T8" fmla="*/ 203 w 1574"/>
                <a:gd name="T9" fmla="*/ 258 h 1575"/>
                <a:gd name="T10" fmla="*/ 114 w 1574"/>
                <a:gd name="T11" fmla="*/ 380 h 1575"/>
                <a:gd name="T12" fmla="*/ 46 w 1574"/>
                <a:gd name="T13" fmla="*/ 517 h 1575"/>
                <a:gd name="T14" fmla="*/ 9 w 1574"/>
                <a:gd name="T15" fmla="*/ 668 h 1575"/>
                <a:gd name="T16" fmla="*/ 0 w 1574"/>
                <a:gd name="T17" fmla="*/ 788 h 1575"/>
                <a:gd name="T18" fmla="*/ 9 w 1574"/>
                <a:gd name="T19" fmla="*/ 907 h 1575"/>
                <a:gd name="T20" fmla="*/ 46 w 1574"/>
                <a:gd name="T21" fmla="*/ 1059 h 1575"/>
                <a:gd name="T22" fmla="*/ 114 w 1574"/>
                <a:gd name="T23" fmla="*/ 1196 h 1575"/>
                <a:gd name="T24" fmla="*/ 203 w 1574"/>
                <a:gd name="T25" fmla="*/ 1317 h 1575"/>
                <a:gd name="T26" fmla="*/ 316 w 1574"/>
                <a:gd name="T27" fmla="*/ 1419 h 1575"/>
                <a:gd name="T28" fmla="*/ 446 w 1574"/>
                <a:gd name="T29" fmla="*/ 1498 h 1575"/>
                <a:gd name="T30" fmla="*/ 589 w 1574"/>
                <a:gd name="T31" fmla="*/ 1550 h 1575"/>
                <a:gd name="T32" fmla="*/ 746 w 1574"/>
                <a:gd name="T33" fmla="*/ 1575 h 1575"/>
                <a:gd name="T34" fmla="*/ 828 w 1574"/>
                <a:gd name="T35" fmla="*/ 1575 h 1575"/>
                <a:gd name="T36" fmla="*/ 983 w 1574"/>
                <a:gd name="T37" fmla="*/ 1550 h 1575"/>
                <a:gd name="T38" fmla="*/ 1129 w 1574"/>
                <a:gd name="T39" fmla="*/ 1498 h 1575"/>
                <a:gd name="T40" fmla="*/ 1258 w 1574"/>
                <a:gd name="T41" fmla="*/ 1419 h 1575"/>
                <a:gd name="T42" fmla="*/ 1370 w 1574"/>
                <a:gd name="T43" fmla="*/ 1317 h 1575"/>
                <a:gd name="T44" fmla="*/ 1460 w 1574"/>
                <a:gd name="T45" fmla="*/ 1196 h 1575"/>
                <a:gd name="T46" fmla="*/ 1526 w 1574"/>
                <a:gd name="T47" fmla="*/ 1059 h 1575"/>
                <a:gd name="T48" fmla="*/ 1565 w 1574"/>
                <a:gd name="T49" fmla="*/ 907 h 1575"/>
                <a:gd name="T50" fmla="*/ 1574 w 1574"/>
                <a:gd name="T51" fmla="*/ 788 h 1575"/>
                <a:gd name="T52" fmla="*/ 1565 w 1574"/>
                <a:gd name="T53" fmla="*/ 668 h 1575"/>
                <a:gd name="T54" fmla="*/ 1526 w 1574"/>
                <a:gd name="T55" fmla="*/ 517 h 1575"/>
                <a:gd name="T56" fmla="*/ 1460 w 1574"/>
                <a:gd name="T57" fmla="*/ 380 h 1575"/>
                <a:gd name="T58" fmla="*/ 1370 w 1574"/>
                <a:gd name="T59" fmla="*/ 258 h 1575"/>
                <a:gd name="T60" fmla="*/ 1258 w 1574"/>
                <a:gd name="T61" fmla="*/ 157 h 1575"/>
                <a:gd name="T62" fmla="*/ 1129 w 1574"/>
                <a:gd name="T63" fmla="*/ 78 h 1575"/>
                <a:gd name="T64" fmla="*/ 983 w 1574"/>
                <a:gd name="T65" fmla="*/ 25 h 1575"/>
                <a:gd name="T66" fmla="*/ 828 w 1574"/>
                <a:gd name="T67" fmla="*/ 1 h 1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74" h="1575">
                  <a:moveTo>
                    <a:pt x="786" y="0"/>
                  </a:moveTo>
                  <a:lnTo>
                    <a:pt x="746" y="1"/>
                  </a:lnTo>
                  <a:lnTo>
                    <a:pt x="667" y="9"/>
                  </a:lnTo>
                  <a:lnTo>
                    <a:pt x="589" y="25"/>
                  </a:lnTo>
                  <a:lnTo>
                    <a:pt x="515" y="48"/>
                  </a:lnTo>
                  <a:lnTo>
                    <a:pt x="446" y="78"/>
                  </a:lnTo>
                  <a:lnTo>
                    <a:pt x="378" y="114"/>
                  </a:lnTo>
                  <a:lnTo>
                    <a:pt x="316" y="157"/>
                  </a:lnTo>
                  <a:lnTo>
                    <a:pt x="258" y="205"/>
                  </a:lnTo>
                  <a:lnTo>
                    <a:pt x="203" y="258"/>
                  </a:lnTo>
                  <a:lnTo>
                    <a:pt x="155" y="316"/>
                  </a:lnTo>
                  <a:lnTo>
                    <a:pt x="114" y="380"/>
                  </a:lnTo>
                  <a:lnTo>
                    <a:pt x="77" y="446"/>
                  </a:lnTo>
                  <a:lnTo>
                    <a:pt x="46" y="517"/>
                  </a:lnTo>
                  <a:lnTo>
                    <a:pt x="24" y="591"/>
                  </a:lnTo>
                  <a:lnTo>
                    <a:pt x="9" y="668"/>
                  </a:lnTo>
                  <a:lnTo>
                    <a:pt x="0" y="748"/>
                  </a:lnTo>
                  <a:lnTo>
                    <a:pt x="0" y="788"/>
                  </a:lnTo>
                  <a:lnTo>
                    <a:pt x="0" y="828"/>
                  </a:lnTo>
                  <a:lnTo>
                    <a:pt x="9" y="907"/>
                  </a:lnTo>
                  <a:lnTo>
                    <a:pt x="24" y="985"/>
                  </a:lnTo>
                  <a:lnTo>
                    <a:pt x="46" y="1059"/>
                  </a:lnTo>
                  <a:lnTo>
                    <a:pt x="77" y="1129"/>
                  </a:lnTo>
                  <a:lnTo>
                    <a:pt x="114" y="1196"/>
                  </a:lnTo>
                  <a:lnTo>
                    <a:pt x="155" y="1259"/>
                  </a:lnTo>
                  <a:lnTo>
                    <a:pt x="203" y="1317"/>
                  </a:lnTo>
                  <a:lnTo>
                    <a:pt x="258" y="1371"/>
                  </a:lnTo>
                  <a:lnTo>
                    <a:pt x="316" y="1419"/>
                  </a:lnTo>
                  <a:lnTo>
                    <a:pt x="378" y="1462"/>
                  </a:lnTo>
                  <a:lnTo>
                    <a:pt x="446" y="1498"/>
                  </a:lnTo>
                  <a:lnTo>
                    <a:pt x="515" y="1528"/>
                  </a:lnTo>
                  <a:lnTo>
                    <a:pt x="589" y="1550"/>
                  </a:lnTo>
                  <a:lnTo>
                    <a:pt x="667" y="1567"/>
                  </a:lnTo>
                  <a:lnTo>
                    <a:pt x="746" y="1575"/>
                  </a:lnTo>
                  <a:lnTo>
                    <a:pt x="786" y="1575"/>
                  </a:lnTo>
                  <a:lnTo>
                    <a:pt x="828" y="1575"/>
                  </a:lnTo>
                  <a:lnTo>
                    <a:pt x="907" y="1567"/>
                  </a:lnTo>
                  <a:lnTo>
                    <a:pt x="983" y="1550"/>
                  </a:lnTo>
                  <a:lnTo>
                    <a:pt x="1057" y="1528"/>
                  </a:lnTo>
                  <a:lnTo>
                    <a:pt x="1129" y="1498"/>
                  </a:lnTo>
                  <a:lnTo>
                    <a:pt x="1195" y="1462"/>
                  </a:lnTo>
                  <a:lnTo>
                    <a:pt x="1258" y="1419"/>
                  </a:lnTo>
                  <a:lnTo>
                    <a:pt x="1317" y="1371"/>
                  </a:lnTo>
                  <a:lnTo>
                    <a:pt x="1370" y="1317"/>
                  </a:lnTo>
                  <a:lnTo>
                    <a:pt x="1418" y="1259"/>
                  </a:lnTo>
                  <a:lnTo>
                    <a:pt x="1460" y="1196"/>
                  </a:lnTo>
                  <a:lnTo>
                    <a:pt x="1497" y="1129"/>
                  </a:lnTo>
                  <a:lnTo>
                    <a:pt x="1526" y="1059"/>
                  </a:lnTo>
                  <a:lnTo>
                    <a:pt x="1550" y="985"/>
                  </a:lnTo>
                  <a:lnTo>
                    <a:pt x="1565" y="907"/>
                  </a:lnTo>
                  <a:lnTo>
                    <a:pt x="1573" y="828"/>
                  </a:lnTo>
                  <a:lnTo>
                    <a:pt x="1574" y="788"/>
                  </a:lnTo>
                  <a:lnTo>
                    <a:pt x="1573" y="748"/>
                  </a:lnTo>
                  <a:lnTo>
                    <a:pt x="1565" y="668"/>
                  </a:lnTo>
                  <a:lnTo>
                    <a:pt x="1550" y="591"/>
                  </a:lnTo>
                  <a:lnTo>
                    <a:pt x="1526" y="517"/>
                  </a:lnTo>
                  <a:lnTo>
                    <a:pt x="1497" y="446"/>
                  </a:lnTo>
                  <a:lnTo>
                    <a:pt x="1460" y="380"/>
                  </a:lnTo>
                  <a:lnTo>
                    <a:pt x="1418" y="316"/>
                  </a:lnTo>
                  <a:lnTo>
                    <a:pt x="1370" y="258"/>
                  </a:lnTo>
                  <a:lnTo>
                    <a:pt x="1317" y="205"/>
                  </a:lnTo>
                  <a:lnTo>
                    <a:pt x="1258" y="157"/>
                  </a:lnTo>
                  <a:lnTo>
                    <a:pt x="1195" y="114"/>
                  </a:lnTo>
                  <a:lnTo>
                    <a:pt x="1129" y="78"/>
                  </a:lnTo>
                  <a:lnTo>
                    <a:pt x="1057" y="48"/>
                  </a:lnTo>
                  <a:lnTo>
                    <a:pt x="983" y="25"/>
                  </a:lnTo>
                  <a:lnTo>
                    <a:pt x="907" y="9"/>
                  </a:lnTo>
                  <a:lnTo>
                    <a:pt x="828" y="1"/>
                  </a:lnTo>
                  <a:lnTo>
                    <a:pt x="786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 defTabSz="1219170">
                <a:defRPr/>
              </a:pPr>
              <a:endParaRPr lang="en-US" sz="2400" b="1" kern="0" dirty="0">
                <a:solidFill>
                  <a:srgbClr val="E84C3D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2D17307-24BE-4DE3-B02A-651881677CB7}"/>
              </a:ext>
            </a:extLst>
          </p:cNvPr>
          <p:cNvGrpSpPr/>
          <p:nvPr/>
        </p:nvGrpSpPr>
        <p:grpSpPr>
          <a:xfrm>
            <a:off x="6452286" y="2598689"/>
            <a:ext cx="2369305" cy="2369304"/>
            <a:chOff x="6310313" y="2982913"/>
            <a:chExt cx="1697038" cy="1697038"/>
          </a:xfrm>
          <a:solidFill>
            <a:srgbClr val="27AE61"/>
          </a:solidFill>
        </p:grpSpPr>
        <p:sp>
          <p:nvSpPr>
            <p:cNvPr id="62" name="Freeform 183">
              <a:extLst>
                <a:ext uri="{FF2B5EF4-FFF2-40B4-BE49-F238E27FC236}">
                  <a16:creationId xmlns:a16="http://schemas.microsoft.com/office/drawing/2014/main" id="{7673F3A9-7852-423E-B3C7-58696245A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313" y="2982913"/>
              <a:ext cx="901700" cy="901700"/>
            </a:xfrm>
            <a:custGeom>
              <a:avLst/>
              <a:gdLst>
                <a:gd name="T0" fmla="*/ 1288 w 2271"/>
                <a:gd name="T1" fmla="*/ 2272 h 2272"/>
                <a:gd name="T2" fmla="*/ 1313 w 2271"/>
                <a:gd name="T3" fmla="*/ 2191 h 2272"/>
                <a:gd name="T4" fmla="*/ 1343 w 2271"/>
                <a:gd name="T5" fmla="*/ 2033 h 2272"/>
                <a:gd name="T6" fmla="*/ 1352 w 2271"/>
                <a:gd name="T7" fmla="*/ 1881 h 2272"/>
                <a:gd name="T8" fmla="*/ 1341 w 2271"/>
                <a:gd name="T9" fmla="*/ 1734 h 2272"/>
                <a:gd name="T10" fmla="*/ 1311 w 2271"/>
                <a:gd name="T11" fmla="*/ 1597 h 2272"/>
                <a:gd name="T12" fmla="*/ 1264 w 2271"/>
                <a:gd name="T13" fmla="*/ 1469 h 2272"/>
                <a:gd name="T14" fmla="*/ 1200 w 2271"/>
                <a:gd name="T15" fmla="*/ 1351 h 2272"/>
                <a:gd name="T16" fmla="*/ 1120 w 2271"/>
                <a:gd name="T17" fmla="*/ 1245 h 2272"/>
                <a:gd name="T18" fmla="*/ 1026 w 2271"/>
                <a:gd name="T19" fmla="*/ 1151 h 2272"/>
                <a:gd name="T20" fmla="*/ 920 w 2271"/>
                <a:gd name="T21" fmla="*/ 1072 h 2272"/>
                <a:gd name="T22" fmla="*/ 802 w 2271"/>
                <a:gd name="T23" fmla="*/ 1007 h 2272"/>
                <a:gd name="T24" fmla="*/ 674 w 2271"/>
                <a:gd name="T25" fmla="*/ 961 h 2272"/>
                <a:gd name="T26" fmla="*/ 536 w 2271"/>
                <a:gd name="T27" fmla="*/ 930 h 2272"/>
                <a:gd name="T28" fmla="*/ 391 w 2271"/>
                <a:gd name="T29" fmla="*/ 919 h 2272"/>
                <a:gd name="T30" fmla="*/ 238 w 2271"/>
                <a:gd name="T31" fmla="*/ 928 h 2272"/>
                <a:gd name="T32" fmla="*/ 80 w 2271"/>
                <a:gd name="T33" fmla="*/ 958 h 2272"/>
                <a:gd name="T34" fmla="*/ 0 w 2271"/>
                <a:gd name="T35" fmla="*/ 983 h 2272"/>
                <a:gd name="T36" fmla="*/ 982 w 2271"/>
                <a:gd name="T37" fmla="*/ 0 h 2272"/>
                <a:gd name="T38" fmla="*/ 958 w 2271"/>
                <a:gd name="T39" fmla="*/ 81 h 2272"/>
                <a:gd name="T40" fmla="*/ 928 w 2271"/>
                <a:gd name="T41" fmla="*/ 239 h 2272"/>
                <a:gd name="T42" fmla="*/ 919 w 2271"/>
                <a:gd name="T43" fmla="*/ 392 h 2272"/>
                <a:gd name="T44" fmla="*/ 929 w 2271"/>
                <a:gd name="T45" fmla="*/ 537 h 2272"/>
                <a:gd name="T46" fmla="*/ 959 w 2271"/>
                <a:gd name="T47" fmla="*/ 674 h 2272"/>
                <a:gd name="T48" fmla="*/ 1007 w 2271"/>
                <a:gd name="T49" fmla="*/ 804 h 2272"/>
                <a:gd name="T50" fmla="*/ 1070 w 2271"/>
                <a:gd name="T51" fmla="*/ 922 h 2272"/>
                <a:gd name="T52" fmla="*/ 1151 w 2271"/>
                <a:gd name="T53" fmla="*/ 1028 h 2272"/>
                <a:gd name="T54" fmla="*/ 1244 w 2271"/>
                <a:gd name="T55" fmla="*/ 1121 h 2272"/>
                <a:gd name="T56" fmla="*/ 1350 w 2271"/>
                <a:gd name="T57" fmla="*/ 1200 h 2272"/>
                <a:gd name="T58" fmla="*/ 1468 w 2271"/>
                <a:gd name="T59" fmla="*/ 1264 h 2272"/>
                <a:gd name="T60" fmla="*/ 1597 w 2271"/>
                <a:gd name="T61" fmla="*/ 1312 h 2272"/>
                <a:gd name="T62" fmla="*/ 1734 w 2271"/>
                <a:gd name="T63" fmla="*/ 1342 h 2272"/>
                <a:gd name="T64" fmla="*/ 1879 w 2271"/>
                <a:gd name="T65" fmla="*/ 1353 h 2272"/>
                <a:gd name="T66" fmla="*/ 2032 w 2271"/>
                <a:gd name="T67" fmla="*/ 1344 h 2272"/>
                <a:gd name="T68" fmla="*/ 2190 w 2271"/>
                <a:gd name="T69" fmla="*/ 1313 h 2272"/>
                <a:gd name="T70" fmla="*/ 2271 w 2271"/>
                <a:gd name="T71" fmla="*/ 1289 h 2272"/>
                <a:gd name="T72" fmla="*/ 1288 w 2271"/>
                <a:gd name="T73" fmla="*/ 2272 h 2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71" h="2272">
                  <a:moveTo>
                    <a:pt x="1288" y="2272"/>
                  </a:moveTo>
                  <a:lnTo>
                    <a:pt x="1313" y="2191"/>
                  </a:lnTo>
                  <a:lnTo>
                    <a:pt x="1343" y="2033"/>
                  </a:lnTo>
                  <a:lnTo>
                    <a:pt x="1352" y="1881"/>
                  </a:lnTo>
                  <a:lnTo>
                    <a:pt x="1341" y="1734"/>
                  </a:lnTo>
                  <a:lnTo>
                    <a:pt x="1311" y="1597"/>
                  </a:lnTo>
                  <a:lnTo>
                    <a:pt x="1264" y="1469"/>
                  </a:lnTo>
                  <a:lnTo>
                    <a:pt x="1200" y="1351"/>
                  </a:lnTo>
                  <a:lnTo>
                    <a:pt x="1120" y="1245"/>
                  </a:lnTo>
                  <a:lnTo>
                    <a:pt x="1026" y="1151"/>
                  </a:lnTo>
                  <a:lnTo>
                    <a:pt x="920" y="1072"/>
                  </a:lnTo>
                  <a:lnTo>
                    <a:pt x="802" y="1007"/>
                  </a:lnTo>
                  <a:lnTo>
                    <a:pt x="674" y="961"/>
                  </a:lnTo>
                  <a:lnTo>
                    <a:pt x="536" y="930"/>
                  </a:lnTo>
                  <a:lnTo>
                    <a:pt x="391" y="919"/>
                  </a:lnTo>
                  <a:lnTo>
                    <a:pt x="238" y="928"/>
                  </a:lnTo>
                  <a:lnTo>
                    <a:pt x="80" y="958"/>
                  </a:lnTo>
                  <a:lnTo>
                    <a:pt x="0" y="983"/>
                  </a:lnTo>
                  <a:lnTo>
                    <a:pt x="982" y="0"/>
                  </a:lnTo>
                  <a:lnTo>
                    <a:pt x="958" y="81"/>
                  </a:lnTo>
                  <a:lnTo>
                    <a:pt x="928" y="239"/>
                  </a:lnTo>
                  <a:lnTo>
                    <a:pt x="919" y="392"/>
                  </a:lnTo>
                  <a:lnTo>
                    <a:pt x="929" y="537"/>
                  </a:lnTo>
                  <a:lnTo>
                    <a:pt x="959" y="674"/>
                  </a:lnTo>
                  <a:lnTo>
                    <a:pt x="1007" y="804"/>
                  </a:lnTo>
                  <a:lnTo>
                    <a:pt x="1070" y="922"/>
                  </a:lnTo>
                  <a:lnTo>
                    <a:pt x="1151" y="1028"/>
                  </a:lnTo>
                  <a:lnTo>
                    <a:pt x="1244" y="1121"/>
                  </a:lnTo>
                  <a:lnTo>
                    <a:pt x="1350" y="1200"/>
                  </a:lnTo>
                  <a:lnTo>
                    <a:pt x="1468" y="1264"/>
                  </a:lnTo>
                  <a:lnTo>
                    <a:pt x="1597" y="1312"/>
                  </a:lnTo>
                  <a:lnTo>
                    <a:pt x="1734" y="1342"/>
                  </a:lnTo>
                  <a:lnTo>
                    <a:pt x="1879" y="1353"/>
                  </a:lnTo>
                  <a:lnTo>
                    <a:pt x="2032" y="1344"/>
                  </a:lnTo>
                  <a:lnTo>
                    <a:pt x="2190" y="1313"/>
                  </a:lnTo>
                  <a:lnTo>
                    <a:pt x="2271" y="1289"/>
                  </a:lnTo>
                  <a:lnTo>
                    <a:pt x="1288" y="2272"/>
                  </a:lnTo>
                  <a:close/>
                </a:path>
              </a:pathLst>
            </a:custGeom>
            <a:solidFill>
              <a:srgbClr val="6DC24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63" name="Freeform 191">
              <a:extLst>
                <a:ext uri="{FF2B5EF4-FFF2-40B4-BE49-F238E27FC236}">
                  <a16:creationId xmlns:a16="http://schemas.microsoft.com/office/drawing/2014/main" id="{DFCC1257-E83B-458B-8A1C-AC802AA6B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913" y="3465513"/>
              <a:ext cx="1214438" cy="1214438"/>
            </a:xfrm>
            <a:custGeom>
              <a:avLst/>
              <a:gdLst>
                <a:gd name="T0" fmla="*/ 1610 w 3063"/>
                <a:gd name="T1" fmla="*/ 1 h 3061"/>
                <a:gd name="T2" fmla="*/ 1914 w 3063"/>
                <a:gd name="T3" fmla="*/ 46 h 3061"/>
                <a:gd name="T4" fmla="*/ 2196 w 3063"/>
                <a:gd name="T5" fmla="*/ 150 h 3061"/>
                <a:gd name="T6" fmla="*/ 2448 w 3063"/>
                <a:gd name="T7" fmla="*/ 303 h 3061"/>
                <a:gd name="T8" fmla="*/ 2665 w 3063"/>
                <a:gd name="T9" fmla="*/ 500 h 3061"/>
                <a:gd name="T10" fmla="*/ 2841 w 3063"/>
                <a:gd name="T11" fmla="*/ 736 h 3061"/>
                <a:gd name="T12" fmla="*/ 2971 w 3063"/>
                <a:gd name="T13" fmla="*/ 1003 h 3061"/>
                <a:gd name="T14" fmla="*/ 3046 w 3063"/>
                <a:gd name="T15" fmla="*/ 1297 h 3061"/>
                <a:gd name="T16" fmla="*/ 3063 w 3063"/>
                <a:gd name="T17" fmla="*/ 1530 h 3061"/>
                <a:gd name="T18" fmla="*/ 3046 w 3063"/>
                <a:gd name="T19" fmla="*/ 1764 h 3061"/>
                <a:gd name="T20" fmla="*/ 2971 w 3063"/>
                <a:gd name="T21" fmla="*/ 2057 h 3061"/>
                <a:gd name="T22" fmla="*/ 2841 w 3063"/>
                <a:gd name="T23" fmla="*/ 2324 h 3061"/>
                <a:gd name="T24" fmla="*/ 2665 w 3063"/>
                <a:gd name="T25" fmla="*/ 2560 h 3061"/>
                <a:gd name="T26" fmla="*/ 2448 w 3063"/>
                <a:gd name="T27" fmla="*/ 2758 h 3061"/>
                <a:gd name="T28" fmla="*/ 2196 w 3063"/>
                <a:gd name="T29" fmla="*/ 2911 h 3061"/>
                <a:gd name="T30" fmla="*/ 1914 w 3063"/>
                <a:gd name="T31" fmla="*/ 3013 h 3061"/>
                <a:gd name="T32" fmla="*/ 1610 w 3063"/>
                <a:gd name="T33" fmla="*/ 3060 h 3061"/>
                <a:gd name="T34" fmla="*/ 1453 w 3063"/>
                <a:gd name="T35" fmla="*/ 3060 h 3061"/>
                <a:gd name="T36" fmla="*/ 1148 w 3063"/>
                <a:gd name="T37" fmla="*/ 3013 h 3061"/>
                <a:gd name="T38" fmla="*/ 867 w 3063"/>
                <a:gd name="T39" fmla="*/ 2911 h 3061"/>
                <a:gd name="T40" fmla="*/ 616 w 3063"/>
                <a:gd name="T41" fmla="*/ 2758 h 3061"/>
                <a:gd name="T42" fmla="*/ 398 w 3063"/>
                <a:gd name="T43" fmla="*/ 2560 h 3061"/>
                <a:gd name="T44" fmla="*/ 222 w 3063"/>
                <a:gd name="T45" fmla="*/ 2324 h 3061"/>
                <a:gd name="T46" fmla="*/ 93 w 3063"/>
                <a:gd name="T47" fmla="*/ 2057 h 3061"/>
                <a:gd name="T48" fmla="*/ 17 w 3063"/>
                <a:gd name="T49" fmla="*/ 1764 h 3061"/>
                <a:gd name="T50" fmla="*/ 0 w 3063"/>
                <a:gd name="T51" fmla="*/ 1530 h 3061"/>
                <a:gd name="T52" fmla="*/ 17 w 3063"/>
                <a:gd name="T53" fmla="*/ 1297 h 3061"/>
                <a:gd name="T54" fmla="*/ 93 w 3063"/>
                <a:gd name="T55" fmla="*/ 1003 h 3061"/>
                <a:gd name="T56" fmla="*/ 222 w 3063"/>
                <a:gd name="T57" fmla="*/ 736 h 3061"/>
                <a:gd name="T58" fmla="*/ 398 w 3063"/>
                <a:gd name="T59" fmla="*/ 500 h 3061"/>
                <a:gd name="T60" fmla="*/ 616 w 3063"/>
                <a:gd name="T61" fmla="*/ 303 h 3061"/>
                <a:gd name="T62" fmla="*/ 867 w 3063"/>
                <a:gd name="T63" fmla="*/ 150 h 3061"/>
                <a:gd name="T64" fmla="*/ 1148 w 3063"/>
                <a:gd name="T65" fmla="*/ 46 h 3061"/>
                <a:gd name="T66" fmla="*/ 1453 w 3063"/>
                <a:gd name="T67" fmla="*/ 1 h 3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63" h="3061">
                  <a:moveTo>
                    <a:pt x="1532" y="0"/>
                  </a:moveTo>
                  <a:lnTo>
                    <a:pt x="1610" y="1"/>
                  </a:lnTo>
                  <a:lnTo>
                    <a:pt x="1765" y="17"/>
                  </a:lnTo>
                  <a:lnTo>
                    <a:pt x="1914" y="46"/>
                  </a:lnTo>
                  <a:lnTo>
                    <a:pt x="2058" y="92"/>
                  </a:lnTo>
                  <a:lnTo>
                    <a:pt x="2196" y="150"/>
                  </a:lnTo>
                  <a:lnTo>
                    <a:pt x="2325" y="220"/>
                  </a:lnTo>
                  <a:lnTo>
                    <a:pt x="2448" y="303"/>
                  </a:lnTo>
                  <a:lnTo>
                    <a:pt x="2561" y="396"/>
                  </a:lnTo>
                  <a:lnTo>
                    <a:pt x="2665" y="500"/>
                  </a:lnTo>
                  <a:lnTo>
                    <a:pt x="2758" y="614"/>
                  </a:lnTo>
                  <a:lnTo>
                    <a:pt x="2841" y="736"/>
                  </a:lnTo>
                  <a:lnTo>
                    <a:pt x="2912" y="866"/>
                  </a:lnTo>
                  <a:lnTo>
                    <a:pt x="2971" y="1003"/>
                  </a:lnTo>
                  <a:lnTo>
                    <a:pt x="3015" y="1147"/>
                  </a:lnTo>
                  <a:lnTo>
                    <a:pt x="3046" y="1297"/>
                  </a:lnTo>
                  <a:lnTo>
                    <a:pt x="3061" y="1451"/>
                  </a:lnTo>
                  <a:lnTo>
                    <a:pt x="3063" y="1530"/>
                  </a:lnTo>
                  <a:lnTo>
                    <a:pt x="3061" y="1610"/>
                  </a:lnTo>
                  <a:lnTo>
                    <a:pt x="3046" y="1764"/>
                  </a:lnTo>
                  <a:lnTo>
                    <a:pt x="3015" y="1913"/>
                  </a:lnTo>
                  <a:lnTo>
                    <a:pt x="2971" y="2057"/>
                  </a:lnTo>
                  <a:lnTo>
                    <a:pt x="2912" y="2194"/>
                  </a:lnTo>
                  <a:lnTo>
                    <a:pt x="2841" y="2324"/>
                  </a:lnTo>
                  <a:lnTo>
                    <a:pt x="2758" y="2447"/>
                  </a:lnTo>
                  <a:lnTo>
                    <a:pt x="2665" y="2560"/>
                  </a:lnTo>
                  <a:lnTo>
                    <a:pt x="2561" y="2663"/>
                  </a:lnTo>
                  <a:lnTo>
                    <a:pt x="2448" y="2758"/>
                  </a:lnTo>
                  <a:lnTo>
                    <a:pt x="2325" y="2840"/>
                  </a:lnTo>
                  <a:lnTo>
                    <a:pt x="2196" y="2911"/>
                  </a:lnTo>
                  <a:lnTo>
                    <a:pt x="2058" y="2969"/>
                  </a:lnTo>
                  <a:lnTo>
                    <a:pt x="1914" y="3013"/>
                  </a:lnTo>
                  <a:lnTo>
                    <a:pt x="1765" y="3044"/>
                  </a:lnTo>
                  <a:lnTo>
                    <a:pt x="1610" y="3060"/>
                  </a:lnTo>
                  <a:lnTo>
                    <a:pt x="1532" y="3061"/>
                  </a:lnTo>
                  <a:lnTo>
                    <a:pt x="1453" y="3060"/>
                  </a:lnTo>
                  <a:lnTo>
                    <a:pt x="1297" y="3044"/>
                  </a:lnTo>
                  <a:lnTo>
                    <a:pt x="1148" y="3013"/>
                  </a:lnTo>
                  <a:lnTo>
                    <a:pt x="1004" y="2969"/>
                  </a:lnTo>
                  <a:lnTo>
                    <a:pt x="867" y="2911"/>
                  </a:lnTo>
                  <a:lnTo>
                    <a:pt x="737" y="2840"/>
                  </a:lnTo>
                  <a:lnTo>
                    <a:pt x="616" y="2758"/>
                  </a:lnTo>
                  <a:lnTo>
                    <a:pt x="502" y="2663"/>
                  </a:lnTo>
                  <a:lnTo>
                    <a:pt x="398" y="2560"/>
                  </a:lnTo>
                  <a:lnTo>
                    <a:pt x="305" y="2447"/>
                  </a:lnTo>
                  <a:lnTo>
                    <a:pt x="222" y="2324"/>
                  </a:lnTo>
                  <a:lnTo>
                    <a:pt x="150" y="2194"/>
                  </a:lnTo>
                  <a:lnTo>
                    <a:pt x="93" y="2057"/>
                  </a:lnTo>
                  <a:lnTo>
                    <a:pt x="48" y="1913"/>
                  </a:lnTo>
                  <a:lnTo>
                    <a:pt x="17" y="1764"/>
                  </a:lnTo>
                  <a:lnTo>
                    <a:pt x="1" y="1610"/>
                  </a:lnTo>
                  <a:lnTo>
                    <a:pt x="0" y="1530"/>
                  </a:lnTo>
                  <a:lnTo>
                    <a:pt x="1" y="1451"/>
                  </a:lnTo>
                  <a:lnTo>
                    <a:pt x="17" y="1297"/>
                  </a:lnTo>
                  <a:lnTo>
                    <a:pt x="48" y="1147"/>
                  </a:lnTo>
                  <a:lnTo>
                    <a:pt x="93" y="1003"/>
                  </a:lnTo>
                  <a:lnTo>
                    <a:pt x="150" y="866"/>
                  </a:lnTo>
                  <a:lnTo>
                    <a:pt x="222" y="736"/>
                  </a:lnTo>
                  <a:lnTo>
                    <a:pt x="305" y="614"/>
                  </a:lnTo>
                  <a:lnTo>
                    <a:pt x="398" y="500"/>
                  </a:lnTo>
                  <a:lnTo>
                    <a:pt x="502" y="396"/>
                  </a:lnTo>
                  <a:lnTo>
                    <a:pt x="616" y="303"/>
                  </a:lnTo>
                  <a:lnTo>
                    <a:pt x="737" y="220"/>
                  </a:lnTo>
                  <a:lnTo>
                    <a:pt x="867" y="150"/>
                  </a:lnTo>
                  <a:lnTo>
                    <a:pt x="1004" y="92"/>
                  </a:lnTo>
                  <a:lnTo>
                    <a:pt x="1148" y="46"/>
                  </a:lnTo>
                  <a:lnTo>
                    <a:pt x="1297" y="17"/>
                  </a:lnTo>
                  <a:lnTo>
                    <a:pt x="1453" y="1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6DC24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64" name="Freeform 192">
              <a:extLst>
                <a:ext uri="{FF2B5EF4-FFF2-40B4-BE49-F238E27FC236}">
                  <a16:creationId xmlns:a16="http://schemas.microsoft.com/office/drawing/2014/main" id="{215BCE20-9336-4C02-B09E-84A2443CC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25" y="3756025"/>
              <a:ext cx="625475" cy="623888"/>
            </a:xfrm>
            <a:custGeom>
              <a:avLst/>
              <a:gdLst>
                <a:gd name="T0" fmla="*/ 828 w 1574"/>
                <a:gd name="T1" fmla="*/ 1 h 1575"/>
                <a:gd name="T2" fmla="*/ 983 w 1574"/>
                <a:gd name="T3" fmla="*/ 25 h 1575"/>
                <a:gd name="T4" fmla="*/ 1128 w 1574"/>
                <a:gd name="T5" fmla="*/ 78 h 1575"/>
                <a:gd name="T6" fmla="*/ 1258 w 1574"/>
                <a:gd name="T7" fmla="*/ 157 h 1575"/>
                <a:gd name="T8" fmla="*/ 1370 w 1574"/>
                <a:gd name="T9" fmla="*/ 258 h 1575"/>
                <a:gd name="T10" fmla="*/ 1460 w 1574"/>
                <a:gd name="T11" fmla="*/ 379 h 1575"/>
                <a:gd name="T12" fmla="*/ 1526 w 1574"/>
                <a:gd name="T13" fmla="*/ 517 h 1575"/>
                <a:gd name="T14" fmla="*/ 1565 w 1574"/>
                <a:gd name="T15" fmla="*/ 668 h 1575"/>
                <a:gd name="T16" fmla="*/ 1574 w 1574"/>
                <a:gd name="T17" fmla="*/ 788 h 1575"/>
                <a:gd name="T18" fmla="*/ 1565 w 1574"/>
                <a:gd name="T19" fmla="*/ 907 h 1575"/>
                <a:gd name="T20" fmla="*/ 1526 w 1574"/>
                <a:gd name="T21" fmla="*/ 1059 h 1575"/>
                <a:gd name="T22" fmla="*/ 1460 w 1574"/>
                <a:gd name="T23" fmla="*/ 1196 h 1575"/>
                <a:gd name="T24" fmla="*/ 1370 w 1574"/>
                <a:gd name="T25" fmla="*/ 1317 h 1575"/>
                <a:gd name="T26" fmla="*/ 1258 w 1574"/>
                <a:gd name="T27" fmla="*/ 1419 h 1575"/>
                <a:gd name="T28" fmla="*/ 1128 w 1574"/>
                <a:gd name="T29" fmla="*/ 1497 h 1575"/>
                <a:gd name="T30" fmla="*/ 983 w 1574"/>
                <a:gd name="T31" fmla="*/ 1550 h 1575"/>
                <a:gd name="T32" fmla="*/ 828 w 1574"/>
                <a:gd name="T33" fmla="*/ 1574 h 1575"/>
                <a:gd name="T34" fmla="*/ 746 w 1574"/>
                <a:gd name="T35" fmla="*/ 1574 h 1575"/>
                <a:gd name="T36" fmla="*/ 589 w 1574"/>
                <a:gd name="T37" fmla="*/ 1550 h 1575"/>
                <a:gd name="T38" fmla="*/ 445 w 1574"/>
                <a:gd name="T39" fmla="*/ 1497 h 1575"/>
                <a:gd name="T40" fmla="*/ 316 w 1574"/>
                <a:gd name="T41" fmla="*/ 1419 h 1575"/>
                <a:gd name="T42" fmla="*/ 203 w 1574"/>
                <a:gd name="T43" fmla="*/ 1317 h 1575"/>
                <a:gd name="T44" fmla="*/ 112 w 1574"/>
                <a:gd name="T45" fmla="*/ 1196 h 1575"/>
                <a:gd name="T46" fmla="*/ 46 w 1574"/>
                <a:gd name="T47" fmla="*/ 1059 h 1575"/>
                <a:gd name="T48" fmla="*/ 9 w 1574"/>
                <a:gd name="T49" fmla="*/ 907 h 1575"/>
                <a:gd name="T50" fmla="*/ 0 w 1574"/>
                <a:gd name="T51" fmla="*/ 788 h 1575"/>
                <a:gd name="T52" fmla="*/ 9 w 1574"/>
                <a:gd name="T53" fmla="*/ 668 h 1575"/>
                <a:gd name="T54" fmla="*/ 46 w 1574"/>
                <a:gd name="T55" fmla="*/ 517 h 1575"/>
                <a:gd name="T56" fmla="*/ 112 w 1574"/>
                <a:gd name="T57" fmla="*/ 379 h 1575"/>
                <a:gd name="T58" fmla="*/ 203 w 1574"/>
                <a:gd name="T59" fmla="*/ 258 h 1575"/>
                <a:gd name="T60" fmla="*/ 316 w 1574"/>
                <a:gd name="T61" fmla="*/ 157 h 1575"/>
                <a:gd name="T62" fmla="*/ 445 w 1574"/>
                <a:gd name="T63" fmla="*/ 78 h 1575"/>
                <a:gd name="T64" fmla="*/ 589 w 1574"/>
                <a:gd name="T65" fmla="*/ 25 h 1575"/>
                <a:gd name="T66" fmla="*/ 746 w 1574"/>
                <a:gd name="T67" fmla="*/ 1 h 1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74" h="1575">
                  <a:moveTo>
                    <a:pt x="786" y="0"/>
                  </a:moveTo>
                  <a:lnTo>
                    <a:pt x="828" y="1"/>
                  </a:lnTo>
                  <a:lnTo>
                    <a:pt x="907" y="9"/>
                  </a:lnTo>
                  <a:lnTo>
                    <a:pt x="983" y="25"/>
                  </a:lnTo>
                  <a:lnTo>
                    <a:pt x="1057" y="48"/>
                  </a:lnTo>
                  <a:lnTo>
                    <a:pt x="1128" y="78"/>
                  </a:lnTo>
                  <a:lnTo>
                    <a:pt x="1195" y="114"/>
                  </a:lnTo>
                  <a:lnTo>
                    <a:pt x="1258" y="157"/>
                  </a:lnTo>
                  <a:lnTo>
                    <a:pt x="1316" y="205"/>
                  </a:lnTo>
                  <a:lnTo>
                    <a:pt x="1370" y="258"/>
                  </a:lnTo>
                  <a:lnTo>
                    <a:pt x="1418" y="316"/>
                  </a:lnTo>
                  <a:lnTo>
                    <a:pt x="1460" y="379"/>
                  </a:lnTo>
                  <a:lnTo>
                    <a:pt x="1497" y="446"/>
                  </a:lnTo>
                  <a:lnTo>
                    <a:pt x="1526" y="517"/>
                  </a:lnTo>
                  <a:lnTo>
                    <a:pt x="1550" y="591"/>
                  </a:lnTo>
                  <a:lnTo>
                    <a:pt x="1565" y="668"/>
                  </a:lnTo>
                  <a:lnTo>
                    <a:pt x="1573" y="747"/>
                  </a:lnTo>
                  <a:lnTo>
                    <a:pt x="1574" y="788"/>
                  </a:lnTo>
                  <a:lnTo>
                    <a:pt x="1573" y="828"/>
                  </a:lnTo>
                  <a:lnTo>
                    <a:pt x="1565" y="907"/>
                  </a:lnTo>
                  <a:lnTo>
                    <a:pt x="1550" y="984"/>
                  </a:lnTo>
                  <a:lnTo>
                    <a:pt x="1526" y="1059"/>
                  </a:lnTo>
                  <a:lnTo>
                    <a:pt x="1497" y="1129"/>
                  </a:lnTo>
                  <a:lnTo>
                    <a:pt x="1460" y="1196"/>
                  </a:lnTo>
                  <a:lnTo>
                    <a:pt x="1418" y="1259"/>
                  </a:lnTo>
                  <a:lnTo>
                    <a:pt x="1370" y="1317"/>
                  </a:lnTo>
                  <a:lnTo>
                    <a:pt x="1316" y="1370"/>
                  </a:lnTo>
                  <a:lnTo>
                    <a:pt x="1258" y="1419"/>
                  </a:lnTo>
                  <a:lnTo>
                    <a:pt x="1195" y="1461"/>
                  </a:lnTo>
                  <a:lnTo>
                    <a:pt x="1128" y="1497"/>
                  </a:lnTo>
                  <a:lnTo>
                    <a:pt x="1057" y="1527"/>
                  </a:lnTo>
                  <a:lnTo>
                    <a:pt x="983" y="1550"/>
                  </a:lnTo>
                  <a:lnTo>
                    <a:pt x="907" y="1566"/>
                  </a:lnTo>
                  <a:lnTo>
                    <a:pt x="828" y="1574"/>
                  </a:lnTo>
                  <a:lnTo>
                    <a:pt x="786" y="1575"/>
                  </a:lnTo>
                  <a:lnTo>
                    <a:pt x="746" y="1574"/>
                  </a:lnTo>
                  <a:lnTo>
                    <a:pt x="667" y="1566"/>
                  </a:lnTo>
                  <a:lnTo>
                    <a:pt x="589" y="1550"/>
                  </a:lnTo>
                  <a:lnTo>
                    <a:pt x="515" y="1527"/>
                  </a:lnTo>
                  <a:lnTo>
                    <a:pt x="445" y="1497"/>
                  </a:lnTo>
                  <a:lnTo>
                    <a:pt x="378" y="1461"/>
                  </a:lnTo>
                  <a:lnTo>
                    <a:pt x="316" y="1419"/>
                  </a:lnTo>
                  <a:lnTo>
                    <a:pt x="257" y="1370"/>
                  </a:lnTo>
                  <a:lnTo>
                    <a:pt x="203" y="1317"/>
                  </a:lnTo>
                  <a:lnTo>
                    <a:pt x="155" y="1259"/>
                  </a:lnTo>
                  <a:lnTo>
                    <a:pt x="112" y="1196"/>
                  </a:lnTo>
                  <a:lnTo>
                    <a:pt x="76" y="1129"/>
                  </a:lnTo>
                  <a:lnTo>
                    <a:pt x="46" y="1059"/>
                  </a:lnTo>
                  <a:lnTo>
                    <a:pt x="24" y="984"/>
                  </a:lnTo>
                  <a:lnTo>
                    <a:pt x="9" y="907"/>
                  </a:lnTo>
                  <a:lnTo>
                    <a:pt x="0" y="828"/>
                  </a:lnTo>
                  <a:lnTo>
                    <a:pt x="0" y="788"/>
                  </a:lnTo>
                  <a:lnTo>
                    <a:pt x="0" y="747"/>
                  </a:lnTo>
                  <a:lnTo>
                    <a:pt x="9" y="668"/>
                  </a:lnTo>
                  <a:lnTo>
                    <a:pt x="24" y="591"/>
                  </a:lnTo>
                  <a:lnTo>
                    <a:pt x="46" y="517"/>
                  </a:lnTo>
                  <a:lnTo>
                    <a:pt x="76" y="446"/>
                  </a:lnTo>
                  <a:lnTo>
                    <a:pt x="112" y="379"/>
                  </a:lnTo>
                  <a:lnTo>
                    <a:pt x="155" y="316"/>
                  </a:lnTo>
                  <a:lnTo>
                    <a:pt x="203" y="258"/>
                  </a:lnTo>
                  <a:lnTo>
                    <a:pt x="257" y="205"/>
                  </a:lnTo>
                  <a:lnTo>
                    <a:pt x="316" y="157"/>
                  </a:lnTo>
                  <a:lnTo>
                    <a:pt x="378" y="114"/>
                  </a:lnTo>
                  <a:lnTo>
                    <a:pt x="445" y="78"/>
                  </a:lnTo>
                  <a:lnTo>
                    <a:pt x="515" y="48"/>
                  </a:lnTo>
                  <a:lnTo>
                    <a:pt x="589" y="25"/>
                  </a:lnTo>
                  <a:lnTo>
                    <a:pt x="667" y="9"/>
                  </a:lnTo>
                  <a:lnTo>
                    <a:pt x="746" y="1"/>
                  </a:lnTo>
                  <a:lnTo>
                    <a:pt x="786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 defTabSz="1219170">
                <a:defRPr/>
              </a:pPr>
              <a:endParaRPr lang="en-US" sz="2400" b="1" kern="0" dirty="0">
                <a:solidFill>
                  <a:srgbClr val="27AE61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7E04483-B619-414E-ADEE-069F2C534D2C}"/>
              </a:ext>
            </a:extLst>
          </p:cNvPr>
          <p:cNvGrpSpPr/>
          <p:nvPr/>
        </p:nvGrpSpPr>
        <p:grpSpPr>
          <a:xfrm>
            <a:off x="4670323" y="1507911"/>
            <a:ext cx="2369303" cy="2369304"/>
            <a:chOff x="5033963" y="2187575"/>
            <a:chExt cx="1697037" cy="1697038"/>
          </a:xfrm>
          <a:solidFill>
            <a:srgbClr val="297FB8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6" name="Freeform 182">
              <a:extLst>
                <a:ext uri="{FF2B5EF4-FFF2-40B4-BE49-F238E27FC236}">
                  <a16:creationId xmlns:a16="http://schemas.microsoft.com/office/drawing/2014/main" id="{5D199BD3-7349-4F8A-A111-1E182DEA3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2982913"/>
              <a:ext cx="901700" cy="901700"/>
            </a:xfrm>
            <a:custGeom>
              <a:avLst/>
              <a:gdLst>
                <a:gd name="T0" fmla="*/ 982 w 2271"/>
                <a:gd name="T1" fmla="*/ 2272 h 2272"/>
                <a:gd name="T2" fmla="*/ 958 w 2271"/>
                <a:gd name="T3" fmla="*/ 2191 h 2272"/>
                <a:gd name="T4" fmla="*/ 928 w 2271"/>
                <a:gd name="T5" fmla="*/ 2033 h 2272"/>
                <a:gd name="T6" fmla="*/ 919 w 2271"/>
                <a:gd name="T7" fmla="*/ 1881 h 2272"/>
                <a:gd name="T8" fmla="*/ 929 w 2271"/>
                <a:gd name="T9" fmla="*/ 1734 h 2272"/>
                <a:gd name="T10" fmla="*/ 959 w 2271"/>
                <a:gd name="T11" fmla="*/ 1597 h 2272"/>
                <a:gd name="T12" fmla="*/ 1007 w 2271"/>
                <a:gd name="T13" fmla="*/ 1469 h 2272"/>
                <a:gd name="T14" fmla="*/ 1070 w 2271"/>
                <a:gd name="T15" fmla="*/ 1351 h 2272"/>
                <a:gd name="T16" fmla="*/ 1151 w 2271"/>
                <a:gd name="T17" fmla="*/ 1245 h 2272"/>
                <a:gd name="T18" fmla="*/ 1244 w 2271"/>
                <a:gd name="T19" fmla="*/ 1151 h 2272"/>
                <a:gd name="T20" fmla="*/ 1350 w 2271"/>
                <a:gd name="T21" fmla="*/ 1072 h 2272"/>
                <a:gd name="T22" fmla="*/ 1468 w 2271"/>
                <a:gd name="T23" fmla="*/ 1007 h 2272"/>
                <a:gd name="T24" fmla="*/ 1597 w 2271"/>
                <a:gd name="T25" fmla="*/ 961 h 2272"/>
                <a:gd name="T26" fmla="*/ 1734 w 2271"/>
                <a:gd name="T27" fmla="*/ 930 h 2272"/>
                <a:gd name="T28" fmla="*/ 1879 w 2271"/>
                <a:gd name="T29" fmla="*/ 919 h 2272"/>
                <a:gd name="T30" fmla="*/ 2032 w 2271"/>
                <a:gd name="T31" fmla="*/ 928 h 2272"/>
                <a:gd name="T32" fmla="*/ 2190 w 2271"/>
                <a:gd name="T33" fmla="*/ 958 h 2272"/>
                <a:gd name="T34" fmla="*/ 2271 w 2271"/>
                <a:gd name="T35" fmla="*/ 983 h 2272"/>
                <a:gd name="T36" fmla="*/ 1288 w 2271"/>
                <a:gd name="T37" fmla="*/ 0 h 2272"/>
                <a:gd name="T38" fmla="*/ 1313 w 2271"/>
                <a:gd name="T39" fmla="*/ 81 h 2272"/>
                <a:gd name="T40" fmla="*/ 1343 w 2271"/>
                <a:gd name="T41" fmla="*/ 239 h 2272"/>
                <a:gd name="T42" fmla="*/ 1352 w 2271"/>
                <a:gd name="T43" fmla="*/ 392 h 2272"/>
                <a:gd name="T44" fmla="*/ 1341 w 2271"/>
                <a:gd name="T45" fmla="*/ 537 h 2272"/>
                <a:gd name="T46" fmla="*/ 1311 w 2271"/>
                <a:gd name="T47" fmla="*/ 674 h 2272"/>
                <a:gd name="T48" fmla="*/ 1264 w 2271"/>
                <a:gd name="T49" fmla="*/ 804 h 2272"/>
                <a:gd name="T50" fmla="*/ 1200 w 2271"/>
                <a:gd name="T51" fmla="*/ 922 h 2272"/>
                <a:gd name="T52" fmla="*/ 1120 w 2271"/>
                <a:gd name="T53" fmla="*/ 1028 h 2272"/>
                <a:gd name="T54" fmla="*/ 1026 w 2271"/>
                <a:gd name="T55" fmla="*/ 1121 h 2272"/>
                <a:gd name="T56" fmla="*/ 920 w 2271"/>
                <a:gd name="T57" fmla="*/ 1200 h 2272"/>
                <a:gd name="T58" fmla="*/ 802 w 2271"/>
                <a:gd name="T59" fmla="*/ 1264 h 2272"/>
                <a:gd name="T60" fmla="*/ 674 w 2271"/>
                <a:gd name="T61" fmla="*/ 1312 h 2272"/>
                <a:gd name="T62" fmla="*/ 536 w 2271"/>
                <a:gd name="T63" fmla="*/ 1342 h 2272"/>
                <a:gd name="T64" fmla="*/ 391 w 2271"/>
                <a:gd name="T65" fmla="*/ 1353 h 2272"/>
                <a:gd name="T66" fmla="*/ 238 w 2271"/>
                <a:gd name="T67" fmla="*/ 1344 h 2272"/>
                <a:gd name="T68" fmla="*/ 80 w 2271"/>
                <a:gd name="T69" fmla="*/ 1313 h 2272"/>
                <a:gd name="T70" fmla="*/ 0 w 2271"/>
                <a:gd name="T71" fmla="*/ 1289 h 2272"/>
                <a:gd name="T72" fmla="*/ 982 w 2271"/>
                <a:gd name="T73" fmla="*/ 2272 h 2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71" h="2272">
                  <a:moveTo>
                    <a:pt x="982" y="2272"/>
                  </a:moveTo>
                  <a:lnTo>
                    <a:pt x="958" y="2191"/>
                  </a:lnTo>
                  <a:lnTo>
                    <a:pt x="928" y="2033"/>
                  </a:lnTo>
                  <a:lnTo>
                    <a:pt x="919" y="1881"/>
                  </a:lnTo>
                  <a:lnTo>
                    <a:pt x="929" y="1734"/>
                  </a:lnTo>
                  <a:lnTo>
                    <a:pt x="959" y="1597"/>
                  </a:lnTo>
                  <a:lnTo>
                    <a:pt x="1007" y="1469"/>
                  </a:lnTo>
                  <a:lnTo>
                    <a:pt x="1070" y="1351"/>
                  </a:lnTo>
                  <a:lnTo>
                    <a:pt x="1151" y="1245"/>
                  </a:lnTo>
                  <a:lnTo>
                    <a:pt x="1244" y="1151"/>
                  </a:lnTo>
                  <a:lnTo>
                    <a:pt x="1350" y="1072"/>
                  </a:lnTo>
                  <a:lnTo>
                    <a:pt x="1468" y="1007"/>
                  </a:lnTo>
                  <a:lnTo>
                    <a:pt x="1597" y="961"/>
                  </a:lnTo>
                  <a:lnTo>
                    <a:pt x="1734" y="930"/>
                  </a:lnTo>
                  <a:lnTo>
                    <a:pt x="1879" y="919"/>
                  </a:lnTo>
                  <a:lnTo>
                    <a:pt x="2032" y="928"/>
                  </a:lnTo>
                  <a:lnTo>
                    <a:pt x="2190" y="958"/>
                  </a:lnTo>
                  <a:lnTo>
                    <a:pt x="2271" y="983"/>
                  </a:lnTo>
                  <a:lnTo>
                    <a:pt x="1288" y="0"/>
                  </a:lnTo>
                  <a:lnTo>
                    <a:pt x="1313" y="81"/>
                  </a:lnTo>
                  <a:lnTo>
                    <a:pt x="1343" y="239"/>
                  </a:lnTo>
                  <a:lnTo>
                    <a:pt x="1352" y="392"/>
                  </a:lnTo>
                  <a:lnTo>
                    <a:pt x="1341" y="537"/>
                  </a:lnTo>
                  <a:lnTo>
                    <a:pt x="1311" y="674"/>
                  </a:lnTo>
                  <a:lnTo>
                    <a:pt x="1264" y="804"/>
                  </a:lnTo>
                  <a:lnTo>
                    <a:pt x="1200" y="922"/>
                  </a:lnTo>
                  <a:lnTo>
                    <a:pt x="1120" y="1028"/>
                  </a:lnTo>
                  <a:lnTo>
                    <a:pt x="1026" y="1121"/>
                  </a:lnTo>
                  <a:lnTo>
                    <a:pt x="920" y="1200"/>
                  </a:lnTo>
                  <a:lnTo>
                    <a:pt x="802" y="1264"/>
                  </a:lnTo>
                  <a:lnTo>
                    <a:pt x="674" y="1312"/>
                  </a:lnTo>
                  <a:lnTo>
                    <a:pt x="536" y="1342"/>
                  </a:lnTo>
                  <a:lnTo>
                    <a:pt x="391" y="1353"/>
                  </a:lnTo>
                  <a:lnTo>
                    <a:pt x="238" y="1344"/>
                  </a:lnTo>
                  <a:lnTo>
                    <a:pt x="80" y="1313"/>
                  </a:lnTo>
                  <a:lnTo>
                    <a:pt x="0" y="1289"/>
                  </a:lnTo>
                  <a:lnTo>
                    <a:pt x="982" y="227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67" name="Freeform 189">
              <a:extLst>
                <a:ext uri="{FF2B5EF4-FFF2-40B4-BE49-F238E27FC236}">
                  <a16:creationId xmlns:a16="http://schemas.microsoft.com/office/drawing/2014/main" id="{45C6F59D-DDD1-4A3F-BBEE-53837D93E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4975" y="2187575"/>
              <a:ext cx="1216025" cy="1214438"/>
            </a:xfrm>
            <a:custGeom>
              <a:avLst/>
              <a:gdLst>
                <a:gd name="T0" fmla="*/ 1453 w 3063"/>
                <a:gd name="T1" fmla="*/ 2 h 3062"/>
                <a:gd name="T2" fmla="*/ 1148 w 3063"/>
                <a:gd name="T3" fmla="*/ 47 h 3062"/>
                <a:gd name="T4" fmla="*/ 867 w 3063"/>
                <a:gd name="T5" fmla="*/ 151 h 3062"/>
                <a:gd name="T6" fmla="*/ 616 w 3063"/>
                <a:gd name="T7" fmla="*/ 304 h 3062"/>
                <a:gd name="T8" fmla="*/ 398 w 3063"/>
                <a:gd name="T9" fmla="*/ 501 h 3062"/>
                <a:gd name="T10" fmla="*/ 222 w 3063"/>
                <a:gd name="T11" fmla="*/ 737 h 3062"/>
                <a:gd name="T12" fmla="*/ 93 w 3063"/>
                <a:gd name="T13" fmla="*/ 1005 h 3062"/>
                <a:gd name="T14" fmla="*/ 17 w 3063"/>
                <a:gd name="T15" fmla="*/ 1298 h 3062"/>
                <a:gd name="T16" fmla="*/ 0 w 3063"/>
                <a:gd name="T17" fmla="*/ 1531 h 3062"/>
                <a:gd name="T18" fmla="*/ 17 w 3063"/>
                <a:gd name="T19" fmla="*/ 1764 h 3062"/>
                <a:gd name="T20" fmla="*/ 93 w 3063"/>
                <a:gd name="T21" fmla="*/ 2057 h 3062"/>
                <a:gd name="T22" fmla="*/ 222 w 3063"/>
                <a:gd name="T23" fmla="*/ 2326 h 3062"/>
                <a:gd name="T24" fmla="*/ 398 w 3063"/>
                <a:gd name="T25" fmla="*/ 2560 h 3062"/>
                <a:gd name="T26" fmla="*/ 616 w 3063"/>
                <a:gd name="T27" fmla="*/ 2759 h 3062"/>
                <a:gd name="T28" fmla="*/ 867 w 3063"/>
                <a:gd name="T29" fmla="*/ 2912 h 3062"/>
                <a:gd name="T30" fmla="*/ 1148 w 3063"/>
                <a:gd name="T31" fmla="*/ 3014 h 3062"/>
                <a:gd name="T32" fmla="*/ 1453 w 3063"/>
                <a:gd name="T33" fmla="*/ 3061 h 3062"/>
                <a:gd name="T34" fmla="*/ 1610 w 3063"/>
                <a:gd name="T35" fmla="*/ 3061 h 3062"/>
                <a:gd name="T36" fmla="*/ 1914 w 3063"/>
                <a:gd name="T37" fmla="*/ 3014 h 3062"/>
                <a:gd name="T38" fmla="*/ 2196 w 3063"/>
                <a:gd name="T39" fmla="*/ 2912 h 3062"/>
                <a:gd name="T40" fmla="*/ 2448 w 3063"/>
                <a:gd name="T41" fmla="*/ 2759 h 3062"/>
                <a:gd name="T42" fmla="*/ 2665 w 3063"/>
                <a:gd name="T43" fmla="*/ 2560 h 3062"/>
                <a:gd name="T44" fmla="*/ 2841 w 3063"/>
                <a:gd name="T45" fmla="*/ 2326 h 3062"/>
                <a:gd name="T46" fmla="*/ 2969 w 3063"/>
                <a:gd name="T47" fmla="*/ 2057 h 3062"/>
                <a:gd name="T48" fmla="*/ 3046 w 3063"/>
                <a:gd name="T49" fmla="*/ 1764 h 3062"/>
                <a:gd name="T50" fmla="*/ 3063 w 3063"/>
                <a:gd name="T51" fmla="*/ 1531 h 3062"/>
                <a:gd name="T52" fmla="*/ 3046 w 3063"/>
                <a:gd name="T53" fmla="*/ 1298 h 3062"/>
                <a:gd name="T54" fmla="*/ 2969 w 3063"/>
                <a:gd name="T55" fmla="*/ 1005 h 3062"/>
                <a:gd name="T56" fmla="*/ 2841 w 3063"/>
                <a:gd name="T57" fmla="*/ 737 h 3062"/>
                <a:gd name="T58" fmla="*/ 2665 w 3063"/>
                <a:gd name="T59" fmla="*/ 501 h 3062"/>
                <a:gd name="T60" fmla="*/ 2448 w 3063"/>
                <a:gd name="T61" fmla="*/ 304 h 3062"/>
                <a:gd name="T62" fmla="*/ 2196 w 3063"/>
                <a:gd name="T63" fmla="*/ 151 h 3062"/>
                <a:gd name="T64" fmla="*/ 1914 w 3063"/>
                <a:gd name="T65" fmla="*/ 47 h 3062"/>
                <a:gd name="T66" fmla="*/ 1610 w 3063"/>
                <a:gd name="T67" fmla="*/ 2 h 3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63" h="3062">
                  <a:moveTo>
                    <a:pt x="1532" y="0"/>
                  </a:moveTo>
                  <a:lnTo>
                    <a:pt x="1453" y="2"/>
                  </a:lnTo>
                  <a:lnTo>
                    <a:pt x="1297" y="17"/>
                  </a:lnTo>
                  <a:lnTo>
                    <a:pt x="1148" y="47"/>
                  </a:lnTo>
                  <a:lnTo>
                    <a:pt x="1004" y="92"/>
                  </a:lnTo>
                  <a:lnTo>
                    <a:pt x="867" y="151"/>
                  </a:lnTo>
                  <a:lnTo>
                    <a:pt x="737" y="221"/>
                  </a:lnTo>
                  <a:lnTo>
                    <a:pt x="616" y="304"/>
                  </a:lnTo>
                  <a:lnTo>
                    <a:pt x="502" y="397"/>
                  </a:lnTo>
                  <a:lnTo>
                    <a:pt x="398" y="501"/>
                  </a:lnTo>
                  <a:lnTo>
                    <a:pt x="305" y="615"/>
                  </a:lnTo>
                  <a:lnTo>
                    <a:pt x="222" y="737"/>
                  </a:lnTo>
                  <a:lnTo>
                    <a:pt x="150" y="868"/>
                  </a:lnTo>
                  <a:lnTo>
                    <a:pt x="93" y="1005"/>
                  </a:lnTo>
                  <a:lnTo>
                    <a:pt x="48" y="1148"/>
                  </a:lnTo>
                  <a:lnTo>
                    <a:pt x="17" y="1298"/>
                  </a:lnTo>
                  <a:lnTo>
                    <a:pt x="1" y="1452"/>
                  </a:lnTo>
                  <a:lnTo>
                    <a:pt x="0" y="1531"/>
                  </a:lnTo>
                  <a:lnTo>
                    <a:pt x="1" y="1610"/>
                  </a:lnTo>
                  <a:lnTo>
                    <a:pt x="17" y="1764"/>
                  </a:lnTo>
                  <a:lnTo>
                    <a:pt x="48" y="1914"/>
                  </a:lnTo>
                  <a:lnTo>
                    <a:pt x="93" y="2057"/>
                  </a:lnTo>
                  <a:lnTo>
                    <a:pt x="150" y="2195"/>
                  </a:lnTo>
                  <a:lnTo>
                    <a:pt x="222" y="2326"/>
                  </a:lnTo>
                  <a:lnTo>
                    <a:pt x="305" y="2448"/>
                  </a:lnTo>
                  <a:lnTo>
                    <a:pt x="398" y="2560"/>
                  </a:lnTo>
                  <a:lnTo>
                    <a:pt x="502" y="2664"/>
                  </a:lnTo>
                  <a:lnTo>
                    <a:pt x="616" y="2759"/>
                  </a:lnTo>
                  <a:lnTo>
                    <a:pt x="737" y="2840"/>
                  </a:lnTo>
                  <a:lnTo>
                    <a:pt x="867" y="2912"/>
                  </a:lnTo>
                  <a:lnTo>
                    <a:pt x="1004" y="2970"/>
                  </a:lnTo>
                  <a:lnTo>
                    <a:pt x="1148" y="3014"/>
                  </a:lnTo>
                  <a:lnTo>
                    <a:pt x="1297" y="3045"/>
                  </a:lnTo>
                  <a:lnTo>
                    <a:pt x="1453" y="3061"/>
                  </a:lnTo>
                  <a:lnTo>
                    <a:pt x="1532" y="3062"/>
                  </a:lnTo>
                  <a:lnTo>
                    <a:pt x="1610" y="3061"/>
                  </a:lnTo>
                  <a:lnTo>
                    <a:pt x="1765" y="3045"/>
                  </a:lnTo>
                  <a:lnTo>
                    <a:pt x="1914" y="3014"/>
                  </a:lnTo>
                  <a:lnTo>
                    <a:pt x="2058" y="2970"/>
                  </a:lnTo>
                  <a:lnTo>
                    <a:pt x="2196" y="2912"/>
                  </a:lnTo>
                  <a:lnTo>
                    <a:pt x="2325" y="2840"/>
                  </a:lnTo>
                  <a:lnTo>
                    <a:pt x="2448" y="2759"/>
                  </a:lnTo>
                  <a:lnTo>
                    <a:pt x="2561" y="2664"/>
                  </a:lnTo>
                  <a:lnTo>
                    <a:pt x="2665" y="2560"/>
                  </a:lnTo>
                  <a:lnTo>
                    <a:pt x="2758" y="2448"/>
                  </a:lnTo>
                  <a:lnTo>
                    <a:pt x="2841" y="2326"/>
                  </a:lnTo>
                  <a:lnTo>
                    <a:pt x="2912" y="2195"/>
                  </a:lnTo>
                  <a:lnTo>
                    <a:pt x="2969" y="2057"/>
                  </a:lnTo>
                  <a:lnTo>
                    <a:pt x="3015" y="1914"/>
                  </a:lnTo>
                  <a:lnTo>
                    <a:pt x="3046" y="1764"/>
                  </a:lnTo>
                  <a:lnTo>
                    <a:pt x="3061" y="1610"/>
                  </a:lnTo>
                  <a:lnTo>
                    <a:pt x="3063" y="1531"/>
                  </a:lnTo>
                  <a:lnTo>
                    <a:pt x="3061" y="1452"/>
                  </a:lnTo>
                  <a:lnTo>
                    <a:pt x="3046" y="1298"/>
                  </a:lnTo>
                  <a:lnTo>
                    <a:pt x="3015" y="1148"/>
                  </a:lnTo>
                  <a:lnTo>
                    <a:pt x="2969" y="1005"/>
                  </a:lnTo>
                  <a:lnTo>
                    <a:pt x="2912" y="868"/>
                  </a:lnTo>
                  <a:lnTo>
                    <a:pt x="2841" y="737"/>
                  </a:lnTo>
                  <a:lnTo>
                    <a:pt x="2758" y="615"/>
                  </a:lnTo>
                  <a:lnTo>
                    <a:pt x="2665" y="501"/>
                  </a:lnTo>
                  <a:lnTo>
                    <a:pt x="2561" y="397"/>
                  </a:lnTo>
                  <a:lnTo>
                    <a:pt x="2448" y="304"/>
                  </a:lnTo>
                  <a:lnTo>
                    <a:pt x="2325" y="221"/>
                  </a:lnTo>
                  <a:lnTo>
                    <a:pt x="2196" y="151"/>
                  </a:lnTo>
                  <a:lnTo>
                    <a:pt x="2058" y="92"/>
                  </a:lnTo>
                  <a:lnTo>
                    <a:pt x="1914" y="47"/>
                  </a:lnTo>
                  <a:lnTo>
                    <a:pt x="1765" y="17"/>
                  </a:lnTo>
                  <a:lnTo>
                    <a:pt x="1610" y="2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68" name="Freeform 190">
              <a:extLst>
                <a:ext uri="{FF2B5EF4-FFF2-40B4-BE49-F238E27FC236}">
                  <a16:creationId xmlns:a16="http://schemas.microsoft.com/office/drawing/2014/main" id="{F4E7740E-63CF-4001-B57C-53DD040E6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0250" y="2482850"/>
              <a:ext cx="625475" cy="623888"/>
            </a:xfrm>
            <a:custGeom>
              <a:avLst/>
              <a:gdLst>
                <a:gd name="T0" fmla="*/ 747 w 1575"/>
                <a:gd name="T1" fmla="*/ 1 h 1575"/>
                <a:gd name="T2" fmla="*/ 591 w 1575"/>
                <a:gd name="T3" fmla="*/ 25 h 1575"/>
                <a:gd name="T4" fmla="*/ 446 w 1575"/>
                <a:gd name="T5" fmla="*/ 78 h 1575"/>
                <a:gd name="T6" fmla="*/ 316 w 1575"/>
                <a:gd name="T7" fmla="*/ 157 h 1575"/>
                <a:gd name="T8" fmla="*/ 205 w 1575"/>
                <a:gd name="T9" fmla="*/ 258 h 1575"/>
                <a:gd name="T10" fmla="*/ 114 w 1575"/>
                <a:gd name="T11" fmla="*/ 380 h 1575"/>
                <a:gd name="T12" fmla="*/ 48 w 1575"/>
                <a:gd name="T13" fmla="*/ 517 h 1575"/>
                <a:gd name="T14" fmla="*/ 9 w 1575"/>
                <a:gd name="T15" fmla="*/ 668 h 1575"/>
                <a:gd name="T16" fmla="*/ 0 w 1575"/>
                <a:gd name="T17" fmla="*/ 788 h 1575"/>
                <a:gd name="T18" fmla="*/ 9 w 1575"/>
                <a:gd name="T19" fmla="*/ 907 h 1575"/>
                <a:gd name="T20" fmla="*/ 48 w 1575"/>
                <a:gd name="T21" fmla="*/ 1059 h 1575"/>
                <a:gd name="T22" fmla="*/ 114 w 1575"/>
                <a:gd name="T23" fmla="*/ 1196 h 1575"/>
                <a:gd name="T24" fmla="*/ 205 w 1575"/>
                <a:gd name="T25" fmla="*/ 1317 h 1575"/>
                <a:gd name="T26" fmla="*/ 316 w 1575"/>
                <a:gd name="T27" fmla="*/ 1419 h 1575"/>
                <a:gd name="T28" fmla="*/ 446 w 1575"/>
                <a:gd name="T29" fmla="*/ 1498 h 1575"/>
                <a:gd name="T30" fmla="*/ 591 w 1575"/>
                <a:gd name="T31" fmla="*/ 1550 h 1575"/>
                <a:gd name="T32" fmla="*/ 747 w 1575"/>
                <a:gd name="T33" fmla="*/ 1575 h 1575"/>
                <a:gd name="T34" fmla="*/ 828 w 1575"/>
                <a:gd name="T35" fmla="*/ 1575 h 1575"/>
                <a:gd name="T36" fmla="*/ 984 w 1575"/>
                <a:gd name="T37" fmla="*/ 1550 h 1575"/>
                <a:gd name="T38" fmla="*/ 1129 w 1575"/>
                <a:gd name="T39" fmla="*/ 1498 h 1575"/>
                <a:gd name="T40" fmla="*/ 1258 w 1575"/>
                <a:gd name="T41" fmla="*/ 1419 h 1575"/>
                <a:gd name="T42" fmla="*/ 1370 w 1575"/>
                <a:gd name="T43" fmla="*/ 1317 h 1575"/>
                <a:gd name="T44" fmla="*/ 1461 w 1575"/>
                <a:gd name="T45" fmla="*/ 1196 h 1575"/>
                <a:gd name="T46" fmla="*/ 1527 w 1575"/>
                <a:gd name="T47" fmla="*/ 1059 h 1575"/>
                <a:gd name="T48" fmla="*/ 1566 w 1575"/>
                <a:gd name="T49" fmla="*/ 907 h 1575"/>
                <a:gd name="T50" fmla="*/ 1575 w 1575"/>
                <a:gd name="T51" fmla="*/ 788 h 1575"/>
                <a:gd name="T52" fmla="*/ 1566 w 1575"/>
                <a:gd name="T53" fmla="*/ 668 h 1575"/>
                <a:gd name="T54" fmla="*/ 1527 w 1575"/>
                <a:gd name="T55" fmla="*/ 517 h 1575"/>
                <a:gd name="T56" fmla="*/ 1461 w 1575"/>
                <a:gd name="T57" fmla="*/ 380 h 1575"/>
                <a:gd name="T58" fmla="*/ 1370 w 1575"/>
                <a:gd name="T59" fmla="*/ 258 h 1575"/>
                <a:gd name="T60" fmla="*/ 1258 w 1575"/>
                <a:gd name="T61" fmla="*/ 157 h 1575"/>
                <a:gd name="T62" fmla="*/ 1129 w 1575"/>
                <a:gd name="T63" fmla="*/ 78 h 1575"/>
                <a:gd name="T64" fmla="*/ 984 w 1575"/>
                <a:gd name="T65" fmla="*/ 25 h 1575"/>
                <a:gd name="T66" fmla="*/ 828 w 1575"/>
                <a:gd name="T67" fmla="*/ 1 h 1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75" h="1575">
                  <a:moveTo>
                    <a:pt x="788" y="0"/>
                  </a:moveTo>
                  <a:lnTo>
                    <a:pt x="747" y="1"/>
                  </a:lnTo>
                  <a:lnTo>
                    <a:pt x="667" y="9"/>
                  </a:lnTo>
                  <a:lnTo>
                    <a:pt x="591" y="25"/>
                  </a:lnTo>
                  <a:lnTo>
                    <a:pt x="517" y="48"/>
                  </a:lnTo>
                  <a:lnTo>
                    <a:pt x="446" y="78"/>
                  </a:lnTo>
                  <a:lnTo>
                    <a:pt x="378" y="114"/>
                  </a:lnTo>
                  <a:lnTo>
                    <a:pt x="316" y="157"/>
                  </a:lnTo>
                  <a:lnTo>
                    <a:pt x="258" y="205"/>
                  </a:lnTo>
                  <a:lnTo>
                    <a:pt x="205" y="258"/>
                  </a:lnTo>
                  <a:lnTo>
                    <a:pt x="157" y="316"/>
                  </a:lnTo>
                  <a:lnTo>
                    <a:pt x="114" y="380"/>
                  </a:lnTo>
                  <a:lnTo>
                    <a:pt x="78" y="446"/>
                  </a:lnTo>
                  <a:lnTo>
                    <a:pt x="48" y="517"/>
                  </a:lnTo>
                  <a:lnTo>
                    <a:pt x="25" y="591"/>
                  </a:lnTo>
                  <a:lnTo>
                    <a:pt x="9" y="668"/>
                  </a:lnTo>
                  <a:lnTo>
                    <a:pt x="1" y="748"/>
                  </a:lnTo>
                  <a:lnTo>
                    <a:pt x="0" y="788"/>
                  </a:lnTo>
                  <a:lnTo>
                    <a:pt x="1" y="828"/>
                  </a:lnTo>
                  <a:lnTo>
                    <a:pt x="9" y="907"/>
                  </a:lnTo>
                  <a:lnTo>
                    <a:pt x="25" y="985"/>
                  </a:lnTo>
                  <a:lnTo>
                    <a:pt x="48" y="1059"/>
                  </a:lnTo>
                  <a:lnTo>
                    <a:pt x="78" y="1129"/>
                  </a:lnTo>
                  <a:lnTo>
                    <a:pt x="114" y="1196"/>
                  </a:lnTo>
                  <a:lnTo>
                    <a:pt x="157" y="1259"/>
                  </a:lnTo>
                  <a:lnTo>
                    <a:pt x="205" y="1317"/>
                  </a:lnTo>
                  <a:lnTo>
                    <a:pt x="258" y="1371"/>
                  </a:lnTo>
                  <a:lnTo>
                    <a:pt x="316" y="1419"/>
                  </a:lnTo>
                  <a:lnTo>
                    <a:pt x="378" y="1462"/>
                  </a:lnTo>
                  <a:lnTo>
                    <a:pt x="446" y="1498"/>
                  </a:lnTo>
                  <a:lnTo>
                    <a:pt x="517" y="1528"/>
                  </a:lnTo>
                  <a:lnTo>
                    <a:pt x="591" y="1550"/>
                  </a:lnTo>
                  <a:lnTo>
                    <a:pt x="667" y="1567"/>
                  </a:lnTo>
                  <a:lnTo>
                    <a:pt x="747" y="1575"/>
                  </a:lnTo>
                  <a:lnTo>
                    <a:pt x="788" y="1575"/>
                  </a:lnTo>
                  <a:lnTo>
                    <a:pt x="828" y="1575"/>
                  </a:lnTo>
                  <a:lnTo>
                    <a:pt x="907" y="1567"/>
                  </a:lnTo>
                  <a:lnTo>
                    <a:pt x="984" y="1550"/>
                  </a:lnTo>
                  <a:lnTo>
                    <a:pt x="1059" y="1528"/>
                  </a:lnTo>
                  <a:lnTo>
                    <a:pt x="1129" y="1498"/>
                  </a:lnTo>
                  <a:lnTo>
                    <a:pt x="1196" y="1462"/>
                  </a:lnTo>
                  <a:lnTo>
                    <a:pt x="1258" y="1419"/>
                  </a:lnTo>
                  <a:lnTo>
                    <a:pt x="1317" y="1371"/>
                  </a:lnTo>
                  <a:lnTo>
                    <a:pt x="1370" y="1317"/>
                  </a:lnTo>
                  <a:lnTo>
                    <a:pt x="1419" y="1259"/>
                  </a:lnTo>
                  <a:lnTo>
                    <a:pt x="1461" y="1196"/>
                  </a:lnTo>
                  <a:lnTo>
                    <a:pt x="1497" y="1129"/>
                  </a:lnTo>
                  <a:lnTo>
                    <a:pt x="1527" y="1059"/>
                  </a:lnTo>
                  <a:lnTo>
                    <a:pt x="1550" y="985"/>
                  </a:lnTo>
                  <a:lnTo>
                    <a:pt x="1566" y="907"/>
                  </a:lnTo>
                  <a:lnTo>
                    <a:pt x="1575" y="828"/>
                  </a:lnTo>
                  <a:lnTo>
                    <a:pt x="1575" y="788"/>
                  </a:lnTo>
                  <a:lnTo>
                    <a:pt x="1575" y="748"/>
                  </a:lnTo>
                  <a:lnTo>
                    <a:pt x="1566" y="668"/>
                  </a:lnTo>
                  <a:lnTo>
                    <a:pt x="1550" y="591"/>
                  </a:lnTo>
                  <a:lnTo>
                    <a:pt x="1527" y="517"/>
                  </a:lnTo>
                  <a:lnTo>
                    <a:pt x="1497" y="446"/>
                  </a:lnTo>
                  <a:lnTo>
                    <a:pt x="1461" y="380"/>
                  </a:lnTo>
                  <a:lnTo>
                    <a:pt x="1419" y="316"/>
                  </a:lnTo>
                  <a:lnTo>
                    <a:pt x="1370" y="258"/>
                  </a:lnTo>
                  <a:lnTo>
                    <a:pt x="1317" y="205"/>
                  </a:lnTo>
                  <a:lnTo>
                    <a:pt x="1258" y="157"/>
                  </a:lnTo>
                  <a:lnTo>
                    <a:pt x="1196" y="114"/>
                  </a:lnTo>
                  <a:lnTo>
                    <a:pt x="1129" y="78"/>
                  </a:lnTo>
                  <a:lnTo>
                    <a:pt x="1059" y="48"/>
                  </a:lnTo>
                  <a:lnTo>
                    <a:pt x="984" y="25"/>
                  </a:lnTo>
                  <a:lnTo>
                    <a:pt x="907" y="9"/>
                  </a:lnTo>
                  <a:lnTo>
                    <a:pt x="828" y="1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 defTabSz="1219170">
                <a:defRPr/>
              </a:pPr>
              <a:endParaRPr lang="en-US" sz="2400" b="1" kern="0" dirty="0">
                <a:solidFill>
                  <a:srgbClr val="297FB8"/>
                </a:solidFill>
              </a:endParaRPr>
            </a:p>
          </p:txBody>
        </p:sp>
      </p:grpSp>
      <p:sp>
        <p:nvSpPr>
          <p:cNvPr id="69" name="Freeform 181">
            <a:extLst>
              <a:ext uri="{FF2B5EF4-FFF2-40B4-BE49-F238E27FC236}">
                <a16:creationId xmlns:a16="http://schemas.microsoft.com/office/drawing/2014/main" id="{CF18013F-469D-4181-AE3B-7F7BD26F4EB3}"/>
              </a:ext>
            </a:extLst>
          </p:cNvPr>
          <p:cNvSpPr>
            <a:spLocks/>
          </p:cNvSpPr>
          <p:nvPr/>
        </p:nvSpPr>
        <p:spPr bwMode="auto">
          <a:xfrm>
            <a:off x="2888355" y="2598690"/>
            <a:ext cx="1258901" cy="1258900"/>
          </a:xfrm>
          <a:custGeom>
            <a:avLst/>
            <a:gdLst>
              <a:gd name="T0" fmla="*/ 1288 w 2272"/>
              <a:gd name="T1" fmla="*/ 2272 h 2272"/>
              <a:gd name="T2" fmla="*/ 1313 w 2272"/>
              <a:gd name="T3" fmla="*/ 2191 h 2272"/>
              <a:gd name="T4" fmla="*/ 1344 w 2272"/>
              <a:gd name="T5" fmla="*/ 2033 h 2272"/>
              <a:gd name="T6" fmla="*/ 1353 w 2272"/>
              <a:gd name="T7" fmla="*/ 1881 h 2272"/>
              <a:gd name="T8" fmla="*/ 1342 w 2272"/>
              <a:gd name="T9" fmla="*/ 1734 h 2272"/>
              <a:gd name="T10" fmla="*/ 1312 w 2272"/>
              <a:gd name="T11" fmla="*/ 1597 h 2272"/>
              <a:gd name="T12" fmla="*/ 1264 w 2272"/>
              <a:gd name="T13" fmla="*/ 1469 h 2272"/>
              <a:gd name="T14" fmla="*/ 1200 w 2272"/>
              <a:gd name="T15" fmla="*/ 1351 h 2272"/>
              <a:gd name="T16" fmla="*/ 1121 w 2272"/>
              <a:gd name="T17" fmla="*/ 1245 h 2272"/>
              <a:gd name="T18" fmla="*/ 1027 w 2272"/>
              <a:gd name="T19" fmla="*/ 1151 h 2272"/>
              <a:gd name="T20" fmla="*/ 920 w 2272"/>
              <a:gd name="T21" fmla="*/ 1072 h 2272"/>
              <a:gd name="T22" fmla="*/ 802 w 2272"/>
              <a:gd name="T23" fmla="*/ 1007 h 2272"/>
              <a:gd name="T24" fmla="*/ 674 w 2272"/>
              <a:gd name="T25" fmla="*/ 961 h 2272"/>
              <a:gd name="T26" fmla="*/ 537 w 2272"/>
              <a:gd name="T27" fmla="*/ 930 h 2272"/>
              <a:gd name="T28" fmla="*/ 392 w 2272"/>
              <a:gd name="T29" fmla="*/ 919 h 2272"/>
              <a:gd name="T30" fmla="*/ 239 w 2272"/>
              <a:gd name="T31" fmla="*/ 928 h 2272"/>
              <a:gd name="T32" fmla="*/ 80 w 2272"/>
              <a:gd name="T33" fmla="*/ 958 h 2272"/>
              <a:gd name="T34" fmla="*/ 0 w 2272"/>
              <a:gd name="T35" fmla="*/ 983 h 2272"/>
              <a:gd name="T36" fmla="*/ 983 w 2272"/>
              <a:gd name="T37" fmla="*/ 0 h 2272"/>
              <a:gd name="T38" fmla="*/ 958 w 2272"/>
              <a:gd name="T39" fmla="*/ 81 h 2272"/>
              <a:gd name="T40" fmla="*/ 928 w 2272"/>
              <a:gd name="T41" fmla="*/ 239 h 2272"/>
              <a:gd name="T42" fmla="*/ 919 w 2272"/>
              <a:gd name="T43" fmla="*/ 392 h 2272"/>
              <a:gd name="T44" fmla="*/ 929 w 2272"/>
              <a:gd name="T45" fmla="*/ 537 h 2272"/>
              <a:gd name="T46" fmla="*/ 959 w 2272"/>
              <a:gd name="T47" fmla="*/ 674 h 2272"/>
              <a:gd name="T48" fmla="*/ 1007 w 2272"/>
              <a:gd name="T49" fmla="*/ 804 h 2272"/>
              <a:gd name="T50" fmla="*/ 1072 w 2272"/>
              <a:gd name="T51" fmla="*/ 922 h 2272"/>
              <a:gd name="T52" fmla="*/ 1151 w 2272"/>
              <a:gd name="T53" fmla="*/ 1028 h 2272"/>
              <a:gd name="T54" fmla="*/ 1244 w 2272"/>
              <a:gd name="T55" fmla="*/ 1121 h 2272"/>
              <a:gd name="T56" fmla="*/ 1351 w 2272"/>
              <a:gd name="T57" fmla="*/ 1200 h 2272"/>
              <a:gd name="T58" fmla="*/ 1469 w 2272"/>
              <a:gd name="T59" fmla="*/ 1264 h 2272"/>
              <a:gd name="T60" fmla="*/ 1597 w 2272"/>
              <a:gd name="T61" fmla="*/ 1312 h 2272"/>
              <a:gd name="T62" fmla="*/ 1734 w 2272"/>
              <a:gd name="T63" fmla="*/ 1342 h 2272"/>
              <a:gd name="T64" fmla="*/ 1881 w 2272"/>
              <a:gd name="T65" fmla="*/ 1353 h 2272"/>
              <a:gd name="T66" fmla="*/ 2032 w 2272"/>
              <a:gd name="T67" fmla="*/ 1344 h 2272"/>
              <a:gd name="T68" fmla="*/ 2191 w 2272"/>
              <a:gd name="T69" fmla="*/ 1313 h 2272"/>
              <a:gd name="T70" fmla="*/ 2272 w 2272"/>
              <a:gd name="T71" fmla="*/ 1289 h 2272"/>
              <a:gd name="T72" fmla="*/ 1288 w 2272"/>
              <a:gd name="T73" fmla="*/ 2272 h 2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72" h="2272">
                <a:moveTo>
                  <a:pt x="1288" y="2272"/>
                </a:moveTo>
                <a:lnTo>
                  <a:pt x="1313" y="2191"/>
                </a:lnTo>
                <a:lnTo>
                  <a:pt x="1344" y="2033"/>
                </a:lnTo>
                <a:lnTo>
                  <a:pt x="1353" y="1881"/>
                </a:lnTo>
                <a:lnTo>
                  <a:pt x="1342" y="1734"/>
                </a:lnTo>
                <a:lnTo>
                  <a:pt x="1312" y="1597"/>
                </a:lnTo>
                <a:lnTo>
                  <a:pt x="1264" y="1469"/>
                </a:lnTo>
                <a:lnTo>
                  <a:pt x="1200" y="1351"/>
                </a:lnTo>
                <a:lnTo>
                  <a:pt x="1121" y="1245"/>
                </a:lnTo>
                <a:lnTo>
                  <a:pt x="1027" y="1151"/>
                </a:lnTo>
                <a:lnTo>
                  <a:pt x="920" y="1072"/>
                </a:lnTo>
                <a:lnTo>
                  <a:pt x="802" y="1007"/>
                </a:lnTo>
                <a:lnTo>
                  <a:pt x="674" y="961"/>
                </a:lnTo>
                <a:lnTo>
                  <a:pt x="537" y="930"/>
                </a:lnTo>
                <a:lnTo>
                  <a:pt x="392" y="919"/>
                </a:lnTo>
                <a:lnTo>
                  <a:pt x="239" y="928"/>
                </a:lnTo>
                <a:lnTo>
                  <a:pt x="80" y="958"/>
                </a:lnTo>
                <a:lnTo>
                  <a:pt x="0" y="983"/>
                </a:lnTo>
                <a:lnTo>
                  <a:pt x="983" y="0"/>
                </a:lnTo>
                <a:lnTo>
                  <a:pt x="958" y="81"/>
                </a:lnTo>
                <a:lnTo>
                  <a:pt x="928" y="239"/>
                </a:lnTo>
                <a:lnTo>
                  <a:pt x="919" y="392"/>
                </a:lnTo>
                <a:lnTo>
                  <a:pt x="929" y="537"/>
                </a:lnTo>
                <a:lnTo>
                  <a:pt x="959" y="674"/>
                </a:lnTo>
                <a:lnTo>
                  <a:pt x="1007" y="804"/>
                </a:lnTo>
                <a:lnTo>
                  <a:pt x="1072" y="922"/>
                </a:lnTo>
                <a:lnTo>
                  <a:pt x="1151" y="1028"/>
                </a:lnTo>
                <a:lnTo>
                  <a:pt x="1244" y="1121"/>
                </a:lnTo>
                <a:lnTo>
                  <a:pt x="1351" y="1200"/>
                </a:lnTo>
                <a:lnTo>
                  <a:pt x="1469" y="1264"/>
                </a:lnTo>
                <a:lnTo>
                  <a:pt x="1597" y="1312"/>
                </a:lnTo>
                <a:lnTo>
                  <a:pt x="1734" y="1342"/>
                </a:lnTo>
                <a:lnTo>
                  <a:pt x="1881" y="1353"/>
                </a:lnTo>
                <a:lnTo>
                  <a:pt x="2032" y="1344"/>
                </a:lnTo>
                <a:lnTo>
                  <a:pt x="2191" y="1313"/>
                </a:lnTo>
                <a:lnTo>
                  <a:pt x="2272" y="1289"/>
                </a:lnTo>
                <a:lnTo>
                  <a:pt x="1288" y="2272"/>
                </a:lnTo>
                <a:close/>
              </a:path>
            </a:pathLst>
          </a:custGeom>
          <a:solidFill>
            <a:srgbClr val="00A2E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70" name="Freeform 185">
            <a:extLst>
              <a:ext uri="{FF2B5EF4-FFF2-40B4-BE49-F238E27FC236}">
                <a16:creationId xmlns:a16="http://schemas.microsoft.com/office/drawing/2014/main" id="{673209AA-BC4C-436B-B436-984343DED161}"/>
              </a:ext>
            </a:extLst>
          </p:cNvPr>
          <p:cNvSpPr>
            <a:spLocks/>
          </p:cNvSpPr>
          <p:nvPr/>
        </p:nvSpPr>
        <p:spPr bwMode="auto">
          <a:xfrm>
            <a:off x="3562134" y="3272467"/>
            <a:ext cx="1695527" cy="1695527"/>
          </a:xfrm>
          <a:custGeom>
            <a:avLst/>
            <a:gdLst>
              <a:gd name="T0" fmla="*/ 1609 w 3061"/>
              <a:gd name="T1" fmla="*/ 1 h 3061"/>
              <a:gd name="T2" fmla="*/ 1913 w 3061"/>
              <a:gd name="T3" fmla="*/ 46 h 3061"/>
              <a:gd name="T4" fmla="*/ 2194 w 3061"/>
              <a:gd name="T5" fmla="*/ 150 h 3061"/>
              <a:gd name="T6" fmla="*/ 2447 w 3061"/>
              <a:gd name="T7" fmla="*/ 303 h 3061"/>
              <a:gd name="T8" fmla="*/ 2663 w 3061"/>
              <a:gd name="T9" fmla="*/ 500 h 3061"/>
              <a:gd name="T10" fmla="*/ 2839 w 3061"/>
              <a:gd name="T11" fmla="*/ 736 h 3061"/>
              <a:gd name="T12" fmla="*/ 2969 w 3061"/>
              <a:gd name="T13" fmla="*/ 1003 h 3061"/>
              <a:gd name="T14" fmla="*/ 3044 w 3061"/>
              <a:gd name="T15" fmla="*/ 1297 h 3061"/>
              <a:gd name="T16" fmla="*/ 3061 w 3061"/>
              <a:gd name="T17" fmla="*/ 1530 h 3061"/>
              <a:gd name="T18" fmla="*/ 3044 w 3061"/>
              <a:gd name="T19" fmla="*/ 1764 h 3061"/>
              <a:gd name="T20" fmla="*/ 2969 w 3061"/>
              <a:gd name="T21" fmla="*/ 2057 h 3061"/>
              <a:gd name="T22" fmla="*/ 2839 w 3061"/>
              <a:gd name="T23" fmla="*/ 2324 h 3061"/>
              <a:gd name="T24" fmla="*/ 2663 w 3061"/>
              <a:gd name="T25" fmla="*/ 2560 h 3061"/>
              <a:gd name="T26" fmla="*/ 2447 w 3061"/>
              <a:gd name="T27" fmla="*/ 2758 h 3061"/>
              <a:gd name="T28" fmla="*/ 2194 w 3061"/>
              <a:gd name="T29" fmla="*/ 2911 h 3061"/>
              <a:gd name="T30" fmla="*/ 1913 w 3061"/>
              <a:gd name="T31" fmla="*/ 3013 h 3061"/>
              <a:gd name="T32" fmla="*/ 1609 w 3061"/>
              <a:gd name="T33" fmla="*/ 3060 h 3061"/>
              <a:gd name="T34" fmla="*/ 1451 w 3061"/>
              <a:gd name="T35" fmla="*/ 3060 h 3061"/>
              <a:gd name="T36" fmla="*/ 1147 w 3061"/>
              <a:gd name="T37" fmla="*/ 3013 h 3061"/>
              <a:gd name="T38" fmla="*/ 865 w 3061"/>
              <a:gd name="T39" fmla="*/ 2911 h 3061"/>
              <a:gd name="T40" fmla="*/ 614 w 3061"/>
              <a:gd name="T41" fmla="*/ 2758 h 3061"/>
              <a:gd name="T42" fmla="*/ 396 w 3061"/>
              <a:gd name="T43" fmla="*/ 2560 h 3061"/>
              <a:gd name="T44" fmla="*/ 220 w 3061"/>
              <a:gd name="T45" fmla="*/ 2324 h 3061"/>
              <a:gd name="T46" fmla="*/ 92 w 3061"/>
              <a:gd name="T47" fmla="*/ 2057 h 3061"/>
              <a:gd name="T48" fmla="*/ 16 w 3061"/>
              <a:gd name="T49" fmla="*/ 1764 h 3061"/>
              <a:gd name="T50" fmla="*/ 0 w 3061"/>
              <a:gd name="T51" fmla="*/ 1530 h 3061"/>
              <a:gd name="T52" fmla="*/ 16 w 3061"/>
              <a:gd name="T53" fmla="*/ 1297 h 3061"/>
              <a:gd name="T54" fmla="*/ 92 w 3061"/>
              <a:gd name="T55" fmla="*/ 1003 h 3061"/>
              <a:gd name="T56" fmla="*/ 220 w 3061"/>
              <a:gd name="T57" fmla="*/ 736 h 3061"/>
              <a:gd name="T58" fmla="*/ 396 w 3061"/>
              <a:gd name="T59" fmla="*/ 500 h 3061"/>
              <a:gd name="T60" fmla="*/ 614 w 3061"/>
              <a:gd name="T61" fmla="*/ 303 h 3061"/>
              <a:gd name="T62" fmla="*/ 865 w 3061"/>
              <a:gd name="T63" fmla="*/ 150 h 3061"/>
              <a:gd name="T64" fmla="*/ 1147 w 3061"/>
              <a:gd name="T65" fmla="*/ 46 h 3061"/>
              <a:gd name="T66" fmla="*/ 1451 w 3061"/>
              <a:gd name="T67" fmla="*/ 1 h 30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061" h="3061">
                <a:moveTo>
                  <a:pt x="1530" y="0"/>
                </a:moveTo>
                <a:lnTo>
                  <a:pt x="1609" y="1"/>
                </a:lnTo>
                <a:lnTo>
                  <a:pt x="1764" y="17"/>
                </a:lnTo>
                <a:lnTo>
                  <a:pt x="1913" y="46"/>
                </a:lnTo>
                <a:lnTo>
                  <a:pt x="2057" y="92"/>
                </a:lnTo>
                <a:lnTo>
                  <a:pt x="2194" y="150"/>
                </a:lnTo>
                <a:lnTo>
                  <a:pt x="2324" y="220"/>
                </a:lnTo>
                <a:lnTo>
                  <a:pt x="2447" y="303"/>
                </a:lnTo>
                <a:lnTo>
                  <a:pt x="2559" y="396"/>
                </a:lnTo>
                <a:lnTo>
                  <a:pt x="2663" y="500"/>
                </a:lnTo>
                <a:lnTo>
                  <a:pt x="2758" y="614"/>
                </a:lnTo>
                <a:lnTo>
                  <a:pt x="2839" y="736"/>
                </a:lnTo>
                <a:lnTo>
                  <a:pt x="2911" y="866"/>
                </a:lnTo>
                <a:lnTo>
                  <a:pt x="2969" y="1003"/>
                </a:lnTo>
                <a:lnTo>
                  <a:pt x="3013" y="1147"/>
                </a:lnTo>
                <a:lnTo>
                  <a:pt x="3044" y="1297"/>
                </a:lnTo>
                <a:lnTo>
                  <a:pt x="3060" y="1451"/>
                </a:lnTo>
                <a:lnTo>
                  <a:pt x="3061" y="1530"/>
                </a:lnTo>
                <a:lnTo>
                  <a:pt x="3060" y="1610"/>
                </a:lnTo>
                <a:lnTo>
                  <a:pt x="3044" y="1764"/>
                </a:lnTo>
                <a:lnTo>
                  <a:pt x="3013" y="1913"/>
                </a:lnTo>
                <a:lnTo>
                  <a:pt x="2969" y="2057"/>
                </a:lnTo>
                <a:lnTo>
                  <a:pt x="2911" y="2194"/>
                </a:lnTo>
                <a:lnTo>
                  <a:pt x="2839" y="2324"/>
                </a:lnTo>
                <a:lnTo>
                  <a:pt x="2758" y="2447"/>
                </a:lnTo>
                <a:lnTo>
                  <a:pt x="2663" y="2560"/>
                </a:lnTo>
                <a:lnTo>
                  <a:pt x="2559" y="2663"/>
                </a:lnTo>
                <a:lnTo>
                  <a:pt x="2447" y="2758"/>
                </a:lnTo>
                <a:lnTo>
                  <a:pt x="2324" y="2840"/>
                </a:lnTo>
                <a:lnTo>
                  <a:pt x="2194" y="2911"/>
                </a:lnTo>
                <a:lnTo>
                  <a:pt x="2057" y="2969"/>
                </a:lnTo>
                <a:lnTo>
                  <a:pt x="1913" y="3013"/>
                </a:lnTo>
                <a:lnTo>
                  <a:pt x="1764" y="3044"/>
                </a:lnTo>
                <a:lnTo>
                  <a:pt x="1609" y="3060"/>
                </a:lnTo>
                <a:lnTo>
                  <a:pt x="1530" y="3061"/>
                </a:lnTo>
                <a:lnTo>
                  <a:pt x="1451" y="3060"/>
                </a:lnTo>
                <a:lnTo>
                  <a:pt x="1297" y="3044"/>
                </a:lnTo>
                <a:lnTo>
                  <a:pt x="1147" y="3013"/>
                </a:lnTo>
                <a:lnTo>
                  <a:pt x="1003" y="2969"/>
                </a:lnTo>
                <a:lnTo>
                  <a:pt x="865" y="2911"/>
                </a:lnTo>
                <a:lnTo>
                  <a:pt x="736" y="2840"/>
                </a:lnTo>
                <a:lnTo>
                  <a:pt x="614" y="2758"/>
                </a:lnTo>
                <a:lnTo>
                  <a:pt x="500" y="2663"/>
                </a:lnTo>
                <a:lnTo>
                  <a:pt x="396" y="2560"/>
                </a:lnTo>
                <a:lnTo>
                  <a:pt x="303" y="2447"/>
                </a:lnTo>
                <a:lnTo>
                  <a:pt x="220" y="2324"/>
                </a:lnTo>
                <a:lnTo>
                  <a:pt x="150" y="2194"/>
                </a:lnTo>
                <a:lnTo>
                  <a:pt x="92" y="2057"/>
                </a:lnTo>
                <a:lnTo>
                  <a:pt x="46" y="1913"/>
                </a:lnTo>
                <a:lnTo>
                  <a:pt x="16" y="1764"/>
                </a:lnTo>
                <a:lnTo>
                  <a:pt x="1" y="1610"/>
                </a:lnTo>
                <a:lnTo>
                  <a:pt x="0" y="1530"/>
                </a:lnTo>
                <a:lnTo>
                  <a:pt x="1" y="1451"/>
                </a:lnTo>
                <a:lnTo>
                  <a:pt x="16" y="1297"/>
                </a:lnTo>
                <a:lnTo>
                  <a:pt x="46" y="1147"/>
                </a:lnTo>
                <a:lnTo>
                  <a:pt x="92" y="1003"/>
                </a:lnTo>
                <a:lnTo>
                  <a:pt x="150" y="866"/>
                </a:lnTo>
                <a:lnTo>
                  <a:pt x="220" y="736"/>
                </a:lnTo>
                <a:lnTo>
                  <a:pt x="303" y="614"/>
                </a:lnTo>
                <a:lnTo>
                  <a:pt x="396" y="500"/>
                </a:lnTo>
                <a:lnTo>
                  <a:pt x="500" y="396"/>
                </a:lnTo>
                <a:lnTo>
                  <a:pt x="614" y="303"/>
                </a:lnTo>
                <a:lnTo>
                  <a:pt x="736" y="220"/>
                </a:lnTo>
                <a:lnTo>
                  <a:pt x="865" y="150"/>
                </a:lnTo>
                <a:lnTo>
                  <a:pt x="1003" y="92"/>
                </a:lnTo>
                <a:lnTo>
                  <a:pt x="1147" y="46"/>
                </a:lnTo>
                <a:lnTo>
                  <a:pt x="1297" y="17"/>
                </a:lnTo>
                <a:lnTo>
                  <a:pt x="1451" y="1"/>
                </a:lnTo>
                <a:lnTo>
                  <a:pt x="1530" y="0"/>
                </a:lnTo>
                <a:close/>
              </a:path>
            </a:pathLst>
          </a:custGeom>
          <a:solidFill>
            <a:srgbClr val="00A2E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71" name="Freeform 188">
            <a:extLst>
              <a:ext uri="{FF2B5EF4-FFF2-40B4-BE49-F238E27FC236}">
                <a16:creationId xmlns:a16="http://schemas.microsoft.com/office/drawing/2014/main" id="{1C193B51-A277-4B24-A09B-DFF3165C44E3}"/>
              </a:ext>
            </a:extLst>
          </p:cNvPr>
          <p:cNvSpPr>
            <a:spLocks/>
          </p:cNvSpPr>
          <p:nvPr/>
        </p:nvSpPr>
        <p:spPr bwMode="auto">
          <a:xfrm>
            <a:off x="3967729" y="3678061"/>
            <a:ext cx="873252" cy="871035"/>
          </a:xfrm>
          <a:custGeom>
            <a:avLst/>
            <a:gdLst>
              <a:gd name="T0" fmla="*/ 828 w 1575"/>
              <a:gd name="T1" fmla="*/ 1 h 1575"/>
              <a:gd name="T2" fmla="*/ 984 w 1575"/>
              <a:gd name="T3" fmla="*/ 25 h 1575"/>
              <a:gd name="T4" fmla="*/ 1129 w 1575"/>
              <a:gd name="T5" fmla="*/ 78 h 1575"/>
              <a:gd name="T6" fmla="*/ 1258 w 1575"/>
              <a:gd name="T7" fmla="*/ 157 h 1575"/>
              <a:gd name="T8" fmla="*/ 1370 w 1575"/>
              <a:gd name="T9" fmla="*/ 258 h 1575"/>
              <a:gd name="T10" fmla="*/ 1461 w 1575"/>
              <a:gd name="T11" fmla="*/ 379 h 1575"/>
              <a:gd name="T12" fmla="*/ 1527 w 1575"/>
              <a:gd name="T13" fmla="*/ 517 h 1575"/>
              <a:gd name="T14" fmla="*/ 1566 w 1575"/>
              <a:gd name="T15" fmla="*/ 668 h 1575"/>
              <a:gd name="T16" fmla="*/ 1575 w 1575"/>
              <a:gd name="T17" fmla="*/ 788 h 1575"/>
              <a:gd name="T18" fmla="*/ 1566 w 1575"/>
              <a:gd name="T19" fmla="*/ 907 h 1575"/>
              <a:gd name="T20" fmla="*/ 1527 w 1575"/>
              <a:gd name="T21" fmla="*/ 1059 h 1575"/>
              <a:gd name="T22" fmla="*/ 1461 w 1575"/>
              <a:gd name="T23" fmla="*/ 1196 h 1575"/>
              <a:gd name="T24" fmla="*/ 1370 w 1575"/>
              <a:gd name="T25" fmla="*/ 1317 h 1575"/>
              <a:gd name="T26" fmla="*/ 1258 w 1575"/>
              <a:gd name="T27" fmla="*/ 1419 h 1575"/>
              <a:gd name="T28" fmla="*/ 1129 w 1575"/>
              <a:gd name="T29" fmla="*/ 1497 h 1575"/>
              <a:gd name="T30" fmla="*/ 984 w 1575"/>
              <a:gd name="T31" fmla="*/ 1550 h 1575"/>
              <a:gd name="T32" fmla="*/ 828 w 1575"/>
              <a:gd name="T33" fmla="*/ 1574 h 1575"/>
              <a:gd name="T34" fmla="*/ 746 w 1575"/>
              <a:gd name="T35" fmla="*/ 1574 h 1575"/>
              <a:gd name="T36" fmla="*/ 591 w 1575"/>
              <a:gd name="T37" fmla="*/ 1550 h 1575"/>
              <a:gd name="T38" fmla="*/ 446 w 1575"/>
              <a:gd name="T39" fmla="*/ 1497 h 1575"/>
              <a:gd name="T40" fmla="*/ 316 w 1575"/>
              <a:gd name="T41" fmla="*/ 1419 h 1575"/>
              <a:gd name="T42" fmla="*/ 205 w 1575"/>
              <a:gd name="T43" fmla="*/ 1317 h 1575"/>
              <a:gd name="T44" fmla="*/ 114 w 1575"/>
              <a:gd name="T45" fmla="*/ 1196 h 1575"/>
              <a:gd name="T46" fmla="*/ 48 w 1575"/>
              <a:gd name="T47" fmla="*/ 1059 h 1575"/>
              <a:gd name="T48" fmla="*/ 9 w 1575"/>
              <a:gd name="T49" fmla="*/ 907 h 1575"/>
              <a:gd name="T50" fmla="*/ 0 w 1575"/>
              <a:gd name="T51" fmla="*/ 788 h 1575"/>
              <a:gd name="T52" fmla="*/ 9 w 1575"/>
              <a:gd name="T53" fmla="*/ 668 h 1575"/>
              <a:gd name="T54" fmla="*/ 48 w 1575"/>
              <a:gd name="T55" fmla="*/ 517 h 1575"/>
              <a:gd name="T56" fmla="*/ 114 w 1575"/>
              <a:gd name="T57" fmla="*/ 379 h 1575"/>
              <a:gd name="T58" fmla="*/ 205 w 1575"/>
              <a:gd name="T59" fmla="*/ 258 h 1575"/>
              <a:gd name="T60" fmla="*/ 316 w 1575"/>
              <a:gd name="T61" fmla="*/ 157 h 1575"/>
              <a:gd name="T62" fmla="*/ 446 w 1575"/>
              <a:gd name="T63" fmla="*/ 78 h 1575"/>
              <a:gd name="T64" fmla="*/ 591 w 1575"/>
              <a:gd name="T65" fmla="*/ 25 h 1575"/>
              <a:gd name="T66" fmla="*/ 746 w 1575"/>
              <a:gd name="T67" fmla="*/ 1 h 1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75" h="1575">
                <a:moveTo>
                  <a:pt x="787" y="0"/>
                </a:moveTo>
                <a:lnTo>
                  <a:pt x="828" y="1"/>
                </a:lnTo>
                <a:lnTo>
                  <a:pt x="907" y="9"/>
                </a:lnTo>
                <a:lnTo>
                  <a:pt x="984" y="25"/>
                </a:lnTo>
                <a:lnTo>
                  <a:pt x="1058" y="48"/>
                </a:lnTo>
                <a:lnTo>
                  <a:pt x="1129" y="78"/>
                </a:lnTo>
                <a:lnTo>
                  <a:pt x="1196" y="114"/>
                </a:lnTo>
                <a:lnTo>
                  <a:pt x="1258" y="157"/>
                </a:lnTo>
                <a:lnTo>
                  <a:pt x="1317" y="205"/>
                </a:lnTo>
                <a:lnTo>
                  <a:pt x="1370" y="258"/>
                </a:lnTo>
                <a:lnTo>
                  <a:pt x="1418" y="316"/>
                </a:lnTo>
                <a:lnTo>
                  <a:pt x="1461" y="379"/>
                </a:lnTo>
                <a:lnTo>
                  <a:pt x="1497" y="446"/>
                </a:lnTo>
                <a:lnTo>
                  <a:pt x="1527" y="517"/>
                </a:lnTo>
                <a:lnTo>
                  <a:pt x="1550" y="591"/>
                </a:lnTo>
                <a:lnTo>
                  <a:pt x="1566" y="668"/>
                </a:lnTo>
                <a:lnTo>
                  <a:pt x="1573" y="747"/>
                </a:lnTo>
                <a:lnTo>
                  <a:pt x="1575" y="788"/>
                </a:lnTo>
                <a:lnTo>
                  <a:pt x="1573" y="828"/>
                </a:lnTo>
                <a:lnTo>
                  <a:pt x="1566" y="907"/>
                </a:lnTo>
                <a:lnTo>
                  <a:pt x="1550" y="984"/>
                </a:lnTo>
                <a:lnTo>
                  <a:pt x="1527" y="1059"/>
                </a:lnTo>
                <a:lnTo>
                  <a:pt x="1497" y="1129"/>
                </a:lnTo>
                <a:lnTo>
                  <a:pt x="1461" y="1196"/>
                </a:lnTo>
                <a:lnTo>
                  <a:pt x="1418" y="1259"/>
                </a:lnTo>
                <a:lnTo>
                  <a:pt x="1370" y="1317"/>
                </a:lnTo>
                <a:lnTo>
                  <a:pt x="1317" y="1370"/>
                </a:lnTo>
                <a:lnTo>
                  <a:pt x="1258" y="1419"/>
                </a:lnTo>
                <a:lnTo>
                  <a:pt x="1196" y="1461"/>
                </a:lnTo>
                <a:lnTo>
                  <a:pt x="1129" y="1497"/>
                </a:lnTo>
                <a:lnTo>
                  <a:pt x="1058" y="1527"/>
                </a:lnTo>
                <a:lnTo>
                  <a:pt x="984" y="1550"/>
                </a:lnTo>
                <a:lnTo>
                  <a:pt x="907" y="1566"/>
                </a:lnTo>
                <a:lnTo>
                  <a:pt x="828" y="1574"/>
                </a:lnTo>
                <a:lnTo>
                  <a:pt x="787" y="1575"/>
                </a:lnTo>
                <a:lnTo>
                  <a:pt x="746" y="1574"/>
                </a:lnTo>
                <a:lnTo>
                  <a:pt x="667" y="1566"/>
                </a:lnTo>
                <a:lnTo>
                  <a:pt x="591" y="1550"/>
                </a:lnTo>
                <a:lnTo>
                  <a:pt x="516" y="1527"/>
                </a:lnTo>
                <a:lnTo>
                  <a:pt x="446" y="1497"/>
                </a:lnTo>
                <a:lnTo>
                  <a:pt x="378" y="1461"/>
                </a:lnTo>
                <a:lnTo>
                  <a:pt x="316" y="1419"/>
                </a:lnTo>
                <a:lnTo>
                  <a:pt x="258" y="1370"/>
                </a:lnTo>
                <a:lnTo>
                  <a:pt x="205" y="1317"/>
                </a:lnTo>
                <a:lnTo>
                  <a:pt x="155" y="1259"/>
                </a:lnTo>
                <a:lnTo>
                  <a:pt x="114" y="1196"/>
                </a:lnTo>
                <a:lnTo>
                  <a:pt x="78" y="1129"/>
                </a:lnTo>
                <a:lnTo>
                  <a:pt x="48" y="1059"/>
                </a:lnTo>
                <a:lnTo>
                  <a:pt x="25" y="984"/>
                </a:lnTo>
                <a:lnTo>
                  <a:pt x="9" y="907"/>
                </a:lnTo>
                <a:lnTo>
                  <a:pt x="0" y="828"/>
                </a:lnTo>
                <a:lnTo>
                  <a:pt x="0" y="788"/>
                </a:lnTo>
                <a:lnTo>
                  <a:pt x="0" y="747"/>
                </a:lnTo>
                <a:lnTo>
                  <a:pt x="9" y="668"/>
                </a:lnTo>
                <a:lnTo>
                  <a:pt x="25" y="591"/>
                </a:lnTo>
                <a:lnTo>
                  <a:pt x="48" y="517"/>
                </a:lnTo>
                <a:lnTo>
                  <a:pt x="78" y="446"/>
                </a:lnTo>
                <a:lnTo>
                  <a:pt x="114" y="379"/>
                </a:lnTo>
                <a:lnTo>
                  <a:pt x="155" y="316"/>
                </a:lnTo>
                <a:lnTo>
                  <a:pt x="205" y="258"/>
                </a:lnTo>
                <a:lnTo>
                  <a:pt x="258" y="205"/>
                </a:lnTo>
                <a:lnTo>
                  <a:pt x="316" y="157"/>
                </a:lnTo>
                <a:lnTo>
                  <a:pt x="378" y="114"/>
                </a:lnTo>
                <a:lnTo>
                  <a:pt x="446" y="78"/>
                </a:lnTo>
                <a:lnTo>
                  <a:pt x="516" y="48"/>
                </a:lnTo>
                <a:lnTo>
                  <a:pt x="591" y="25"/>
                </a:lnTo>
                <a:lnTo>
                  <a:pt x="667" y="9"/>
                </a:lnTo>
                <a:lnTo>
                  <a:pt x="746" y="1"/>
                </a:lnTo>
                <a:lnTo>
                  <a:pt x="787" y="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defTabSz="1219170">
              <a:defRPr/>
            </a:pPr>
            <a:endParaRPr lang="en-US" sz="2400" b="1" kern="0" dirty="0">
              <a:solidFill>
                <a:srgbClr val="8D44AD"/>
              </a:solidFill>
            </a:endParaRPr>
          </a:p>
        </p:txBody>
      </p:sp>
      <p:sp>
        <p:nvSpPr>
          <p:cNvPr id="72" name="Freeform 186">
            <a:extLst>
              <a:ext uri="{FF2B5EF4-FFF2-40B4-BE49-F238E27FC236}">
                <a16:creationId xmlns:a16="http://schemas.microsoft.com/office/drawing/2014/main" id="{7CE74407-5520-4627-894B-38968BE219E5}"/>
              </a:ext>
            </a:extLst>
          </p:cNvPr>
          <p:cNvSpPr>
            <a:spLocks/>
          </p:cNvSpPr>
          <p:nvPr/>
        </p:nvSpPr>
        <p:spPr bwMode="auto">
          <a:xfrm>
            <a:off x="1777953" y="1522672"/>
            <a:ext cx="1697743" cy="1695528"/>
          </a:xfrm>
          <a:custGeom>
            <a:avLst/>
            <a:gdLst>
              <a:gd name="T0" fmla="*/ 1611 w 3063"/>
              <a:gd name="T1" fmla="*/ 2 h 3062"/>
              <a:gd name="T2" fmla="*/ 1914 w 3063"/>
              <a:gd name="T3" fmla="*/ 47 h 3062"/>
              <a:gd name="T4" fmla="*/ 2196 w 3063"/>
              <a:gd name="T5" fmla="*/ 151 h 3062"/>
              <a:gd name="T6" fmla="*/ 2448 w 3063"/>
              <a:gd name="T7" fmla="*/ 304 h 3062"/>
              <a:gd name="T8" fmla="*/ 2665 w 3063"/>
              <a:gd name="T9" fmla="*/ 501 h 3062"/>
              <a:gd name="T10" fmla="*/ 2841 w 3063"/>
              <a:gd name="T11" fmla="*/ 737 h 3062"/>
              <a:gd name="T12" fmla="*/ 2971 w 3063"/>
              <a:gd name="T13" fmla="*/ 1005 h 3062"/>
              <a:gd name="T14" fmla="*/ 3046 w 3063"/>
              <a:gd name="T15" fmla="*/ 1298 h 3062"/>
              <a:gd name="T16" fmla="*/ 3063 w 3063"/>
              <a:gd name="T17" fmla="*/ 1531 h 3062"/>
              <a:gd name="T18" fmla="*/ 3046 w 3063"/>
              <a:gd name="T19" fmla="*/ 1764 h 3062"/>
              <a:gd name="T20" fmla="*/ 2971 w 3063"/>
              <a:gd name="T21" fmla="*/ 2057 h 3062"/>
              <a:gd name="T22" fmla="*/ 2841 w 3063"/>
              <a:gd name="T23" fmla="*/ 2326 h 3062"/>
              <a:gd name="T24" fmla="*/ 2665 w 3063"/>
              <a:gd name="T25" fmla="*/ 2560 h 3062"/>
              <a:gd name="T26" fmla="*/ 2448 w 3063"/>
              <a:gd name="T27" fmla="*/ 2759 h 3062"/>
              <a:gd name="T28" fmla="*/ 2196 w 3063"/>
              <a:gd name="T29" fmla="*/ 2912 h 3062"/>
              <a:gd name="T30" fmla="*/ 1914 w 3063"/>
              <a:gd name="T31" fmla="*/ 3014 h 3062"/>
              <a:gd name="T32" fmla="*/ 1611 w 3063"/>
              <a:gd name="T33" fmla="*/ 3061 h 3062"/>
              <a:gd name="T34" fmla="*/ 1453 w 3063"/>
              <a:gd name="T35" fmla="*/ 3061 h 3062"/>
              <a:gd name="T36" fmla="*/ 1148 w 3063"/>
              <a:gd name="T37" fmla="*/ 3014 h 3062"/>
              <a:gd name="T38" fmla="*/ 867 w 3063"/>
              <a:gd name="T39" fmla="*/ 2912 h 3062"/>
              <a:gd name="T40" fmla="*/ 616 w 3063"/>
              <a:gd name="T41" fmla="*/ 2759 h 3062"/>
              <a:gd name="T42" fmla="*/ 398 w 3063"/>
              <a:gd name="T43" fmla="*/ 2560 h 3062"/>
              <a:gd name="T44" fmla="*/ 222 w 3063"/>
              <a:gd name="T45" fmla="*/ 2326 h 3062"/>
              <a:gd name="T46" fmla="*/ 93 w 3063"/>
              <a:gd name="T47" fmla="*/ 2057 h 3062"/>
              <a:gd name="T48" fmla="*/ 18 w 3063"/>
              <a:gd name="T49" fmla="*/ 1764 h 3062"/>
              <a:gd name="T50" fmla="*/ 0 w 3063"/>
              <a:gd name="T51" fmla="*/ 1531 h 3062"/>
              <a:gd name="T52" fmla="*/ 18 w 3063"/>
              <a:gd name="T53" fmla="*/ 1298 h 3062"/>
              <a:gd name="T54" fmla="*/ 93 w 3063"/>
              <a:gd name="T55" fmla="*/ 1005 h 3062"/>
              <a:gd name="T56" fmla="*/ 222 w 3063"/>
              <a:gd name="T57" fmla="*/ 737 h 3062"/>
              <a:gd name="T58" fmla="*/ 398 w 3063"/>
              <a:gd name="T59" fmla="*/ 501 h 3062"/>
              <a:gd name="T60" fmla="*/ 616 w 3063"/>
              <a:gd name="T61" fmla="*/ 304 h 3062"/>
              <a:gd name="T62" fmla="*/ 867 w 3063"/>
              <a:gd name="T63" fmla="*/ 151 h 3062"/>
              <a:gd name="T64" fmla="*/ 1148 w 3063"/>
              <a:gd name="T65" fmla="*/ 47 h 3062"/>
              <a:gd name="T66" fmla="*/ 1453 w 3063"/>
              <a:gd name="T67" fmla="*/ 2 h 3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063" h="3062">
                <a:moveTo>
                  <a:pt x="1532" y="0"/>
                </a:moveTo>
                <a:lnTo>
                  <a:pt x="1611" y="2"/>
                </a:lnTo>
                <a:lnTo>
                  <a:pt x="1765" y="17"/>
                </a:lnTo>
                <a:lnTo>
                  <a:pt x="1914" y="47"/>
                </a:lnTo>
                <a:lnTo>
                  <a:pt x="2058" y="92"/>
                </a:lnTo>
                <a:lnTo>
                  <a:pt x="2196" y="151"/>
                </a:lnTo>
                <a:lnTo>
                  <a:pt x="2325" y="221"/>
                </a:lnTo>
                <a:lnTo>
                  <a:pt x="2448" y="304"/>
                </a:lnTo>
                <a:lnTo>
                  <a:pt x="2561" y="397"/>
                </a:lnTo>
                <a:lnTo>
                  <a:pt x="2665" y="501"/>
                </a:lnTo>
                <a:lnTo>
                  <a:pt x="2759" y="615"/>
                </a:lnTo>
                <a:lnTo>
                  <a:pt x="2841" y="737"/>
                </a:lnTo>
                <a:lnTo>
                  <a:pt x="2912" y="868"/>
                </a:lnTo>
                <a:lnTo>
                  <a:pt x="2971" y="1005"/>
                </a:lnTo>
                <a:lnTo>
                  <a:pt x="3015" y="1148"/>
                </a:lnTo>
                <a:lnTo>
                  <a:pt x="3046" y="1298"/>
                </a:lnTo>
                <a:lnTo>
                  <a:pt x="3061" y="1452"/>
                </a:lnTo>
                <a:lnTo>
                  <a:pt x="3063" y="1531"/>
                </a:lnTo>
                <a:lnTo>
                  <a:pt x="3061" y="1610"/>
                </a:lnTo>
                <a:lnTo>
                  <a:pt x="3046" y="1764"/>
                </a:lnTo>
                <a:lnTo>
                  <a:pt x="3015" y="1914"/>
                </a:lnTo>
                <a:lnTo>
                  <a:pt x="2971" y="2057"/>
                </a:lnTo>
                <a:lnTo>
                  <a:pt x="2912" y="2195"/>
                </a:lnTo>
                <a:lnTo>
                  <a:pt x="2841" y="2326"/>
                </a:lnTo>
                <a:lnTo>
                  <a:pt x="2759" y="2448"/>
                </a:lnTo>
                <a:lnTo>
                  <a:pt x="2665" y="2560"/>
                </a:lnTo>
                <a:lnTo>
                  <a:pt x="2561" y="2664"/>
                </a:lnTo>
                <a:lnTo>
                  <a:pt x="2448" y="2759"/>
                </a:lnTo>
                <a:lnTo>
                  <a:pt x="2325" y="2840"/>
                </a:lnTo>
                <a:lnTo>
                  <a:pt x="2196" y="2912"/>
                </a:lnTo>
                <a:lnTo>
                  <a:pt x="2058" y="2970"/>
                </a:lnTo>
                <a:lnTo>
                  <a:pt x="1914" y="3014"/>
                </a:lnTo>
                <a:lnTo>
                  <a:pt x="1765" y="3045"/>
                </a:lnTo>
                <a:lnTo>
                  <a:pt x="1611" y="3061"/>
                </a:lnTo>
                <a:lnTo>
                  <a:pt x="1532" y="3062"/>
                </a:lnTo>
                <a:lnTo>
                  <a:pt x="1453" y="3061"/>
                </a:lnTo>
                <a:lnTo>
                  <a:pt x="1299" y="3045"/>
                </a:lnTo>
                <a:lnTo>
                  <a:pt x="1148" y="3014"/>
                </a:lnTo>
                <a:lnTo>
                  <a:pt x="1004" y="2970"/>
                </a:lnTo>
                <a:lnTo>
                  <a:pt x="867" y="2912"/>
                </a:lnTo>
                <a:lnTo>
                  <a:pt x="737" y="2840"/>
                </a:lnTo>
                <a:lnTo>
                  <a:pt x="616" y="2759"/>
                </a:lnTo>
                <a:lnTo>
                  <a:pt x="502" y="2664"/>
                </a:lnTo>
                <a:lnTo>
                  <a:pt x="398" y="2560"/>
                </a:lnTo>
                <a:lnTo>
                  <a:pt x="305" y="2448"/>
                </a:lnTo>
                <a:lnTo>
                  <a:pt x="222" y="2326"/>
                </a:lnTo>
                <a:lnTo>
                  <a:pt x="152" y="2195"/>
                </a:lnTo>
                <a:lnTo>
                  <a:pt x="93" y="2057"/>
                </a:lnTo>
                <a:lnTo>
                  <a:pt x="48" y="1914"/>
                </a:lnTo>
                <a:lnTo>
                  <a:pt x="18" y="1764"/>
                </a:lnTo>
                <a:lnTo>
                  <a:pt x="3" y="1610"/>
                </a:lnTo>
                <a:lnTo>
                  <a:pt x="0" y="1531"/>
                </a:lnTo>
                <a:lnTo>
                  <a:pt x="3" y="1452"/>
                </a:lnTo>
                <a:lnTo>
                  <a:pt x="18" y="1298"/>
                </a:lnTo>
                <a:lnTo>
                  <a:pt x="48" y="1148"/>
                </a:lnTo>
                <a:lnTo>
                  <a:pt x="93" y="1005"/>
                </a:lnTo>
                <a:lnTo>
                  <a:pt x="152" y="868"/>
                </a:lnTo>
                <a:lnTo>
                  <a:pt x="222" y="737"/>
                </a:lnTo>
                <a:lnTo>
                  <a:pt x="305" y="615"/>
                </a:lnTo>
                <a:lnTo>
                  <a:pt x="398" y="501"/>
                </a:lnTo>
                <a:lnTo>
                  <a:pt x="502" y="397"/>
                </a:lnTo>
                <a:lnTo>
                  <a:pt x="616" y="304"/>
                </a:lnTo>
                <a:lnTo>
                  <a:pt x="737" y="221"/>
                </a:lnTo>
                <a:lnTo>
                  <a:pt x="867" y="151"/>
                </a:lnTo>
                <a:lnTo>
                  <a:pt x="1004" y="92"/>
                </a:lnTo>
                <a:lnTo>
                  <a:pt x="1148" y="47"/>
                </a:lnTo>
                <a:lnTo>
                  <a:pt x="1299" y="17"/>
                </a:lnTo>
                <a:lnTo>
                  <a:pt x="1453" y="2"/>
                </a:lnTo>
                <a:lnTo>
                  <a:pt x="1532" y="0"/>
                </a:lnTo>
                <a:close/>
              </a:path>
            </a:pathLst>
          </a:custGeom>
          <a:solidFill>
            <a:srgbClr val="64636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73" name="Freeform 187">
            <a:extLst>
              <a:ext uri="{FF2B5EF4-FFF2-40B4-BE49-F238E27FC236}">
                <a16:creationId xmlns:a16="http://schemas.microsoft.com/office/drawing/2014/main" id="{8C556F68-E720-4DCC-B2A0-B0251FDF84DB}"/>
              </a:ext>
            </a:extLst>
          </p:cNvPr>
          <p:cNvSpPr>
            <a:spLocks/>
          </p:cNvSpPr>
          <p:nvPr/>
        </p:nvSpPr>
        <p:spPr bwMode="auto">
          <a:xfrm>
            <a:off x="2190198" y="1900532"/>
            <a:ext cx="873252" cy="871035"/>
          </a:xfrm>
          <a:custGeom>
            <a:avLst/>
            <a:gdLst>
              <a:gd name="T0" fmla="*/ 828 w 1575"/>
              <a:gd name="T1" fmla="*/ 1 h 1575"/>
              <a:gd name="T2" fmla="*/ 985 w 1575"/>
              <a:gd name="T3" fmla="*/ 25 h 1575"/>
              <a:gd name="T4" fmla="*/ 1129 w 1575"/>
              <a:gd name="T5" fmla="*/ 78 h 1575"/>
              <a:gd name="T6" fmla="*/ 1258 w 1575"/>
              <a:gd name="T7" fmla="*/ 157 h 1575"/>
              <a:gd name="T8" fmla="*/ 1371 w 1575"/>
              <a:gd name="T9" fmla="*/ 258 h 1575"/>
              <a:gd name="T10" fmla="*/ 1461 w 1575"/>
              <a:gd name="T11" fmla="*/ 380 h 1575"/>
              <a:gd name="T12" fmla="*/ 1528 w 1575"/>
              <a:gd name="T13" fmla="*/ 517 h 1575"/>
              <a:gd name="T14" fmla="*/ 1566 w 1575"/>
              <a:gd name="T15" fmla="*/ 668 h 1575"/>
              <a:gd name="T16" fmla="*/ 1575 w 1575"/>
              <a:gd name="T17" fmla="*/ 788 h 1575"/>
              <a:gd name="T18" fmla="*/ 1566 w 1575"/>
              <a:gd name="T19" fmla="*/ 907 h 1575"/>
              <a:gd name="T20" fmla="*/ 1528 w 1575"/>
              <a:gd name="T21" fmla="*/ 1059 h 1575"/>
              <a:gd name="T22" fmla="*/ 1461 w 1575"/>
              <a:gd name="T23" fmla="*/ 1196 h 1575"/>
              <a:gd name="T24" fmla="*/ 1371 w 1575"/>
              <a:gd name="T25" fmla="*/ 1317 h 1575"/>
              <a:gd name="T26" fmla="*/ 1258 w 1575"/>
              <a:gd name="T27" fmla="*/ 1419 h 1575"/>
              <a:gd name="T28" fmla="*/ 1129 w 1575"/>
              <a:gd name="T29" fmla="*/ 1498 h 1575"/>
              <a:gd name="T30" fmla="*/ 985 w 1575"/>
              <a:gd name="T31" fmla="*/ 1550 h 1575"/>
              <a:gd name="T32" fmla="*/ 828 w 1575"/>
              <a:gd name="T33" fmla="*/ 1575 h 1575"/>
              <a:gd name="T34" fmla="*/ 747 w 1575"/>
              <a:gd name="T35" fmla="*/ 1575 h 1575"/>
              <a:gd name="T36" fmla="*/ 591 w 1575"/>
              <a:gd name="T37" fmla="*/ 1550 h 1575"/>
              <a:gd name="T38" fmla="*/ 446 w 1575"/>
              <a:gd name="T39" fmla="*/ 1498 h 1575"/>
              <a:gd name="T40" fmla="*/ 316 w 1575"/>
              <a:gd name="T41" fmla="*/ 1419 h 1575"/>
              <a:gd name="T42" fmla="*/ 205 w 1575"/>
              <a:gd name="T43" fmla="*/ 1317 h 1575"/>
              <a:gd name="T44" fmla="*/ 114 w 1575"/>
              <a:gd name="T45" fmla="*/ 1196 h 1575"/>
              <a:gd name="T46" fmla="*/ 48 w 1575"/>
              <a:gd name="T47" fmla="*/ 1059 h 1575"/>
              <a:gd name="T48" fmla="*/ 9 w 1575"/>
              <a:gd name="T49" fmla="*/ 907 h 1575"/>
              <a:gd name="T50" fmla="*/ 0 w 1575"/>
              <a:gd name="T51" fmla="*/ 788 h 1575"/>
              <a:gd name="T52" fmla="*/ 9 w 1575"/>
              <a:gd name="T53" fmla="*/ 668 h 1575"/>
              <a:gd name="T54" fmla="*/ 48 w 1575"/>
              <a:gd name="T55" fmla="*/ 517 h 1575"/>
              <a:gd name="T56" fmla="*/ 114 w 1575"/>
              <a:gd name="T57" fmla="*/ 380 h 1575"/>
              <a:gd name="T58" fmla="*/ 205 w 1575"/>
              <a:gd name="T59" fmla="*/ 258 h 1575"/>
              <a:gd name="T60" fmla="*/ 316 w 1575"/>
              <a:gd name="T61" fmla="*/ 157 h 1575"/>
              <a:gd name="T62" fmla="*/ 446 w 1575"/>
              <a:gd name="T63" fmla="*/ 78 h 1575"/>
              <a:gd name="T64" fmla="*/ 591 w 1575"/>
              <a:gd name="T65" fmla="*/ 25 h 1575"/>
              <a:gd name="T66" fmla="*/ 747 w 1575"/>
              <a:gd name="T67" fmla="*/ 1 h 1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75" h="1575">
                <a:moveTo>
                  <a:pt x="788" y="0"/>
                </a:moveTo>
                <a:lnTo>
                  <a:pt x="828" y="1"/>
                </a:lnTo>
                <a:lnTo>
                  <a:pt x="907" y="9"/>
                </a:lnTo>
                <a:lnTo>
                  <a:pt x="985" y="25"/>
                </a:lnTo>
                <a:lnTo>
                  <a:pt x="1059" y="48"/>
                </a:lnTo>
                <a:lnTo>
                  <a:pt x="1129" y="78"/>
                </a:lnTo>
                <a:lnTo>
                  <a:pt x="1196" y="114"/>
                </a:lnTo>
                <a:lnTo>
                  <a:pt x="1258" y="157"/>
                </a:lnTo>
                <a:lnTo>
                  <a:pt x="1317" y="205"/>
                </a:lnTo>
                <a:lnTo>
                  <a:pt x="1371" y="258"/>
                </a:lnTo>
                <a:lnTo>
                  <a:pt x="1419" y="316"/>
                </a:lnTo>
                <a:lnTo>
                  <a:pt x="1461" y="380"/>
                </a:lnTo>
                <a:lnTo>
                  <a:pt x="1497" y="446"/>
                </a:lnTo>
                <a:lnTo>
                  <a:pt x="1528" y="517"/>
                </a:lnTo>
                <a:lnTo>
                  <a:pt x="1550" y="591"/>
                </a:lnTo>
                <a:lnTo>
                  <a:pt x="1566" y="668"/>
                </a:lnTo>
                <a:lnTo>
                  <a:pt x="1575" y="748"/>
                </a:lnTo>
                <a:lnTo>
                  <a:pt x="1575" y="788"/>
                </a:lnTo>
                <a:lnTo>
                  <a:pt x="1575" y="828"/>
                </a:lnTo>
                <a:lnTo>
                  <a:pt x="1566" y="907"/>
                </a:lnTo>
                <a:lnTo>
                  <a:pt x="1550" y="985"/>
                </a:lnTo>
                <a:lnTo>
                  <a:pt x="1528" y="1059"/>
                </a:lnTo>
                <a:lnTo>
                  <a:pt x="1497" y="1129"/>
                </a:lnTo>
                <a:lnTo>
                  <a:pt x="1461" y="1196"/>
                </a:lnTo>
                <a:lnTo>
                  <a:pt x="1419" y="1259"/>
                </a:lnTo>
                <a:lnTo>
                  <a:pt x="1371" y="1317"/>
                </a:lnTo>
                <a:lnTo>
                  <a:pt x="1317" y="1371"/>
                </a:lnTo>
                <a:lnTo>
                  <a:pt x="1258" y="1419"/>
                </a:lnTo>
                <a:lnTo>
                  <a:pt x="1196" y="1462"/>
                </a:lnTo>
                <a:lnTo>
                  <a:pt x="1129" y="1498"/>
                </a:lnTo>
                <a:lnTo>
                  <a:pt x="1059" y="1528"/>
                </a:lnTo>
                <a:lnTo>
                  <a:pt x="985" y="1550"/>
                </a:lnTo>
                <a:lnTo>
                  <a:pt x="907" y="1567"/>
                </a:lnTo>
                <a:lnTo>
                  <a:pt x="828" y="1575"/>
                </a:lnTo>
                <a:lnTo>
                  <a:pt x="788" y="1575"/>
                </a:lnTo>
                <a:lnTo>
                  <a:pt x="747" y="1575"/>
                </a:lnTo>
                <a:lnTo>
                  <a:pt x="667" y="1567"/>
                </a:lnTo>
                <a:lnTo>
                  <a:pt x="591" y="1550"/>
                </a:lnTo>
                <a:lnTo>
                  <a:pt x="517" y="1528"/>
                </a:lnTo>
                <a:lnTo>
                  <a:pt x="446" y="1498"/>
                </a:lnTo>
                <a:lnTo>
                  <a:pt x="380" y="1462"/>
                </a:lnTo>
                <a:lnTo>
                  <a:pt x="316" y="1419"/>
                </a:lnTo>
                <a:lnTo>
                  <a:pt x="258" y="1371"/>
                </a:lnTo>
                <a:lnTo>
                  <a:pt x="205" y="1317"/>
                </a:lnTo>
                <a:lnTo>
                  <a:pt x="157" y="1259"/>
                </a:lnTo>
                <a:lnTo>
                  <a:pt x="114" y="1196"/>
                </a:lnTo>
                <a:lnTo>
                  <a:pt x="78" y="1129"/>
                </a:lnTo>
                <a:lnTo>
                  <a:pt x="48" y="1059"/>
                </a:lnTo>
                <a:lnTo>
                  <a:pt x="25" y="985"/>
                </a:lnTo>
                <a:lnTo>
                  <a:pt x="9" y="907"/>
                </a:lnTo>
                <a:lnTo>
                  <a:pt x="1" y="828"/>
                </a:lnTo>
                <a:lnTo>
                  <a:pt x="0" y="788"/>
                </a:lnTo>
                <a:lnTo>
                  <a:pt x="1" y="748"/>
                </a:lnTo>
                <a:lnTo>
                  <a:pt x="9" y="668"/>
                </a:lnTo>
                <a:lnTo>
                  <a:pt x="25" y="591"/>
                </a:lnTo>
                <a:lnTo>
                  <a:pt x="48" y="517"/>
                </a:lnTo>
                <a:lnTo>
                  <a:pt x="78" y="446"/>
                </a:lnTo>
                <a:lnTo>
                  <a:pt x="114" y="380"/>
                </a:lnTo>
                <a:lnTo>
                  <a:pt x="157" y="316"/>
                </a:lnTo>
                <a:lnTo>
                  <a:pt x="205" y="258"/>
                </a:lnTo>
                <a:lnTo>
                  <a:pt x="258" y="205"/>
                </a:lnTo>
                <a:lnTo>
                  <a:pt x="316" y="157"/>
                </a:lnTo>
                <a:lnTo>
                  <a:pt x="380" y="114"/>
                </a:lnTo>
                <a:lnTo>
                  <a:pt x="446" y="78"/>
                </a:lnTo>
                <a:lnTo>
                  <a:pt x="517" y="48"/>
                </a:lnTo>
                <a:lnTo>
                  <a:pt x="591" y="25"/>
                </a:lnTo>
                <a:lnTo>
                  <a:pt x="667" y="9"/>
                </a:lnTo>
                <a:lnTo>
                  <a:pt x="747" y="1"/>
                </a:lnTo>
                <a:lnTo>
                  <a:pt x="7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defTabSz="1219170">
              <a:defRPr/>
            </a:pPr>
            <a:endParaRPr lang="en-US" sz="2400" b="1" kern="0" dirty="0">
              <a:solidFill>
                <a:srgbClr val="2D3E5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E1DF4A3-CD79-4CB5-AE9C-1F40E28AAE83}"/>
              </a:ext>
            </a:extLst>
          </p:cNvPr>
          <p:cNvSpPr txBox="1"/>
          <p:nvPr/>
        </p:nvSpPr>
        <p:spPr>
          <a:xfrm>
            <a:off x="5425714" y="3474715"/>
            <a:ext cx="1698133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n-US" sz="1467" b="1" kern="0" dirty="0">
                <a:solidFill>
                  <a:srgbClr val="0E3570"/>
                </a:solidFill>
                <a:cs typeface="Arial" panose="020B0604020202020204" pitchFamily="34" charset="0"/>
              </a:rPr>
              <a:t>Data Layer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930A735-2D78-4E66-9D20-4D4080AD4061}"/>
              </a:ext>
            </a:extLst>
          </p:cNvPr>
          <p:cNvSpPr txBox="1"/>
          <p:nvPr/>
        </p:nvSpPr>
        <p:spPr>
          <a:xfrm>
            <a:off x="8987340" y="3474715"/>
            <a:ext cx="150233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defRPr/>
            </a:pPr>
            <a:r>
              <a:rPr lang="en-US" sz="1467" b="1" kern="0" dirty="0">
                <a:solidFill>
                  <a:srgbClr val="0E3570"/>
                </a:solidFill>
                <a:cs typeface="Arial" panose="020B0604020202020204" pitchFamily="34" charset="0"/>
              </a:rPr>
              <a:t>Physical Layer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E29056C-B031-4902-A309-C5C2ACFE4693}"/>
              </a:ext>
            </a:extLst>
          </p:cNvPr>
          <p:cNvSpPr txBox="1"/>
          <p:nvPr/>
        </p:nvSpPr>
        <p:spPr>
          <a:xfrm>
            <a:off x="3518413" y="1380633"/>
            <a:ext cx="176156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n-US" sz="1467" b="1" kern="0" dirty="0">
                <a:solidFill>
                  <a:srgbClr val="0E3570"/>
                </a:solidFill>
                <a:cs typeface="Arial" panose="020B0604020202020204" pitchFamily="34" charset="0"/>
              </a:rPr>
              <a:t>Network Layer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2FE178B-F9F2-41C6-B4B6-D94FD66F5B73}"/>
              </a:ext>
            </a:extLst>
          </p:cNvPr>
          <p:cNvSpPr txBox="1"/>
          <p:nvPr/>
        </p:nvSpPr>
        <p:spPr>
          <a:xfrm>
            <a:off x="3518413" y="1704802"/>
            <a:ext cx="1717847" cy="11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1333" dirty="0">
                <a:solidFill>
                  <a:srgbClr val="646363"/>
                </a:solidFill>
              </a:rPr>
              <a:t>Building perimeter / de-</a:t>
            </a:r>
            <a:r>
              <a:rPr lang="en-IN" sz="1333" dirty="0" err="1">
                <a:solidFill>
                  <a:srgbClr val="646363"/>
                </a:solidFill>
              </a:rPr>
              <a:t>perimeterisation</a:t>
            </a:r>
            <a:r>
              <a:rPr lang="en-IN" sz="1333" dirty="0">
                <a:solidFill>
                  <a:srgbClr val="646363"/>
                </a:solidFill>
              </a:rPr>
              <a:t> defences through a multi layered approach</a:t>
            </a:r>
            <a:endParaRPr lang="en-US" sz="1333" dirty="0">
              <a:solidFill>
                <a:srgbClr val="646363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D807EA2-7955-457A-B9F9-7F8593695BCC}"/>
              </a:ext>
            </a:extLst>
          </p:cNvPr>
          <p:cNvSpPr txBox="1"/>
          <p:nvPr/>
        </p:nvSpPr>
        <p:spPr>
          <a:xfrm>
            <a:off x="7095261" y="1380633"/>
            <a:ext cx="181276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n-US" sz="1467" b="1" kern="0" dirty="0">
                <a:solidFill>
                  <a:srgbClr val="0E3570"/>
                </a:solidFill>
                <a:cs typeface="Arial" panose="020B0604020202020204" pitchFamily="34" charset="0"/>
              </a:rPr>
              <a:t>Platform Layer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22067C8-B7DA-471F-9607-B4DD9293B061}"/>
              </a:ext>
            </a:extLst>
          </p:cNvPr>
          <p:cNvSpPr txBox="1"/>
          <p:nvPr/>
        </p:nvSpPr>
        <p:spPr>
          <a:xfrm>
            <a:off x="1765942" y="3474715"/>
            <a:ext cx="1766830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defRPr/>
            </a:pPr>
            <a:r>
              <a:rPr lang="en-US" sz="1467" b="1" kern="0" dirty="0">
                <a:solidFill>
                  <a:srgbClr val="0E3570"/>
                </a:solidFill>
                <a:cs typeface="Arial" panose="020B0604020202020204" pitchFamily="34" charset="0"/>
              </a:rPr>
              <a:t>Application Layer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59ECC9E-992A-4738-8C16-AE4A5BBC3342}"/>
              </a:ext>
            </a:extLst>
          </p:cNvPr>
          <p:cNvSpPr txBox="1"/>
          <p:nvPr/>
        </p:nvSpPr>
        <p:spPr>
          <a:xfrm>
            <a:off x="7095259" y="1704802"/>
            <a:ext cx="1750867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1333" dirty="0">
                <a:solidFill>
                  <a:srgbClr val="646363"/>
                </a:solidFill>
              </a:rPr>
              <a:t>Define and refine OS hardening standards, AV/HIPS </a:t>
            </a:r>
            <a:endParaRPr lang="en-US" sz="1333" dirty="0">
              <a:solidFill>
                <a:srgbClr val="646363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D9825E6-8F3B-4A64-AFC5-BFE8ED0844F0}"/>
              </a:ext>
            </a:extLst>
          </p:cNvPr>
          <p:cNvSpPr txBox="1"/>
          <p:nvPr/>
        </p:nvSpPr>
        <p:spPr>
          <a:xfrm>
            <a:off x="8987340" y="3778546"/>
            <a:ext cx="1653968" cy="132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1333" dirty="0">
                <a:solidFill>
                  <a:srgbClr val="646363"/>
                </a:solidFill>
              </a:rPr>
              <a:t>Trust boundaries - </a:t>
            </a:r>
            <a:r>
              <a:rPr lang="en-US" sz="1333" dirty="0">
                <a:solidFill>
                  <a:srgbClr val="646363"/>
                </a:solidFill>
              </a:rPr>
              <a:t>providing assurance of network traffic source and</a:t>
            </a:r>
          </a:p>
          <a:p>
            <a:pPr lvl="0"/>
            <a:r>
              <a:rPr lang="en-US" sz="1333" dirty="0">
                <a:solidFill>
                  <a:srgbClr val="646363"/>
                </a:solidFill>
              </a:rPr>
              <a:t>destination.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5BB3217-4E2F-4FA8-9294-C5924D925E44}"/>
              </a:ext>
            </a:extLst>
          </p:cNvPr>
          <p:cNvSpPr txBox="1"/>
          <p:nvPr/>
        </p:nvSpPr>
        <p:spPr>
          <a:xfrm>
            <a:off x="5425713" y="3778545"/>
            <a:ext cx="1615119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1333" dirty="0">
                <a:solidFill>
                  <a:srgbClr val="646363"/>
                </a:solidFill>
              </a:rPr>
              <a:t>Strategy for data in rest, transit.</a:t>
            </a:r>
            <a:endParaRPr lang="en-US" sz="1333" dirty="0">
              <a:solidFill>
                <a:srgbClr val="646363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F512B29-056D-40BE-953E-B77C0B4F8969}"/>
              </a:ext>
            </a:extLst>
          </p:cNvPr>
          <p:cNvSpPr txBox="1"/>
          <p:nvPr/>
        </p:nvSpPr>
        <p:spPr>
          <a:xfrm>
            <a:off x="1765942" y="3870815"/>
            <a:ext cx="1615303" cy="132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1333" dirty="0">
                <a:solidFill>
                  <a:srgbClr val="646363"/>
                </a:solidFill>
              </a:rPr>
              <a:t>Apply security design principles to build highly secure web applications via Threat </a:t>
            </a:r>
            <a:r>
              <a:rPr lang="en-IN" sz="1333" dirty="0" err="1">
                <a:solidFill>
                  <a:srgbClr val="646363"/>
                </a:solidFill>
              </a:rPr>
              <a:t>Modeling</a:t>
            </a:r>
            <a:endParaRPr lang="en-US" sz="1333" dirty="0">
              <a:solidFill>
                <a:srgbClr val="646363"/>
              </a:solidFill>
            </a:endParaRPr>
          </a:p>
        </p:txBody>
      </p:sp>
      <p:sp>
        <p:nvSpPr>
          <p:cNvPr id="84" name="Freeform 73">
            <a:extLst>
              <a:ext uri="{FF2B5EF4-FFF2-40B4-BE49-F238E27FC236}">
                <a16:creationId xmlns:a16="http://schemas.microsoft.com/office/drawing/2014/main" id="{39BEF2F9-396F-4C92-B3B0-71460BB4073E}"/>
              </a:ext>
            </a:extLst>
          </p:cNvPr>
          <p:cNvSpPr>
            <a:spLocks noEditPoints="1"/>
          </p:cNvSpPr>
          <p:nvPr/>
        </p:nvSpPr>
        <p:spPr bwMode="auto">
          <a:xfrm>
            <a:off x="2437830" y="2176285"/>
            <a:ext cx="377989" cy="299991"/>
          </a:xfrm>
          <a:custGeom>
            <a:avLst/>
            <a:gdLst>
              <a:gd name="T0" fmla="*/ 3526 w 3526"/>
              <a:gd name="T1" fmla="*/ 2803 h 2803"/>
              <a:gd name="T2" fmla="*/ 0 w 3526"/>
              <a:gd name="T3" fmla="*/ 1227 h 2803"/>
              <a:gd name="T4" fmla="*/ 69 w 3526"/>
              <a:gd name="T5" fmla="*/ 1291 h 2803"/>
              <a:gd name="T6" fmla="*/ 150 w 3526"/>
              <a:gd name="T7" fmla="*/ 1340 h 2803"/>
              <a:gd name="T8" fmla="*/ 241 w 3526"/>
              <a:gd name="T9" fmla="*/ 1372 h 2803"/>
              <a:gd name="T10" fmla="*/ 341 w 3526"/>
              <a:gd name="T11" fmla="*/ 1382 h 2803"/>
              <a:gd name="T12" fmla="*/ 513 w 3526"/>
              <a:gd name="T13" fmla="*/ 1663 h 2803"/>
              <a:gd name="T14" fmla="*/ 921 w 3526"/>
              <a:gd name="T15" fmla="*/ 1382 h 2803"/>
              <a:gd name="T16" fmla="*/ 2494 w 3526"/>
              <a:gd name="T17" fmla="*/ 1663 h 2803"/>
              <a:gd name="T18" fmla="*/ 2900 w 3526"/>
              <a:gd name="T19" fmla="*/ 1382 h 2803"/>
              <a:gd name="T20" fmla="*/ 3223 w 3526"/>
              <a:gd name="T21" fmla="*/ 1379 h 2803"/>
              <a:gd name="T22" fmla="*/ 3323 w 3526"/>
              <a:gd name="T23" fmla="*/ 1355 h 2803"/>
              <a:gd name="T24" fmla="*/ 3414 w 3526"/>
              <a:gd name="T25" fmla="*/ 1309 h 2803"/>
              <a:gd name="T26" fmla="*/ 3492 w 3526"/>
              <a:gd name="T27" fmla="*/ 1245 h 2803"/>
              <a:gd name="T28" fmla="*/ 1317 w 3526"/>
              <a:gd name="T29" fmla="*/ 133 h 2803"/>
              <a:gd name="T30" fmla="*/ 2217 w 3526"/>
              <a:gd name="T31" fmla="*/ 350 h 2803"/>
              <a:gd name="T32" fmla="*/ 1317 w 3526"/>
              <a:gd name="T33" fmla="*/ 133 h 2803"/>
              <a:gd name="T34" fmla="*/ 2284 w 3526"/>
              <a:gd name="T35" fmla="*/ 0 h 2803"/>
              <a:gd name="T36" fmla="*/ 2317 w 3526"/>
              <a:gd name="T37" fmla="*/ 9 h 2803"/>
              <a:gd name="T38" fmla="*/ 2341 w 3526"/>
              <a:gd name="T39" fmla="*/ 32 h 2803"/>
              <a:gd name="T40" fmla="*/ 2350 w 3526"/>
              <a:gd name="T41" fmla="*/ 67 h 2803"/>
              <a:gd name="T42" fmla="*/ 3526 w 3526"/>
              <a:gd name="T43" fmla="*/ 350 h 2803"/>
              <a:gd name="T44" fmla="*/ 3514 w 3526"/>
              <a:gd name="T45" fmla="*/ 1041 h 2803"/>
              <a:gd name="T46" fmla="*/ 3476 w 3526"/>
              <a:gd name="T47" fmla="*/ 1123 h 2803"/>
              <a:gd name="T48" fmla="*/ 3420 w 3526"/>
              <a:gd name="T49" fmla="*/ 1193 h 2803"/>
              <a:gd name="T50" fmla="*/ 3347 w 3526"/>
              <a:gd name="T51" fmla="*/ 1246 h 2803"/>
              <a:gd name="T52" fmla="*/ 3263 w 3526"/>
              <a:gd name="T53" fmla="*/ 1281 h 2803"/>
              <a:gd name="T54" fmla="*/ 3169 w 3526"/>
              <a:gd name="T55" fmla="*/ 1293 h 2803"/>
              <a:gd name="T56" fmla="*/ 2900 w 3526"/>
              <a:gd name="T57" fmla="*/ 1184 h 2803"/>
              <a:gd name="T58" fmla="*/ 2494 w 3526"/>
              <a:gd name="T59" fmla="*/ 1293 h 2803"/>
              <a:gd name="T60" fmla="*/ 921 w 3526"/>
              <a:gd name="T61" fmla="*/ 1184 h 2803"/>
              <a:gd name="T62" fmla="*/ 513 w 3526"/>
              <a:gd name="T63" fmla="*/ 1293 h 2803"/>
              <a:gd name="T64" fmla="*/ 294 w 3526"/>
              <a:gd name="T65" fmla="*/ 1291 h 2803"/>
              <a:gd name="T66" fmla="*/ 208 w 3526"/>
              <a:gd name="T67" fmla="*/ 1268 h 2803"/>
              <a:gd name="T68" fmla="*/ 131 w 3526"/>
              <a:gd name="T69" fmla="*/ 1226 h 2803"/>
              <a:gd name="T70" fmla="*/ 66 w 3526"/>
              <a:gd name="T71" fmla="*/ 1167 h 2803"/>
              <a:gd name="T72" fmla="*/ 17 w 3526"/>
              <a:gd name="T73" fmla="*/ 1094 h 2803"/>
              <a:gd name="T74" fmla="*/ 0 w 3526"/>
              <a:gd name="T75" fmla="*/ 350 h 2803"/>
              <a:gd name="T76" fmla="*/ 1182 w 3526"/>
              <a:gd name="T77" fmla="*/ 67 h 2803"/>
              <a:gd name="T78" fmla="*/ 1192 w 3526"/>
              <a:gd name="T79" fmla="*/ 32 h 2803"/>
              <a:gd name="T80" fmla="*/ 1216 w 3526"/>
              <a:gd name="T81" fmla="*/ 9 h 2803"/>
              <a:gd name="T82" fmla="*/ 1250 w 3526"/>
              <a:gd name="T83" fmla="*/ 0 h 2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526" h="2803">
                <a:moveTo>
                  <a:pt x="3526" y="1207"/>
                </a:moveTo>
                <a:lnTo>
                  <a:pt x="3526" y="2803"/>
                </a:lnTo>
                <a:lnTo>
                  <a:pt x="0" y="2803"/>
                </a:lnTo>
                <a:lnTo>
                  <a:pt x="0" y="1227"/>
                </a:lnTo>
                <a:lnTo>
                  <a:pt x="32" y="1260"/>
                </a:lnTo>
                <a:lnTo>
                  <a:pt x="69" y="1291"/>
                </a:lnTo>
                <a:lnTo>
                  <a:pt x="108" y="1318"/>
                </a:lnTo>
                <a:lnTo>
                  <a:pt x="150" y="1340"/>
                </a:lnTo>
                <a:lnTo>
                  <a:pt x="195" y="1359"/>
                </a:lnTo>
                <a:lnTo>
                  <a:pt x="241" y="1372"/>
                </a:lnTo>
                <a:lnTo>
                  <a:pt x="290" y="1379"/>
                </a:lnTo>
                <a:lnTo>
                  <a:pt x="341" y="1382"/>
                </a:lnTo>
                <a:lnTo>
                  <a:pt x="513" y="1382"/>
                </a:lnTo>
                <a:lnTo>
                  <a:pt x="513" y="1663"/>
                </a:lnTo>
                <a:lnTo>
                  <a:pt x="921" y="1663"/>
                </a:lnTo>
                <a:lnTo>
                  <a:pt x="921" y="1382"/>
                </a:lnTo>
                <a:lnTo>
                  <a:pt x="2494" y="1382"/>
                </a:lnTo>
                <a:lnTo>
                  <a:pt x="2494" y="1663"/>
                </a:lnTo>
                <a:lnTo>
                  <a:pt x="2900" y="1663"/>
                </a:lnTo>
                <a:lnTo>
                  <a:pt x="2900" y="1382"/>
                </a:lnTo>
                <a:lnTo>
                  <a:pt x="3169" y="1382"/>
                </a:lnTo>
                <a:lnTo>
                  <a:pt x="3223" y="1379"/>
                </a:lnTo>
                <a:lnTo>
                  <a:pt x="3275" y="1371"/>
                </a:lnTo>
                <a:lnTo>
                  <a:pt x="3323" y="1355"/>
                </a:lnTo>
                <a:lnTo>
                  <a:pt x="3371" y="1335"/>
                </a:lnTo>
                <a:lnTo>
                  <a:pt x="3414" y="1309"/>
                </a:lnTo>
                <a:lnTo>
                  <a:pt x="3455" y="1280"/>
                </a:lnTo>
                <a:lnTo>
                  <a:pt x="3492" y="1245"/>
                </a:lnTo>
                <a:lnTo>
                  <a:pt x="3526" y="1207"/>
                </a:lnTo>
                <a:close/>
                <a:moveTo>
                  <a:pt x="1317" y="133"/>
                </a:moveTo>
                <a:lnTo>
                  <a:pt x="1317" y="350"/>
                </a:lnTo>
                <a:lnTo>
                  <a:pt x="2217" y="350"/>
                </a:lnTo>
                <a:lnTo>
                  <a:pt x="2217" y="133"/>
                </a:lnTo>
                <a:lnTo>
                  <a:pt x="1317" y="133"/>
                </a:lnTo>
                <a:close/>
                <a:moveTo>
                  <a:pt x="1250" y="0"/>
                </a:moveTo>
                <a:lnTo>
                  <a:pt x="2284" y="0"/>
                </a:lnTo>
                <a:lnTo>
                  <a:pt x="2301" y="2"/>
                </a:lnTo>
                <a:lnTo>
                  <a:pt x="2317" y="9"/>
                </a:lnTo>
                <a:lnTo>
                  <a:pt x="2330" y="19"/>
                </a:lnTo>
                <a:lnTo>
                  <a:pt x="2341" y="32"/>
                </a:lnTo>
                <a:lnTo>
                  <a:pt x="2348" y="49"/>
                </a:lnTo>
                <a:lnTo>
                  <a:pt x="2350" y="67"/>
                </a:lnTo>
                <a:lnTo>
                  <a:pt x="2350" y="350"/>
                </a:lnTo>
                <a:lnTo>
                  <a:pt x="3526" y="350"/>
                </a:lnTo>
                <a:lnTo>
                  <a:pt x="3526" y="995"/>
                </a:lnTo>
                <a:lnTo>
                  <a:pt x="3514" y="1041"/>
                </a:lnTo>
                <a:lnTo>
                  <a:pt x="3498" y="1083"/>
                </a:lnTo>
                <a:lnTo>
                  <a:pt x="3476" y="1123"/>
                </a:lnTo>
                <a:lnTo>
                  <a:pt x="3450" y="1160"/>
                </a:lnTo>
                <a:lnTo>
                  <a:pt x="3420" y="1193"/>
                </a:lnTo>
                <a:lnTo>
                  <a:pt x="3385" y="1221"/>
                </a:lnTo>
                <a:lnTo>
                  <a:pt x="3347" y="1246"/>
                </a:lnTo>
                <a:lnTo>
                  <a:pt x="3306" y="1267"/>
                </a:lnTo>
                <a:lnTo>
                  <a:pt x="3263" y="1281"/>
                </a:lnTo>
                <a:lnTo>
                  <a:pt x="3216" y="1291"/>
                </a:lnTo>
                <a:lnTo>
                  <a:pt x="3169" y="1293"/>
                </a:lnTo>
                <a:lnTo>
                  <a:pt x="2900" y="1293"/>
                </a:lnTo>
                <a:lnTo>
                  <a:pt x="2900" y="1184"/>
                </a:lnTo>
                <a:lnTo>
                  <a:pt x="2494" y="1184"/>
                </a:lnTo>
                <a:lnTo>
                  <a:pt x="2494" y="1293"/>
                </a:lnTo>
                <a:lnTo>
                  <a:pt x="921" y="1293"/>
                </a:lnTo>
                <a:lnTo>
                  <a:pt x="921" y="1184"/>
                </a:lnTo>
                <a:lnTo>
                  <a:pt x="513" y="1184"/>
                </a:lnTo>
                <a:lnTo>
                  <a:pt x="513" y="1293"/>
                </a:lnTo>
                <a:lnTo>
                  <a:pt x="341" y="1293"/>
                </a:lnTo>
                <a:lnTo>
                  <a:pt x="294" y="1291"/>
                </a:lnTo>
                <a:lnTo>
                  <a:pt x="250" y="1282"/>
                </a:lnTo>
                <a:lnTo>
                  <a:pt x="208" y="1268"/>
                </a:lnTo>
                <a:lnTo>
                  <a:pt x="168" y="1249"/>
                </a:lnTo>
                <a:lnTo>
                  <a:pt x="131" y="1226"/>
                </a:lnTo>
                <a:lnTo>
                  <a:pt x="96" y="1198"/>
                </a:lnTo>
                <a:lnTo>
                  <a:pt x="66" y="1167"/>
                </a:lnTo>
                <a:lnTo>
                  <a:pt x="40" y="1132"/>
                </a:lnTo>
                <a:lnTo>
                  <a:pt x="17" y="1094"/>
                </a:lnTo>
                <a:lnTo>
                  <a:pt x="0" y="1054"/>
                </a:lnTo>
                <a:lnTo>
                  <a:pt x="0" y="350"/>
                </a:lnTo>
                <a:lnTo>
                  <a:pt x="1182" y="350"/>
                </a:lnTo>
                <a:lnTo>
                  <a:pt x="1182" y="67"/>
                </a:lnTo>
                <a:lnTo>
                  <a:pt x="1185" y="49"/>
                </a:lnTo>
                <a:lnTo>
                  <a:pt x="1192" y="32"/>
                </a:lnTo>
                <a:lnTo>
                  <a:pt x="1202" y="19"/>
                </a:lnTo>
                <a:lnTo>
                  <a:pt x="1216" y="9"/>
                </a:lnTo>
                <a:lnTo>
                  <a:pt x="1232" y="2"/>
                </a:lnTo>
                <a:lnTo>
                  <a:pt x="1250" y="0"/>
                </a:lnTo>
                <a:close/>
              </a:path>
            </a:pathLst>
          </a:custGeom>
          <a:solidFill>
            <a:srgbClr val="64636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en-US" sz="2400" ker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B0E0882B-B916-4640-8BB1-48D0CA6D4F2C}"/>
              </a:ext>
            </a:extLst>
          </p:cNvPr>
          <p:cNvSpPr>
            <a:spLocks noEditPoints="1"/>
          </p:cNvSpPr>
          <p:nvPr/>
        </p:nvSpPr>
        <p:spPr bwMode="auto">
          <a:xfrm>
            <a:off x="4228547" y="3864372"/>
            <a:ext cx="413035" cy="507104"/>
          </a:xfrm>
          <a:custGeom>
            <a:avLst/>
            <a:gdLst>
              <a:gd name="T0" fmla="*/ 2086 w 3059"/>
              <a:gd name="T1" fmla="*/ 3012 h 3752"/>
              <a:gd name="T2" fmla="*/ 1935 w 3059"/>
              <a:gd name="T3" fmla="*/ 3086 h 3752"/>
              <a:gd name="T4" fmla="*/ 2285 w 3059"/>
              <a:gd name="T5" fmla="*/ 3428 h 3752"/>
              <a:gd name="T6" fmla="*/ 2841 w 3059"/>
              <a:gd name="T7" fmla="*/ 2870 h 3752"/>
              <a:gd name="T8" fmla="*/ 2743 w 3059"/>
              <a:gd name="T9" fmla="*/ 2733 h 3752"/>
              <a:gd name="T10" fmla="*/ 1556 w 3059"/>
              <a:gd name="T11" fmla="*/ 2733 h 3752"/>
              <a:gd name="T12" fmla="*/ 988 w 3059"/>
              <a:gd name="T13" fmla="*/ 2776 h 3752"/>
              <a:gd name="T14" fmla="*/ 1003 w 3059"/>
              <a:gd name="T15" fmla="*/ 2629 h 3752"/>
              <a:gd name="T16" fmla="*/ 872 w 3059"/>
              <a:gd name="T17" fmla="*/ 2574 h 3752"/>
              <a:gd name="T18" fmla="*/ 475 w 3059"/>
              <a:gd name="T19" fmla="*/ 2716 h 3752"/>
              <a:gd name="T20" fmla="*/ 508 w 3059"/>
              <a:gd name="T21" fmla="*/ 2629 h 3752"/>
              <a:gd name="T22" fmla="*/ 2362 w 3059"/>
              <a:gd name="T23" fmla="*/ 2358 h 3752"/>
              <a:gd name="T24" fmla="*/ 2855 w 3059"/>
              <a:gd name="T25" fmla="*/ 2563 h 3752"/>
              <a:gd name="T26" fmla="*/ 3059 w 3059"/>
              <a:gd name="T27" fmla="*/ 3055 h 3752"/>
              <a:gd name="T28" fmla="*/ 2855 w 3059"/>
              <a:gd name="T29" fmla="*/ 3547 h 3752"/>
              <a:gd name="T30" fmla="*/ 2362 w 3059"/>
              <a:gd name="T31" fmla="*/ 3752 h 3752"/>
              <a:gd name="T32" fmla="*/ 1868 w 3059"/>
              <a:gd name="T33" fmla="*/ 3547 h 3752"/>
              <a:gd name="T34" fmla="*/ 1665 w 3059"/>
              <a:gd name="T35" fmla="*/ 3055 h 3752"/>
              <a:gd name="T36" fmla="*/ 1868 w 3059"/>
              <a:gd name="T37" fmla="*/ 2563 h 3752"/>
              <a:gd name="T38" fmla="*/ 2362 w 3059"/>
              <a:gd name="T39" fmla="*/ 2358 h 3752"/>
              <a:gd name="T40" fmla="*/ 1665 w 3059"/>
              <a:gd name="T41" fmla="*/ 2251 h 3752"/>
              <a:gd name="T42" fmla="*/ 988 w 3059"/>
              <a:gd name="T43" fmla="*/ 2294 h 3752"/>
              <a:gd name="T44" fmla="*/ 1003 w 3059"/>
              <a:gd name="T45" fmla="*/ 2147 h 3752"/>
              <a:gd name="T46" fmla="*/ 872 w 3059"/>
              <a:gd name="T47" fmla="*/ 2115 h 3752"/>
              <a:gd name="T48" fmla="*/ 475 w 3059"/>
              <a:gd name="T49" fmla="*/ 2257 h 3752"/>
              <a:gd name="T50" fmla="*/ 508 w 3059"/>
              <a:gd name="T51" fmla="*/ 2169 h 3752"/>
              <a:gd name="T52" fmla="*/ 1020 w 3059"/>
              <a:gd name="T53" fmla="*/ 1716 h 3752"/>
              <a:gd name="T54" fmla="*/ 1930 w 3059"/>
              <a:gd name="T55" fmla="*/ 1840 h 3752"/>
              <a:gd name="T56" fmla="*/ 977 w 3059"/>
              <a:gd name="T57" fmla="*/ 1854 h 3752"/>
              <a:gd name="T58" fmla="*/ 1020 w 3059"/>
              <a:gd name="T59" fmla="*/ 1716 h 3752"/>
              <a:gd name="T60" fmla="*/ 864 w 3059"/>
              <a:gd name="T61" fmla="*/ 1672 h 3752"/>
              <a:gd name="T62" fmla="*/ 464 w 3059"/>
              <a:gd name="T63" fmla="*/ 1790 h 3752"/>
              <a:gd name="T64" fmla="*/ 522 w 3059"/>
              <a:gd name="T65" fmla="*/ 1717 h 3752"/>
              <a:gd name="T66" fmla="*/ 1879 w 3059"/>
              <a:gd name="T67" fmla="*/ 1232 h 3752"/>
              <a:gd name="T68" fmla="*/ 1922 w 3059"/>
              <a:gd name="T69" fmla="*/ 1371 h 3752"/>
              <a:gd name="T70" fmla="*/ 969 w 3059"/>
              <a:gd name="T71" fmla="*/ 1356 h 3752"/>
              <a:gd name="T72" fmla="*/ 831 w 3059"/>
              <a:gd name="T73" fmla="*/ 1113 h 3752"/>
              <a:gd name="T74" fmla="*/ 666 w 3059"/>
              <a:gd name="T75" fmla="*/ 1418 h 3752"/>
              <a:gd name="T76" fmla="*/ 458 w 3059"/>
              <a:gd name="T77" fmla="*/ 1298 h 3752"/>
              <a:gd name="T78" fmla="*/ 536 w 3059"/>
              <a:gd name="T79" fmla="*/ 1247 h 3752"/>
              <a:gd name="T80" fmla="*/ 592 w 3059"/>
              <a:gd name="T81" fmla="*/ 402 h 3752"/>
              <a:gd name="T82" fmla="*/ 735 w 3059"/>
              <a:gd name="T83" fmla="*/ 667 h 3752"/>
              <a:gd name="T84" fmla="*/ 1716 w 3059"/>
              <a:gd name="T85" fmla="*/ 645 h 3752"/>
              <a:gd name="T86" fmla="*/ 1819 w 3059"/>
              <a:gd name="T87" fmla="*/ 375 h 3752"/>
              <a:gd name="T88" fmla="*/ 2378 w 3059"/>
              <a:gd name="T89" fmla="*/ 473 h 3752"/>
              <a:gd name="T90" fmla="*/ 2288 w 3059"/>
              <a:gd name="T91" fmla="*/ 2201 h 3752"/>
              <a:gd name="T92" fmla="*/ 1526 w 3059"/>
              <a:gd name="T93" fmla="*/ 3247 h 3752"/>
              <a:gd name="T94" fmla="*/ 51 w 3059"/>
              <a:gd name="T95" fmla="*/ 3301 h 3752"/>
              <a:gd name="T96" fmla="*/ 23 w 3059"/>
              <a:gd name="T97" fmla="*/ 491 h 3752"/>
              <a:gd name="T98" fmla="*/ 1208 w 3059"/>
              <a:gd name="T99" fmla="*/ 107 h 3752"/>
              <a:gd name="T100" fmla="*/ 1138 w 3059"/>
              <a:gd name="T101" fmla="*/ 229 h 3752"/>
              <a:gd name="T102" fmla="*/ 1277 w 3059"/>
              <a:gd name="T103" fmla="*/ 229 h 3752"/>
              <a:gd name="T104" fmla="*/ 1208 w 3059"/>
              <a:gd name="T105" fmla="*/ 107 h 3752"/>
              <a:gd name="T106" fmla="*/ 1371 w 3059"/>
              <a:gd name="T107" fmla="*/ 92 h 3752"/>
              <a:gd name="T108" fmla="*/ 1436 w 3059"/>
              <a:gd name="T109" fmla="*/ 257 h 3752"/>
              <a:gd name="T110" fmla="*/ 1691 w 3059"/>
              <a:gd name="T111" fmla="*/ 338 h 3752"/>
              <a:gd name="T112" fmla="*/ 1671 w 3059"/>
              <a:gd name="T113" fmla="*/ 543 h 3752"/>
              <a:gd name="T114" fmla="*/ 768 w 3059"/>
              <a:gd name="T115" fmla="*/ 563 h 3752"/>
              <a:gd name="T116" fmla="*/ 710 w 3059"/>
              <a:gd name="T117" fmla="*/ 365 h 3752"/>
              <a:gd name="T118" fmla="*/ 961 w 3059"/>
              <a:gd name="T119" fmla="*/ 265 h 3752"/>
              <a:gd name="T120" fmla="*/ 1031 w 3059"/>
              <a:gd name="T121" fmla="*/ 121 h 3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059" h="3752">
                <a:moveTo>
                  <a:pt x="2743" y="2733"/>
                </a:moveTo>
                <a:lnTo>
                  <a:pt x="2720" y="2736"/>
                </a:lnTo>
                <a:lnTo>
                  <a:pt x="2697" y="2741"/>
                </a:lnTo>
                <a:lnTo>
                  <a:pt x="2676" y="2753"/>
                </a:lnTo>
                <a:lnTo>
                  <a:pt x="2657" y="2770"/>
                </a:lnTo>
                <a:lnTo>
                  <a:pt x="2295" y="3176"/>
                </a:lnTo>
                <a:lnTo>
                  <a:pt x="2107" y="3025"/>
                </a:lnTo>
                <a:lnTo>
                  <a:pt x="2086" y="3012"/>
                </a:lnTo>
                <a:lnTo>
                  <a:pt x="2063" y="3004"/>
                </a:lnTo>
                <a:lnTo>
                  <a:pt x="2040" y="3002"/>
                </a:lnTo>
                <a:lnTo>
                  <a:pt x="2016" y="3004"/>
                </a:lnTo>
                <a:lnTo>
                  <a:pt x="1994" y="3012"/>
                </a:lnTo>
                <a:lnTo>
                  <a:pt x="1973" y="3024"/>
                </a:lnTo>
                <a:lnTo>
                  <a:pt x="1956" y="3041"/>
                </a:lnTo>
                <a:lnTo>
                  <a:pt x="1942" y="3063"/>
                </a:lnTo>
                <a:lnTo>
                  <a:pt x="1935" y="3086"/>
                </a:lnTo>
                <a:lnTo>
                  <a:pt x="1932" y="3108"/>
                </a:lnTo>
                <a:lnTo>
                  <a:pt x="1935" y="3132"/>
                </a:lnTo>
                <a:lnTo>
                  <a:pt x="1942" y="3155"/>
                </a:lnTo>
                <a:lnTo>
                  <a:pt x="1955" y="3174"/>
                </a:lnTo>
                <a:lnTo>
                  <a:pt x="1973" y="3193"/>
                </a:lnTo>
                <a:lnTo>
                  <a:pt x="2241" y="3406"/>
                </a:lnTo>
                <a:lnTo>
                  <a:pt x="2262" y="3420"/>
                </a:lnTo>
                <a:lnTo>
                  <a:pt x="2285" y="3428"/>
                </a:lnTo>
                <a:lnTo>
                  <a:pt x="2308" y="3430"/>
                </a:lnTo>
                <a:lnTo>
                  <a:pt x="2331" y="3428"/>
                </a:lnTo>
                <a:lnTo>
                  <a:pt x="2351" y="3421"/>
                </a:lnTo>
                <a:lnTo>
                  <a:pt x="2372" y="3410"/>
                </a:lnTo>
                <a:lnTo>
                  <a:pt x="2389" y="3395"/>
                </a:lnTo>
                <a:lnTo>
                  <a:pt x="2818" y="2912"/>
                </a:lnTo>
                <a:lnTo>
                  <a:pt x="2832" y="2891"/>
                </a:lnTo>
                <a:lnTo>
                  <a:pt x="2841" y="2870"/>
                </a:lnTo>
                <a:lnTo>
                  <a:pt x="2845" y="2846"/>
                </a:lnTo>
                <a:lnTo>
                  <a:pt x="2843" y="2823"/>
                </a:lnTo>
                <a:lnTo>
                  <a:pt x="2837" y="2800"/>
                </a:lnTo>
                <a:lnTo>
                  <a:pt x="2826" y="2779"/>
                </a:lnTo>
                <a:lnTo>
                  <a:pt x="2809" y="2761"/>
                </a:lnTo>
                <a:lnTo>
                  <a:pt x="2788" y="2747"/>
                </a:lnTo>
                <a:lnTo>
                  <a:pt x="2767" y="2738"/>
                </a:lnTo>
                <a:lnTo>
                  <a:pt x="2743" y="2733"/>
                </a:lnTo>
                <a:close/>
                <a:moveTo>
                  <a:pt x="1020" y="2626"/>
                </a:moveTo>
                <a:lnTo>
                  <a:pt x="1503" y="2626"/>
                </a:lnTo>
                <a:lnTo>
                  <a:pt x="1520" y="2629"/>
                </a:lnTo>
                <a:lnTo>
                  <a:pt x="1535" y="2637"/>
                </a:lnTo>
                <a:lnTo>
                  <a:pt x="1546" y="2648"/>
                </a:lnTo>
                <a:lnTo>
                  <a:pt x="1554" y="2663"/>
                </a:lnTo>
                <a:lnTo>
                  <a:pt x="1556" y="2680"/>
                </a:lnTo>
                <a:lnTo>
                  <a:pt x="1556" y="2733"/>
                </a:lnTo>
                <a:lnTo>
                  <a:pt x="1554" y="2750"/>
                </a:lnTo>
                <a:lnTo>
                  <a:pt x="1546" y="2765"/>
                </a:lnTo>
                <a:lnTo>
                  <a:pt x="1535" y="2776"/>
                </a:lnTo>
                <a:lnTo>
                  <a:pt x="1520" y="2784"/>
                </a:lnTo>
                <a:lnTo>
                  <a:pt x="1503" y="2787"/>
                </a:lnTo>
                <a:lnTo>
                  <a:pt x="1020" y="2787"/>
                </a:lnTo>
                <a:lnTo>
                  <a:pt x="1003" y="2784"/>
                </a:lnTo>
                <a:lnTo>
                  <a:pt x="988" y="2776"/>
                </a:lnTo>
                <a:lnTo>
                  <a:pt x="977" y="2765"/>
                </a:lnTo>
                <a:lnTo>
                  <a:pt x="969" y="2750"/>
                </a:lnTo>
                <a:lnTo>
                  <a:pt x="967" y="2733"/>
                </a:lnTo>
                <a:lnTo>
                  <a:pt x="967" y="2680"/>
                </a:lnTo>
                <a:lnTo>
                  <a:pt x="969" y="2663"/>
                </a:lnTo>
                <a:lnTo>
                  <a:pt x="977" y="2648"/>
                </a:lnTo>
                <a:lnTo>
                  <a:pt x="988" y="2637"/>
                </a:lnTo>
                <a:lnTo>
                  <a:pt x="1003" y="2629"/>
                </a:lnTo>
                <a:lnTo>
                  <a:pt x="1020" y="2626"/>
                </a:lnTo>
                <a:close/>
                <a:moveTo>
                  <a:pt x="831" y="2506"/>
                </a:moveTo>
                <a:lnTo>
                  <a:pt x="846" y="2509"/>
                </a:lnTo>
                <a:lnTo>
                  <a:pt x="860" y="2518"/>
                </a:lnTo>
                <a:lnTo>
                  <a:pt x="870" y="2530"/>
                </a:lnTo>
                <a:lnTo>
                  <a:pt x="875" y="2545"/>
                </a:lnTo>
                <a:lnTo>
                  <a:pt x="875" y="2559"/>
                </a:lnTo>
                <a:lnTo>
                  <a:pt x="872" y="2574"/>
                </a:lnTo>
                <a:lnTo>
                  <a:pt x="864" y="2588"/>
                </a:lnTo>
                <a:lnTo>
                  <a:pt x="666" y="2809"/>
                </a:lnTo>
                <a:lnTo>
                  <a:pt x="655" y="2819"/>
                </a:lnTo>
                <a:lnTo>
                  <a:pt x="642" y="2824"/>
                </a:lnTo>
                <a:lnTo>
                  <a:pt x="628" y="2827"/>
                </a:lnTo>
                <a:lnTo>
                  <a:pt x="612" y="2823"/>
                </a:lnTo>
                <a:lnTo>
                  <a:pt x="598" y="2815"/>
                </a:lnTo>
                <a:lnTo>
                  <a:pt x="475" y="2716"/>
                </a:lnTo>
                <a:lnTo>
                  <a:pt x="464" y="2705"/>
                </a:lnTo>
                <a:lnTo>
                  <a:pt x="458" y="2691"/>
                </a:lnTo>
                <a:lnTo>
                  <a:pt x="456" y="2676"/>
                </a:lnTo>
                <a:lnTo>
                  <a:pt x="459" y="2662"/>
                </a:lnTo>
                <a:lnTo>
                  <a:pt x="467" y="2647"/>
                </a:lnTo>
                <a:lnTo>
                  <a:pt x="478" y="2637"/>
                </a:lnTo>
                <a:lnTo>
                  <a:pt x="493" y="2631"/>
                </a:lnTo>
                <a:lnTo>
                  <a:pt x="508" y="2629"/>
                </a:lnTo>
                <a:lnTo>
                  <a:pt x="522" y="2632"/>
                </a:lnTo>
                <a:lnTo>
                  <a:pt x="536" y="2640"/>
                </a:lnTo>
                <a:lnTo>
                  <a:pt x="623" y="2709"/>
                </a:lnTo>
                <a:lnTo>
                  <a:pt x="790" y="2522"/>
                </a:lnTo>
                <a:lnTo>
                  <a:pt x="801" y="2512"/>
                </a:lnTo>
                <a:lnTo>
                  <a:pt x="816" y="2507"/>
                </a:lnTo>
                <a:lnTo>
                  <a:pt x="831" y="2506"/>
                </a:lnTo>
                <a:close/>
                <a:moveTo>
                  <a:pt x="2362" y="2358"/>
                </a:moveTo>
                <a:lnTo>
                  <a:pt x="2433" y="2361"/>
                </a:lnTo>
                <a:lnTo>
                  <a:pt x="2503" y="2373"/>
                </a:lnTo>
                <a:lnTo>
                  <a:pt x="2570" y="2390"/>
                </a:lnTo>
                <a:lnTo>
                  <a:pt x="2633" y="2413"/>
                </a:lnTo>
                <a:lnTo>
                  <a:pt x="2695" y="2442"/>
                </a:lnTo>
                <a:lnTo>
                  <a:pt x="2752" y="2477"/>
                </a:lnTo>
                <a:lnTo>
                  <a:pt x="2805" y="2517"/>
                </a:lnTo>
                <a:lnTo>
                  <a:pt x="2855" y="2563"/>
                </a:lnTo>
                <a:lnTo>
                  <a:pt x="2900" y="2612"/>
                </a:lnTo>
                <a:lnTo>
                  <a:pt x="2941" y="2665"/>
                </a:lnTo>
                <a:lnTo>
                  <a:pt x="2975" y="2723"/>
                </a:lnTo>
                <a:lnTo>
                  <a:pt x="3005" y="2784"/>
                </a:lnTo>
                <a:lnTo>
                  <a:pt x="3029" y="2848"/>
                </a:lnTo>
                <a:lnTo>
                  <a:pt x="3046" y="2915"/>
                </a:lnTo>
                <a:lnTo>
                  <a:pt x="3056" y="2983"/>
                </a:lnTo>
                <a:lnTo>
                  <a:pt x="3059" y="3055"/>
                </a:lnTo>
                <a:lnTo>
                  <a:pt x="3056" y="3127"/>
                </a:lnTo>
                <a:lnTo>
                  <a:pt x="3046" y="3196"/>
                </a:lnTo>
                <a:lnTo>
                  <a:pt x="3029" y="3262"/>
                </a:lnTo>
                <a:lnTo>
                  <a:pt x="3005" y="3327"/>
                </a:lnTo>
                <a:lnTo>
                  <a:pt x="2975" y="3387"/>
                </a:lnTo>
                <a:lnTo>
                  <a:pt x="2941" y="3445"/>
                </a:lnTo>
                <a:lnTo>
                  <a:pt x="2900" y="3498"/>
                </a:lnTo>
                <a:lnTo>
                  <a:pt x="2855" y="3547"/>
                </a:lnTo>
                <a:lnTo>
                  <a:pt x="2805" y="3593"/>
                </a:lnTo>
                <a:lnTo>
                  <a:pt x="2752" y="3633"/>
                </a:lnTo>
                <a:lnTo>
                  <a:pt x="2695" y="3668"/>
                </a:lnTo>
                <a:lnTo>
                  <a:pt x="2633" y="3697"/>
                </a:lnTo>
                <a:lnTo>
                  <a:pt x="2570" y="3720"/>
                </a:lnTo>
                <a:lnTo>
                  <a:pt x="2503" y="3738"/>
                </a:lnTo>
                <a:lnTo>
                  <a:pt x="2433" y="3749"/>
                </a:lnTo>
                <a:lnTo>
                  <a:pt x="2362" y="3752"/>
                </a:lnTo>
                <a:lnTo>
                  <a:pt x="2291" y="3749"/>
                </a:lnTo>
                <a:lnTo>
                  <a:pt x="2221" y="3738"/>
                </a:lnTo>
                <a:lnTo>
                  <a:pt x="2154" y="3720"/>
                </a:lnTo>
                <a:lnTo>
                  <a:pt x="2090" y="3697"/>
                </a:lnTo>
                <a:lnTo>
                  <a:pt x="2029" y="3668"/>
                </a:lnTo>
                <a:lnTo>
                  <a:pt x="1972" y="3633"/>
                </a:lnTo>
                <a:lnTo>
                  <a:pt x="1918" y="3593"/>
                </a:lnTo>
                <a:lnTo>
                  <a:pt x="1868" y="3547"/>
                </a:lnTo>
                <a:lnTo>
                  <a:pt x="1824" y="3498"/>
                </a:lnTo>
                <a:lnTo>
                  <a:pt x="1783" y="3445"/>
                </a:lnTo>
                <a:lnTo>
                  <a:pt x="1749" y="3387"/>
                </a:lnTo>
                <a:lnTo>
                  <a:pt x="1719" y="3327"/>
                </a:lnTo>
                <a:lnTo>
                  <a:pt x="1695" y="3262"/>
                </a:lnTo>
                <a:lnTo>
                  <a:pt x="1678" y="3196"/>
                </a:lnTo>
                <a:lnTo>
                  <a:pt x="1668" y="3127"/>
                </a:lnTo>
                <a:lnTo>
                  <a:pt x="1665" y="3055"/>
                </a:lnTo>
                <a:lnTo>
                  <a:pt x="1668" y="2983"/>
                </a:lnTo>
                <a:lnTo>
                  <a:pt x="1678" y="2915"/>
                </a:lnTo>
                <a:lnTo>
                  <a:pt x="1695" y="2848"/>
                </a:lnTo>
                <a:lnTo>
                  <a:pt x="1719" y="2784"/>
                </a:lnTo>
                <a:lnTo>
                  <a:pt x="1749" y="2723"/>
                </a:lnTo>
                <a:lnTo>
                  <a:pt x="1783" y="2665"/>
                </a:lnTo>
                <a:lnTo>
                  <a:pt x="1824" y="2612"/>
                </a:lnTo>
                <a:lnTo>
                  <a:pt x="1868" y="2563"/>
                </a:lnTo>
                <a:lnTo>
                  <a:pt x="1918" y="2517"/>
                </a:lnTo>
                <a:lnTo>
                  <a:pt x="1972" y="2477"/>
                </a:lnTo>
                <a:lnTo>
                  <a:pt x="2029" y="2442"/>
                </a:lnTo>
                <a:lnTo>
                  <a:pt x="2090" y="2413"/>
                </a:lnTo>
                <a:lnTo>
                  <a:pt x="2154" y="2390"/>
                </a:lnTo>
                <a:lnTo>
                  <a:pt x="2221" y="2373"/>
                </a:lnTo>
                <a:lnTo>
                  <a:pt x="2291" y="2361"/>
                </a:lnTo>
                <a:lnTo>
                  <a:pt x="2362" y="2358"/>
                </a:lnTo>
                <a:close/>
                <a:moveTo>
                  <a:pt x="1020" y="2144"/>
                </a:moveTo>
                <a:lnTo>
                  <a:pt x="1611" y="2144"/>
                </a:lnTo>
                <a:lnTo>
                  <a:pt x="1627" y="2147"/>
                </a:lnTo>
                <a:lnTo>
                  <a:pt x="1642" y="2155"/>
                </a:lnTo>
                <a:lnTo>
                  <a:pt x="1654" y="2166"/>
                </a:lnTo>
                <a:lnTo>
                  <a:pt x="1661" y="2181"/>
                </a:lnTo>
                <a:lnTo>
                  <a:pt x="1665" y="2198"/>
                </a:lnTo>
                <a:lnTo>
                  <a:pt x="1665" y="2251"/>
                </a:lnTo>
                <a:lnTo>
                  <a:pt x="1661" y="2268"/>
                </a:lnTo>
                <a:lnTo>
                  <a:pt x="1654" y="2283"/>
                </a:lnTo>
                <a:lnTo>
                  <a:pt x="1642" y="2294"/>
                </a:lnTo>
                <a:lnTo>
                  <a:pt x="1627" y="2302"/>
                </a:lnTo>
                <a:lnTo>
                  <a:pt x="1611" y="2305"/>
                </a:lnTo>
                <a:lnTo>
                  <a:pt x="1020" y="2305"/>
                </a:lnTo>
                <a:lnTo>
                  <a:pt x="1003" y="2302"/>
                </a:lnTo>
                <a:lnTo>
                  <a:pt x="988" y="2294"/>
                </a:lnTo>
                <a:lnTo>
                  <a:pt x="977" y="2283"/>
                </a:lnTo>
                <a:lnTo>
                  <a:pt x="969" y="2268"/>
                </a:lnTo>
                <a:lnTo>
                  <a:pt x="967" y="2251"/>
                </a:lnTo>
                <a:lnTo>
                  <a:pt x="967" y="2198"/>
                </a:lnTo>
                <a:lnTo>
                  <a:pt x="969" y="2181"/>
                </a:lnTo>
                <a:lnTo>
                  <a:pt x="977" y="2166"/>
                </a:lnTo>
                <a:lnTo>
                  <a:pt x="988" y="2155"/>
                </a:lnTo>
                <a:lnTo>
                  <a:pt x="1003" y="2147"/>
                </a:lnTo>
                <a:lnTo>
                  <a:pt x="1020" y="2144"/>
                </a:lnTo>
                <a:close/>
                <a:moveTo>
                  <a:pt x="831" y="2047"/>
                </a:moveTo>
                <a:lnTo>
                  <a:pt x="846" y="2050"/>
                </a:lnTo>
                <a:lnTo>
                  <a:pt x="860" y="2059"/>
                </a:lnTo>
                <a:lnTo>
                  <a:pt x="870" y="2070"/>
                </a:lnTo>
                <a:lnTo>
                  <a:pt x="875" y="2085"/>
                </a:lnTo>
                <a:lnTo>
                  <a:pt x="875" y="2100"/>
                </a:lnTo>
                <a:lnTo>
                  <a:pt x="872" y="2115"/>
                </a:lnTo>
                <a:lnTo>
                  <a:pt x="864" y="2128"/>
                </a:lnTo>
                <a:lnTo>
                  <a:pt x="666" y="2350"/>
                </a:lnTo>
                <a:lnTo>
                  <a:pt x="655" y="2359"/>
                </a:lnTo>
                <a:lnTo>
                  <a:pt x="642" y="2365"/>
                </a:lnTo>
                <a:lnTo>
                  <a:pt x="628" y="2367"/>
                </a:lnTo>
                <a:lnTo>
                  <a:pt x="612" y="2364"/>
                </a:lnTo>
                <a:lnTo>
                  <a:pt x="598" y="2356"/>
                </a:lnTo>
                <a:lnTo>
                  <a:pt x="475" y="2257"/>
                </a:lnTo>
                <a:lnTo>
                  <a:pt x="464" y="2246"/>
                </a:lnTo>
                <a:lnTo>
                  <a:pt x="458" y="2232"/>
                </a:lnTo>
                <a:lnTo>
                  <a:pt x="456" y="2217"/>
                </a:lnTo>
                <a:lnTo>
                  <a:pt x="459" y="2202"/>
                </a:lnTo>
                <a:lnTo>
                  <a:pt x="467" y="2188"/>
                </a:lnTo>
                <a:lnTo>
                  <a:pt x="478" y="2177"/>
                </a:lnTo>
                <a:lnTo>
                  <a:pt x="493" y="2172"/>
                </a:lnTo>
                <a:lnTo>
                  <a:pt x="508" y="2169"/>
                </a:lnTo>
                <a:lnTo>
                  <a:pt x="522" y="2173"/>
                </a:lnTo>
                <a:lnTo>
                  <a:pt x="536" y="2181"/>
                </a:lnTo>
                <a:lnTo>
                  <a:pt x="623" y="2250"/>
                </a:lnTo>
                <a:lnTo>
                  <a:pt x="790" y="2062"/>
                </a:lnTo>
                <a:lnTo>
                  <a:pt x="801" y="2052"/>
                </a:lnTo>
                <a:lnTo>
                  <a:pt x="816" y="2048"/>
                </a:lnTo>
                <a:lnTo>
                  <a:pt x="831" y="2047"/>
                </a:lnTo>
                <a:close/>
                <a:moveTo>
                  <a:pt x="1020" y="1716"/>
                </a:moveTo>
                <a:lnTo>
                  <a:pt x="1879" y="1716"/>
                </a:lnTo>
                <a:lnTo>
                  <a:pt x="1896" y="1718"/>
                </a:lnTo>
                <a:lnTo>
                  <a:pt x="1910" y="1726"/>
                </a:lnTo>
                <a:lnTo>
                  <a:pt x="1922" y="1737"/>
                </a:lnTo>
                <a:lnTo>
                  <a:pt x="1930" y="1752"/>
                </a:lnTo>
                <a:lnTo>
                  <a:pt x="1932" y="1769"/>
                </a:lnTo>
                <a:lnTo>
                  <a:pt x="1932" y="1823"/>
                </a:lnTo>
                <a:lnTo>
                  <a:pt x="1930" y="1840"/>
                </a:lnTo>
                <a:lnTo>
                  <a:pt x="1922" y="1854"/>
                </a:lnTo>
                <a:lnTo>
                  <a:pt x="1910" y="1866"/>
                </a:lnTo>
                <a:lnTo>
                  <a:pt x="1896" y="1874"/>
                </a:lnTo>
                <a:lnTo>
                  <a:pt x="1879" y="1876"/>
                </a:lnTo>
                <a:lnTo>
                  <a:pt x="1020" y="1876"/>
                </a:lnTo>
                <a:lnTo>
                  <a:pt x="1003" y="1874"/>
                </a:lnTo>
                <a:lnTo>
                  <a:pt x="988" y="1866"/>
                </a:lnTo>
                <a:lnTo>
                  <a:pt x="977" y="1854"/>
                </a:lnTo>
                <a:lnTo>
                  <a:pt x="969" y="1840"/>
                </a:lnTo>
                <a:lnTo>
                  <a:pt x="967" y="1823"/>
                </a:lnTo>
                <a:lnTo>
                  <a:pt x="967" y="1769"/>
                </a:lnTo>
                <a:lnTo>
                  <a:pt x="969" y="1752"/>
                </a:lnTo>
                <a:lnTo>
                  <a:pt x="977" y="1737"/>
                </a:lnTo>
                <a:lnTo>
                  <a:pt x="988" y="1726"/>
                </a:lnTo>
                <a:lnTo>
                  <a:pt x="1003" y="1718"/>
                </a:lnTo>
                <a:lnTo>
                  <a:pt x="1020" y="1716"/>
                </a:lnTo>
                <a:close/>
                <a:moveTo>
                  <a:pt x="831" y="1591"/>
                </a:moveTo>
                <a:lnTo>
                  <a:pt x="846" y="1594"/>
                </a:lnTo>
                <a:lnTo>
                  <a:pt x="860" y="1603"/>
                </a:lnTo>
                <a:lnTo>
                  <a:pt x="870" y="1614"/>
                </a:lnTo>
                <a:lnTo>
                  <a:pt x="875" y="1629"/>
                </a:lnTo>
                <a:lnTo>
                  <a:pt x="875" y="1644"/>
                </a:lnTo>
                <a:lnTo>
                  <a:pt x="872" y="1659"/>
                </a:lnTo>
                <a:lnTo>
                  <a:pt x="864" y="1672"/>
                </a:lnTo>
                <a:lnTo>
                  <a:pt x="666" y="1894"/>
                </a:lnTo>
                <a:lnTo>
                  <a:pt x="655" y="1903"/>
                </a:lnTo>
                <a:lnTo>
                  <a:pt x="642" y="1909"/>
                </a:lnTo>
                <a:lnTo>
                  <a:pt x="628" y="1911"/>
                </a:lnTo>
                <a:lnTo>
                  <a:pt x="612" y="1908"/>
                </a:lnTo>
                <a:lnTo>
                  <a:pt x="598" y="1900"/>
                </a:lnTo>
                <a:lnTo>
                  <a:pt x="475" y="1801"/>
                </a:lnTo>
                <a:lnTo>
                  <a:pt x="464" y="1790"/>
                </a:lnTo>
                <a:lnTo>
                  <a:pt x="458" y="1776"/>
                </a:lnTo>
                <a:lnTo>
                  <a:pt x="456" y="1761"/>
                </a:lnTo>
                <a:lnTo>
                  <a:pt x="459" y="1745"/>
                </a:lnTo>
                <a:lnTo>
                  <a:pt x="467" y="1732"/>
                </a:lnTo>
                <a:lnTo>
                  <a:pt x="478" y="1721"/>
                </a:lnTo>
                <a:lnTo>
                  <a:pt x="493" y="1716"/>
                </a:lnTo>
                <a:lnTo>
                  <a:pt x="508" y="1713"/>
                </a:lnTo>
                <a:lnTo>
                  <a:pt x="522" y="1717"/>
                </a:lnTo>
                <a:lnTo>
                  <a:pt x="536" y="1725"/>
                </a:lnTo>
                <a:lnTo>
                  <a:pt x="623" y="1794"/>
                </a:lnTo>
                <a:lnTo>
                  <a:pt x="790" y="1607"/>
                </a:lnTo>
                <a:lnTo>
                  <a:pt x="801" y="1596"/>
                </a:lnTo>
                <a:lnTo>
                  <a:pt x="816" y="1592"/>
                </a:lnTo>
                <a:lnTo>
                  <a:pt x="831" y="1591"/>
                </a:lnTo>
                <a:close/>
                <a:moveTo>
                  <a:pt x="1020" y="1232"/>
                </a:moveTo>
                <a:lnTo>
                  <a:pt x="1879" y="1232"/>
                </a:lnTo>
                <a:lnTo>
                  <a:pt x="1896" y="1236"/>
                </a:lnTo>
                <a:lnTo>
                  <a:pt x="1910" y="1243"/>
                </a:lnTo>
                <a:lnTo>
                  <a:pt x="1922" y="1255"/>
                </a:lnTo>
                <a:lnTo>
                  <a:pt x="1930" y="1270"/>
                </a:lnTo>
                <a:lnTo>
                  <a:pt x="1932" y="1286"/>
                </a:lnTo>
                <a:lnTo>
                  <a:pt x="1932" y="1340"/>
                </a:lnTo>
                <a:lnTo>
                  <a:pt x="1930" y="1356"/>
                </a:lnTo>
                <a:lnTo>
                  <a:pt x="1922" y="1371"/>
                </a:lnTo>
                <a:lnTo>
                  <a:pt x="1910" y="1384"/>
                </a:lnTo>
                <a:lnTo>
                  <a:pt x="1896" y="1391"/>
                </a:lnTo>
                <a:lnTo>
                  <a:pt x="1879" y="1394"/>
                </a:lnTo>
                <a:lnTo>
                  <a:pt x="1020" y="1394"/>
                </a:lnTo>
                <a:lnTo>
                  <a:pt x="1003" y="1391"/>
                </a:lnTo>
                <a:lnTo>
                  <a:pt x="988" y="1384"/>
                </a:lnTo>
                <a:lnTo>
                  <a:pt x="977" y="1371"/>
                </a:lnTo>
                <a:lnTo>
                  <a:pt x="969" y="1356"/>
                </a:lnTo>
                <a:lnTo>
                  <a:pt x="967" y="1340"/>
                </a:lnTo>
                <a:lnTo>
                  <a:pt x="967" y="1286"/>
                </a:lnTo>
                <a:lnTo>
                  <a:pt x="969" y="1270"/>
                </a:lnTo>
                <a:lnTo>
                  <a:pt x="977" y="1255"/>
                </a:lnTo>
                <a:lnTo>
                  <a:pt x="988" y="1243"/>
                </a:lnTo>
                <a:lnTo>
                  <a:pt x="1003" y="1236"/>
                </a:lnTo>
                <a:lnTo>
                  <a:pt x="1020" y="1232"/>
                </a:lnTo>
                <a:close/>
                <a:moveTo>
                  <a:pt x="831" y="1113"/>
                </a:moveTo>
                <a:lnTo>
                  <a:pt x="846" y="1118"/>
                </a:lnTo>
                <a:lnTo>
                  <a:pt x="860" y="1126"/>
                </a:lnTo>
                <a:lnTo>
                  <a:pt x="870" y="1138"/>
                </a:lnTo>
                <a:lnTo>
                  <a:pt x="875" y="1152"/>
                </a:lnTo>
                <a:lnTo>
                  <a:pt x="875" y="1168"/>
                </a:lnTo>
                <a:lnTo>
                  <a:pt x="872" y="1182"/>
                </a:lnTo>
                <a:lnTo>
                  <a:pt x="864" y="1195"/>
                </a:lnTo>
                <a:lnTo>
                  <a:pt x="666" y="1418"/>
                </a:lnTo>
                <a:lnTo>
                  <a:pt x="655" y="1427"/>
                </a:lnTo>
                <a:lnTo>
                  <a:pt x="642" y="1433"/>
                </a:lnTo>
                <a:lnTo>
                  <a:pt x="628" y="1434"/>
                </a:lnTo>
                <a:lnTo>
                  <a:pt x="612" y="1431"/>
                </a:lnTo>
                <a:lnTo>
                  <a:pt x="598" y="1423"/>
                </a:lnTo>
                <a:lnTo>
                  <a:pt x="475" y="1325"/>
                </a:lnTo>
                <a:lnTo>
                  <a:pt x="464" y="1313"/>
                </a:lnTo>
                <a:lnTo>
                  <a:pt x="458" y="1298"/>
                </a:lnTo>
                <a:lnTo>
                  <a:pt x="456" y="1284"/>
                </a:lnTo>
                <a:lnTo>
                  <a:pt x="459" y="1269"/>
                </a:lnTo>
                <a:lnTo>
                  <a:pt x="467" y="1255"/>
                </a:lnTo>
                <a:lnTo>
                  <a:pt x="478" y="1245"/>
                </a:lnTo>
                <a:lnTo>
                  <a:pt x="493" y="1238"/>
                </a:lnTo>
                <a:lnTo>
                  <a:pt x="508" y="1237"/>
                </a:lnTo>
                <a:lnTo>
                  <a:pt x="522" y="1239"/>
                </a:lnTo>
                <a:lnTo>
                  <a:pt x="536" y="1247"/>
                </a:lnTo>
                <a:lnTo>
                  <a:pt x="623" y="1317"/>
                </a:lnTo>
                <a:lnTo>
                  <a:pt x="790" y="1130"/>
                </a:lnTo>
                <a:lnTo>
                  <a:pt x="801" y="1120"/>
                </a:lnTo>
                <a:lnTo>
                  <a:pt x="816" y="1114"/>
                </a:lnTo>
                <a:lnTo>
                  <a:pt x="831" y="1113"/>
                </a:lnTo>
                <a:close/>
                <a:moveTo>
                  <a:pt x="162" y="375"/>
                </a:moveTo>
                <a:lnTo>
                  <a:pt x="596" y="375"/>
                </a:lnTo>
                <a:lnTo>
                  <a:pt x="592" y="402"/>
                </a:lnTo>
                <a:lnTo>
                  <a:pt x="591" y="431"/>
                </a:lnTo>
                <a:lnTo>
                  <a:pt x="594" y="474"/>
                </a:lnTo>
                <a:lnTo>
                  <a:pt x="604" y="515"/>
                </a:lnTo>
                <a:lnTo>
                  <a:pt x="620" y="553"/>
                </a:lnTo>
                <a:lnTo>
                  <a:pt x="642" y="588"/>
                </a:lnTo>
                <a:lnTo>
                  <a:pt x="668" y="619"/>
                </a:lnTo>
                <a:lnTo>
                  <a:pt x="700" y="646"/>
                </a:lnTo>
                <a:lnTo>
                  <a:pt x="735" y="667"/>
                </a:lnTo>
                <a:lnTo>
                  <a:pt x="773" y="683"/>
                </a:lnTo>
                <a:lnTo>
                  <a:pt x="814" y="694"/>
                </a:lnTo>
                <a:lnTo>
                  <a:pt x="857" y="697"/>
                </a:lnTo>
                <a:lnTo>
                  <a:pt x="1559" y="697"/>
                </a:lnTo>
                <a:lnTo>
                  <a:pt x="1602" y="694"/>
                </a:lnTo>
                <a:lnTo>
                  <a:pt x="1643" y="683"/>
                </a:lnTo>
                <a:lnTo>
                  <a:pt x="1680" y="667"/>
                </a:lnTo>
                <a:lnTo>
                  <a:pt x="1716" y="645"/>
                </a:lnTo>
                <a:lnTo>
                  <a:pt x="1746" y="619"/>
                </a:lnTo>
                <a:lnTo>
                  <a:pt x="1774" y="587"/>
                </a:lnTo>
                <a:lnTo>
                  <a:pt x="1795" y="551"/>
                </a:lnTo>
                <a:lnTo>
                  <a:pt x="1811" y="513"/>
                </a:lnTo>
                <a:lnTo>
                  <a:pt x="1822" y="471"/>
                </a:lnTo>
                <a:lnTo>
                  <a:pt x="1825" y="428"/>
                </a:lnTo>
                <a:lnTo>
                  <a:pt x="1824" y="401"/>
                </a:lnTo>
                <a:lnTo>
                  <a:pt x="1819" y="375"/>
                </a:lnTo>
                <a:lnTo>
                  <a:pt x="2147" y="375"/>
                </a:lnTo>
                <a:lnTo>
                  <a:pt x="2193" y="377"/>
                </a:lnTo>
                <a:lnTo>
                  <a:pt x="2234" y="384"/>
                </a:lnTo>
                <a:lnTo>
                  <a:pt x="2270" y="396"/>
                </a:lnTo>
                <a:lnTo>
                  <a:pt x="2304" y="409"/>
                </a:lnTo>
                <a:lnTo>
                  <a:pt x="2333" y="428"/>
                </a:lnTo>
                <a:lnTo>
                  <a:pt x="2358" y="449"/>
                </a:lnTo>
                <a:lnTo>
                  <a:pt x="2378" y="473"/>
                </a:lnTo>
                <a:lnTo>
                  <a:pt x="2394" y="499"/>
                </a:lnTo>
                <a:lnTo>
                  <a:pt x="2406" y="528"/>
                </a:lnTo>
                <a:lnTo>
                  <a:pt x="2414" y="558"/>
                </a:lnTo>
                <a:lnTo>
                  <a:pt x="2416" y="590"/>
                </a:lnTo>
                <a:lnTo>
                  <a:pt x="2416" y="2200"/>
                </a:lnTo>
                <a:lnTo>
                  <a:pt x="2389" y="2199"/>
                </a:lnTo>
                <a:lnTo>
                  <a:pt x="2362" y="2198"/>
                </a:lnTo>
                <a:lnTo>
                  <a:pt x="2288" y="2201"/>
                </a:lnTo>
                <a:lnTo>
                  <a:pt x="2217" y="2210"/>
                </a:lnTo>
                <a:lnTo>
                  <a:pt x="2147" y="2226"/>
                </a:lnTo>
                <a:lnTo>
                  <a:pt x="2147" y="965"/>
                </a:lnTo>
                <a:lnTo>
                  <a:pt x="269" y="965"/>
                </a:lnTo>
                <a:lnTo>
                  <a:pt x="269" y="3108"/>
                </a:lnTo>
                <a:lnTo>
                  <a:pt x="1506" y="3108"/>
                </a:lnTo>
                <a:lnTo>
                  <a:pt x="1513" y="3179"/>
                </a:lnTo>
                <a:lnTo>
                  <a:pt x="1526" y="3247"/>
                </a:lnTo>
                <a:lnTo>
                  <a:pt x="1544" y="3313"/>
                </a:lnTo>
                <a:lnTo>
                  <a:pt x="1567" y="3377"/>
                </a:lnTo>
                <a:lnTo>
                  <a:pt x="215" y="3377"/>
                </a:lnTo>
                <a:lnTo>
                  <a:pt x="176" y="3373"/>
                </a:lnTo>
                <a:lnTo>
                  <a:pt x="140" y="3363"/>
                </a:lnTo>
                <a:lnTo>
                  <a:pt x="107" y="3347"/>
                </a:lnTo>
                <a:lnTo>
                  <a:pt x="76" y="3327"/>
                </a:lnTo>
                <a:lnTo>
                  <a:pt x="51" y="3301"/>
                </a:lnTo>
                <a:lnTo>
                  <a:pt x="29" y="3271"/>
                </a:lnTo>
                <a:lnTo>
                  <a:pt x="14" y="3237"/>
                </a:lnTo>
                <a:lnTo>
                  <a:pt x="3" y="3201"/>
                </a:lnTo>
                <a:lnTo>
                  <a:pt x="0" y="3162"/>
                </a:lnTo>
                <a:lnTo>
                  <a:pt x="0" y="590"/>
                </a:lnTo>
                <a:lnTo>
                  <a:pt x="3" y="555"/>
                </a:lnTo>
                <a:lnTo>
                  <a:pt x="10" y="522"/>
                </a:lnTo>
                <a:lnTo>
                  <a:pt x="23" y="491"/>
                </a:lnTo>
                <a:lnTo>
                  <a:pt x="39" y="463"/>
                </a:lnTo>
                <a:lnTo>
                  <a:pt x="57" y="438"/>
                </a:lnTo>
                <a:lnTo>
                  <a:pt x="76" y="416"/>
                </a:lnTo>
                <a:lnTo>
                  <a:pt x="98" y="399"/>
                </a:lnTo>
                <a:lnTo>
                  <a:pt x="119" y="387"/>
                </a:lnTo>
                <a:lnTo>
                  <a:pt x="141" y="377"/>
                </a:lnTo>
                <a:lnTo>
                  <a:pt x="162" y="375"/>
                </a:lnTo>
                <a:close/>
                <a:moveTo>
                  <a:pt x="1208" y="107"/>
                </a:moveTo>
                <a:lnTo>
                  <a:pt x="1186" y="110"/>
                </a:lnTo>
                <a:lnTo>
                  <a:pt x="1167" y="118"/>
                </a:lnTo>
                <a:lnTo>
                  <a:pt x="1151" y="131"/>
                </a:lnTo>
                <a:lnTo>
                  <a:pt x="1138" y="147"/>
                </a:lnTo>
                <a:lnTo>
                  <a:pt x="1131" y="166"/>
                </a:lnTo>
                <a:lnTo>
                  <a:pt x="1127" y="188"/>
                </a:lnTo>
                <a:lnTo>
                  <a:pt x="1131" y="209"/>
                </a:lnTo>
                <a:lnTo>
                  <a:pt x="1138" y="229"/>
                </a:lnTo>
                <a:lnTo>
                  <a:pt x="1151" y="244"/>
                </a:lnTo>
                <a:lnTo>
                  <a:pt x="1167" y="257"/>
                </a:lnTo>
                <a:lnTo>
                  <a:pt x="1186" y="265"/>
                </a:lnTo>
                <a:lnTo>
                  <a:pt x="1208" y="268"/>
                </a:lnTo>
                <a:lnTo>
                  <a:pt x="1230" y="265"/>
                </a:lnTo>
                <a:lnTo>
                  <a:pt x="1249" y="257"/>
                </a:lnTo>
                <a:lnTo>
                  <a:pt x="1265" y="244"/>
                </a:lnTo>
                <a:lnTo>
                  <a:pt x="1277" y="229"/>
                </a:lnTo>
                <a:lnTo>
                  <a:pt x="1285" y="209"/>
                </a:lnTo>
                <a:lnTo>
                  <a:pt x="1289" y="188"/>
                </a:lnTo>
                <a:lnTo>
                  <a:pt x="1285" y="166"/>
                </a:lnTo>
                <a:lnTo>
                  <a:pt x="1277" y="147"/>
                </a:lnTo>
                <a:lnTo>
                  <a:pt x="1265" y="131"/>
                </a:lnTo>
                <a:lnTo>
                  <a:pt x="1249" y="118"/>
                </a:lnTo>
                <a:lnTo>
                  <a:pt x="1230" y="110"/>
                </a:lnTo>
                <a:lnTo>
                  <a:pt x="1208" y="107"/>
                </a:lnTo>
                <a:close/>
                <a:moveTo>
                  <a:pt x="1206" y="0"/>
                </a:moveTo>
                <a:lnTo>
                  <a:pt x="1210" y="0"/>
                </a:lnTo>
                <a:lnTo>
                  <a:pt x="1243" y="3"/>
                </a:lnTo>
                <a:lnTo>
                  <a:pt x="1275" y="11"/>
                </a:lnTo>
                <a:lnTo>
                  <a:pt x="1304" y="25"/>
                </a:lnTo>
                <a:lnTo>
                  <a:pt x="1330" y="43"/>
                </a:lnTo>
                <a:lnTo>
                  <a:pt x="1353" y="66"/>
                </a:lnTo>
                <a:lnTo>
                  <a:pt x="1371" y="92"/>
                </a:lnTo>
                <a:lnTo>
                  <a:pt x="1384" y="121"/>
                </a:lnTo>
                <a:lnTo>
                  <a:pt x="1392" y="152"/>
                </a:lnTo>
                <a:lnTo>
                  <a:pt x="1396" y="185"/>
                </a:lnTo>
                <a:lnTo>
                  <a:pt x="1396" y="188"/>
                </a:lnTo>
                <a:lnTo>
                  <a:pt x="1398" y="209"/>
                </a:lnTo>
                <a:lnTo>
                  <a:pt x="1407" y="229"/>
                </a:lnTo>
                <a:lnTo>
                  <a:pt x="1420" y="244"/>
                </a:lnTo>
                <a:lnTo>
                  <a:pt x="1436" y="257"/>
                </a:lnTo>
                <a:lnTo>
                  <a:pt x="1454" y="265"/>
                </a:lnTo>
                <a:lnTo>
                  <a:pt x="1476" y="268"/>
                </a:lnTo>
                <a:lnTo>
                  <a:pt x="1559" y="268"/>
                </a:lnTo>
                <a:lnTo>
                  <a:pt x="1590" y="272"/>
                </a:lnTo>
                <a:lnTo>
                  <a:pt x="1620" y="281"/>
                </a:lnTo>
                <a:lnTo>
                  <a:pt x="1647" y="296"/>
                </a:lnTo>
                <a:lnTo>
                  <a:pt x="1671" y="315"/>
                </a:lnTo>
                <a:lnTo>
                  <a:pt x="1691" y="338"/>
                </a:lnTo>
                <a:lnTo>
                  <a:pt x="1705" y="365"/>
                </a:lnTo>
                <a:lnTo>
                  <a:pt x="1715" y="396"/>
                </a:lnTo>
                <a:lnTo>
                  <a:pt x="1718" y="428"/>
                </a:lnTo>
                <a:lnTo>
                  <a:pt x="1718" y="431"/>
                </a:lnTo>
                <a:lnTo>
                  <a:pt x="1715" y="463"/>
                </a:lnTo>
                <a:lnTo>
                  <a:pt x="1705" y="492"/>
                </a:lnTo>
                <a:lnTo>
                  <a:pt x="1691" y="520"/>
                </a:lnTo>
                <a:lnTo>
                  <a:pt x="1671" y="543"/>
                </a:lnTo>
                <a:lnTo>
                  <a:pt x="1647" y="563"/>
                </a:lnTo>
                <a:lnTo>
                  <a:pt x="1620" y="578"/>
                </a:lnTo>
                <a:lnTo>
                  <a:pt x="1590" y="587"/>
                </a:lnTo>
                <a:lnTo>
                  <a:pt x="1559" y="590"/>
                </a:lnTo>
                <a:lnTo>
                  <a:pt x="857" y="590"/>
                </a:lnTo>
                <a:lnTo>
                  <a:pt x="825" y="587"/>
                </a:lnTo>
                <a:lnTo>
                  <a:pt x="796" y="578"/>
                </a:lnTo>
                <a:lnTo>
                  <a:pt x="768" y="563"/>
                </a:lnTo>
                <a:lnTo>
                  <a:pt x="745" y="543"/>
                </a:lnTo>
                <a:lnTo>
                  <a:pt x="725" y="520"/>
                </a:lnTo>
                <a:lnTo>
                  <a:pt x="710" y="492"/>
                </a:lnTo>
                <a:lnTo>
                  <a:pt x="701" y="463"/>
                </a:lnTo>
                <a:lnTo>
                  <a:pt x="698" y="431"/>
                </a:lnTo>
                <a:lnTo>
                  <a:pt x="698" y="428"/>
                </a:lnTo>
                <a:lnTo>
                  <a:pt x="701" y="396"/>
                </a:lnTo>
                <a:lnTo>
                  <a:pt x="710" y="365"/>
                </a:lnTo>
                <a:lnTo>
                  <a:pt x="725" y="338"/>
                </a:lnTo>
                <a:lnTo>
                  <a:pt x="745" y="315"/>
                </a:lnTo>
                <a:lnTo>
                  <a:pt x="768" y="296"/>
                </a:lnTo>
                <a:lnTo>
                  <a:pt x="796" y="281"/>
                </a:lnTo>
                <a:lnTo>
                  <a:pt x="825" y="272"/>
                </a:lnTo>
                <a:lnTo>
                  <a:pt x="857" y="268"/>
                </a:lnTo>
                <a:lnTo>
                  <a:pt x="940" y="268"/>
                </a:lnTo>
                <a:lnTo>
                  <a:pt x="961" y="265"/>
                </a:lnTo>
                <a:lnTo>
                  <a:pt x="980" y="257"/>
                </a:lnTo>
                <a:lnTo>
                  <a:pt x="996" y="244"/>
                </a:lnTo>
                <a:lnTo>
                  <a:pt x="1009" y="229"/>
                </a:lnTo>
                <a:lnTo>
                  <a:pt x="1017" y="209"/>
                </a:lnTo>
                <a:lnTo>
                  <a:pt x="1020" y="188"/>
                </a:lnTo>
                <a:lnTo>
                  <a:pt x="1020" y="185"/>
                </a:lnTo>
                <a:lnTo>
                  <a:pt x="1023" y="152"/>
                </a:lnTo>
                <a:lnTo>
                  <a:pt x="1031" y="121"/>
                </a:lnTo>
                <a:lnTo>
                  <a:pt x="1045" y="92"/>
                </a:lnTo>
                <a:lnTo>
                  <a:pt x="1063" y="66"/>
                </a:lnTo>
                <a:lnTo>
                  <a:pt x="1086" y="43"/>
                </a:lnTo>
                <a:lnTo>
                  <a:pt x="1112" y="25"/>
                </a:lnTo>
                <a:lnTo>
                  <a:pt x="1141" y="11"/>
                </a:lnTo>
                <a:lnTo>
                  <a:pt x="1173" y="3"/>
                </a:lnTo>
                <a:lnTo>
                  <a:pt x="1206" y="0"/>
                </a:lnTo>
                <a:close/>
              </a:path>
            </a:pathLst>
          </a:custGeom>
          <a:solidFill>
            <a:srgbClr val="00A2E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en-US" sz="2400" ker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4AACB3E-CBA8-4739-96A2-D4369315E859}"/>
              </a:ext>
            </a:extLst>
          </p:cNvPr>
          <p:cNvGrpSpPr/>
          <p:nvPr/>
        </p:nvGrpSpPr>
        <p:grpSpPr>
          <a:xfrm>
            <a:off x="5898687" y="2064924"/>
            <a:ext cx="524035" cy="457136"/>
            <a:chOff x="4745038" y="5484813"/>
            <a:chExt cx="671512" cy="585787"/>
          </a:xfrm>
          <a:solidFill>
            <a:schemeClr val="tx2">
              <a:lumMod val="75000"/>
            </a:schemeClr>
          </a:solidFill>
        </p:grpSpPr>
        <p:sp>
          <p:nvSpPr>
            <p:cNvPr id="87" name="Freeform 89">
              <a:extLst>
                <a:ext uri="{FF2B5EF4-FFF2-40B4-BE49-F238E27FC236}">
                  <a16:creationId xmlns:a16="http://schemas.microsoft.com/office/drawing/2014/main" id="{497A6313-6A41-4C88-940E-DE713E6B9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568950"/>
              <a:ext cx="92075" cy="187325"/>
            </a:xfrm>
            <a:custGeom>
              <a:avLst/>
              <a:gdLst>
                <a:gd name="T0" fmla="*/ 267 w 464"/>
                <a:gd name="T1" fmla="*/ 3 h 949"/>
                <a:gd name="T2" fmla="*/ 289 w 464"/>
                <a:gd name="T3" fmla="*/ 37 h 949"/>
                <a:gd name="T4" fmla="*/ 291 w 464"/>
                <a:gd name="T5" fmla="*/ 108 h 949"/>
                <a:gd name="T6" fmla="*/ 294 w 464"/>
                <a:gd name="T7" fmla="*/ 111 h 949"/>
                <a:gd name="T8" fmla="*/ 307 w 464"/>
                <a:gd name="T9" fmla="*/ 114 h 949"/>
                <a:gd name="T10" fmla="*/ 351 w 464"/>
                <a:gd name="T11" fmla="*/ 123 h 949"/>
                <a:gd name="T12" fmla="*/ 403 w 464"/>
                <a:gd name="T13" fmla="*/ 137 h 949"/>
                <a:gd name="T14" fmla="*/ 433 w 464"/>
                <a:gd name="T15" fmla="*/ 158 h 949"/>
                <a:gd name="T16" fmla="*/ 415 w 464"/>
                <a:gd name="T17" fmla="*/ 227 h 949"/>
                <a:gd name="T18" fmla="*/ 393 w 464"/>
                <a:gd name="T19" fmla="*/ 249 h 949"/>
                <a:gd name="T20" fmla="*/ 365 w 464"/>
                <a:gd name="T21" fmla="*/ 246 h 949"/>
                <a:gd name="T22" fmla="*/ 345 w 464"/>
                <a:gd name="T23" fmla="*/ 237 h 949"/>
                <a:gd name="T24" fmla="*/ 293 w 464"/>
                <a:gd name="T25" fmla="*/ 223 h 949"/>
                <a:gd name="T26" fmla="*/ 223 w 464"/>
                <a:gd name="T27" fmla="*/ 220 h 949"/>
                <a:gd name="T28" fmla="*/ 172 w 464"/>
                <a:gd name="T29" fmla="*/ 240 h 949"/>
                <a:gd name="T30" fmla="*/ 149 w 464"/>
                <a:gd name="T31" fmla="*/ 272 h 949"/>
                <a:gd name="T32" fmla="*/ 146 w 464"/>
                <a:gd name="T33" fmla="*/ 309 h 949"/>
                <a:gd name="T34" fmla="*/ 165 w 464"/>
                <a:gd name="T35" fmla="*/ 346 h 949"/>
                <a:gd name="T36" fmla="*/ 217 w 464"/>
                <a:gd name="T37" fmla="*/ 380 h 949"/>
                <a:gd name="T38" fmla="*/ 316 w 464"/>
                <a:gd name="T39" fmla="*/ 423 h 949"/>
                <a:gd name="T40" fmla="*/ 408 w 464"/>
                <a:gd name="T41" fmla="*/ 485 h 949"/>
                <a:gd name="T42" fmla="*/ 455 w 464"/>
                <a:gd name="T43" fmla="*/ 563 h 949"/>
                <a:gd name="T44" fmla="*/ 461 w 464"/>
                <a:gd name="T45" fmla="*/ 658 h 949"/>
                <a:gd name="T46" fmla="*/ 427 w 464"/>
                <a:gd name="T47" fmla="*/ 743 h 949"/>
                <a:gd name="T48" fmla="*/ 355 w 464"/>
                <a:gd name="T49" fmla="*/ 805 h 949"/>
                <a:gd name="T50" fmla="*/ 288 w 464"/>
                <a:gd name="T51" fmla="*/ 829 h 949"/>
                <a:gd name="T52" fmla="*/ 284 w 464"/>
                <a:gd name="T53" fmla="*/ 832 h 949"/>
                <a:gd name="T54" fmla="*/ 283 w 464"/>
                <a:gd name="T55" fmla="*/ 912 h 949"/>
                <a:gd name="T56" fmla="*/ 259 w 464"/>
                <a:gd name="T57" fmla="*/ 947 h 949"/>
                <a:gd name="T58" fmla="*/ 196 w 464"/>
                <a:gd name="T59" fmla="*/ 947 h 949"/>
                <a:gd name="T60" fmla="*/ 172 w 464"/>
                <a:gd name="T61" fmla="*/ 912 h 949"/>
                <a:gd name="T62" fmla="*/ 171 w 464"/>
                <a:gd name="T63" fmla="*/ 836 h 949"/>
                <a:gd name="T64" fmla="*/ 166 w 464"/>
                <a:gd name="T65" fmla="*/ 833 h 949"/>
                <a:gd name="T66" fmla="*/ 151 w 464"/>
                <a:gd name="T67" fmla="*/ 831 h 949"/>
                <a:gd name="T68" fmla="*/ 97 w 464"/>
                <a:gd name="T69" fmla="*/ 819 h 949"/>
                <a:gd name="T70" fmla="*/ 35 w 464"/>
                <a:gd name="T71" fmla="*/ 800 h 949"/>
                <a:gd name="T72" fmla="*/ 2 w 464"/>
                <a:gd name="T73" fmla="*/ 776 h 949"/>
                <a:gd name="T74" fmla="*/ 19 w 464"/>
                <a:gd name="T75" fmla="*/ 705 h 949"/>
                <a:gd name="T76" fmla="*/ 42 w 464"/>
                <a:gd name="T77" fmla="*/ 684 h 949"/>
                <a:gd name="T78" fmla="*/ 64 w 464"/>
                <a:gd name="T79" fmla="*/ 684 h 949"/>
                <a:gd name="T80" fmla="*/ 78 w 464"/>
                <a:gd name="T81" fmla="*/ 690 h 949"/>
                <a:gd name="T82" fmla="*/ 117 w 464"/>
                <a:gd name="T83" fmla="*/ 704 h 949"/>
                <a:gd name="T84" fmla="*/ 171 w 464"/>
                <a:gd name="T85" fmla="*/ 720 h 949"/>
                <a:gd name="T86" fmla="*/ 237 w 464"/>
                <a:gd name="T87" fmla="*/ 722 h 949"/>
                <a:gd name="T88" fmla="*/ 301 w 464"/>
                <a:gd name="T89" fmla="*/ 691 h 949"/>
                <a:gd name="T90" fmla="*/ 326 w 464"/>
                <a:gd name="T91" fmla="*/ 634 h 949"/>
                <a:gd name="T92" fmla="*/ 306 w 464"/>
                <a:gd name="T93" fmla="*/ 578 h 949"/>
                <a:gd name="T94" fmla="*/ 241 w 464"/>
                <a:gd name="T95" fmla="*/ 533 h 949"/>
                <a:gd name="T96" fmla="*/ 153 w 464"/>
                <a:gd name="T97" fmla="*/ 495 h 949"/>
                <a:gd name="T98" fmla="*/ 79 w 464"/>
                <a:gd name="T99" fmla="*/ 452 h 949"/>
                <a:gd name="T100" fmla="*/ 27 w 464"/>
                <a:gd name="T101" fmla="*/ 392 h 949"/>
                <a:gd name="T102" fmla="*/ 7 w 464"/>
                <a:gd name="T103" fmla="*/ 309 h 949"/>
                <a:gd name="T104" fmla="*/ 28 w 464"/>
                <a:gd name="T105" fmla="*/ 223 h 949"/>
                <a:gd name="T106" fmla="*/ 84 w 464"/>
                <a:gd name="T107" fmla="*/ 157 h 949"/>
                <a:gd name="T108" fmla="*/ 172 w 464"/>
                <a:gd name="T109" fmla="*/ 117 h 949"/>
                <a:gd name="T110" fmla="*/ 177 w 464"/>
                <a:gd name="T111" fmla="*/ 115 h 949"/>
                <a:gd name="T112" fmla="*/ 180 w 464"/>
                <a:gd name="T113" fmla="*/ 108 h 949"/>
                <a:gd name="T114" fmla="*/ 192 w 464"/>
                <a:gd name="T115" fmla="*/ 10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4" h="949">
                  <a:moveTo>
                    <a:pt x="218" y="0"/>
                  </a:moveTo>
                  <a:lnTo>
                    <a:pt x="251" y="0"/>
                  </a:lnTo>
                  <a:lnTo>
                    <a:pt x="267" y="3"/>
                  </a:lnTo>
                  <a:lnTo>
                    <a:pt x="279" y="10"/>
                  </a:lnTo>
                  <a:lnTo>
                    <a:pt x="287" y="22"/>
                  </a:lnTo>
                  <a:lnTo>
                    <a:pt x="289" y="37"/>
                  </a:lnTo>
                  <a:lnTo>
                    <a:pt x="290" y="104"/>
                  </a:lnTo>
                  <a:lnTo>
                    <a:pt x="290" y="107"/>
                  </a:lnTo>
                  <a:lnTo>
                    <a:pt x="291" y="108"/>
                  </a:lnTo>
                  <a:lnTo>
                    <a:pt x="292" y="109"/>
                  </a:lnTo>
                  <a:lnTo>
                    <a:pt x="293" y="110"/>
                  </a:lnTo>
                  <a:lnTo>
                    <a:pt x="294" y="111"/>
                  </a:lnTo>
                  <a:lnTo>
                    <a:pt x="295" y="111"/>
                  </a:lnTo>
                  <a:lnTo>
                    <a:pt x="298" y="111"/>
                  </a:lnTo>
                  <a:lnTo>
                    <a:pt x="307" y="114"/>
                  </a:lnTo>
                  <a:lnTo>
                    <a:pt x="319" y="116"/>
                  </a:lnTo>
                  <a:lnTo>
                    <a:pt x="333" y="119"/>
                  </a:lnTo>
                  <a:lnTo>
                    <a:pt x="351" y="123"/>
                  </a:lnTo>
                  <a:lnTo>
                    <a:pt x="368" y="127"/>
                  </a:lnTo>
                  <a:lnTo>
                    <a:pt x="387" y="132"/>
                  </a:lnTo>
                  <a:lnTo>
                    <a:pt x="403" y="137"/>
                  </a:lnTo>
                  <a:lnTo>
                    <a:pt x="418" y="143"/>
                  </a:lnTo>
                  <a:lnTo>
                    <a:pt x="427" y="148"/>
                  </a:lnTo>
                  <a:lnTo>
                    <a:pt x="433" y="158"/>
                  </a:lnTo>
                  <a:lnTo>
                    <a:pt x="436" y="168"/>
                  </a:lnTo>
                  <a:lnTo>
                    <a:pt x="434" y="180"/>
                  </a:lnTo>
                  <a:lnTo>
                    <a:pt x="415" y="227"/>
                  </a:lnTo>
                  <a:lnTo>
                    <a:pt x="410" y="237"/>
                  </a:lnTo>
                  <a:lnTo>
                    <a:pt x="402" y="244"/>
                  </a:lnTo>
                  <a:lnTo>
                    <a:pt x="393" y="249"/>
                  </a:lnTo>
                  <a:lnTo>
                    <a:pt x="382" y="250"/>
                  </a:lnTo>
                  <a:lnTo>
                    <a:pt x="373" y="249"/>
                  </a:lnTo>
                  <a:lnTo>
                    <a:pt x="365" y="246"/>
                  </a:lnTo>
                  <a:lnTo>
                    <a:pt x="363" y="245"/>
                  </a:lnTo>
                  <a:lnTo>
                    <a:pt x="356" y="242"/>
                  </a:lnTo>
                  <a:lnTo>
                    <a:pt x="345" y="237"/>
                  </a:lnTo>
                  <a:lnTo>
                    <a:pt x="330" y="233"/>
                  </a:lnTo>
                  <a:lnTo>
                    <a:pt x="313" y="227"/>
                  </a:lnTo>
                  <a:lnTo>
                    <a:pt x="293" y="223"/>
                  </a:lnTo>
                  <a:lnTo>
                    <a:pt x="271" y="220"/>
                  </a:lnTo>
                  <a:lnTo>
                    <a:pt x="246" y="219"/>
                  </a:lnTo>
                  <a:lnTo>
                    <a:pt x="223" y="220"/>
                  </a:lnTo>
                  <a:lnTo>
                    <a:pt x="203" y="224"/>
                  </a:lnTo>
                  <a:lnTo>
                    <a:pt x="187" y="232"/>
                  </a:lnTo>
                  <a:lnTo>
                    <a:pt x="172" y="240"/>
                  </a:lnTo>
                  <a:lnTo>
                    <a:pt x="162" y="249"/>
                  </a:lnTo>
                  <a:lnTo>
                    <a:pt x="154" y="260"/>
                  </a:lnTo>
                  <a:lnTo>
                    <a:pt x="149" y="272"/>
                  </a:lnTo>
                  <a:lnTo>
                    <a:pt x="145" y="284"/>
                  </a:lnTo>
                  <a:lnTo>
                    <a:pt x="144" y="296"/>
                  </a:lnTo>
                  <a:lnTo>
                    <a:pt x="146" y="309"/>
                  </a:lnTo>
                  <a:lnTo>
                    <a:pt x="149" y="323"/>
                  </a:lnTo>
                  <a:lnTo>
                    <a:pt x="155" y="335"/>
                  </a:lnTo>
                  <a:lnTo>
                    <a:pt x="165" y="346"/>
                  </a:lnTo>
                  <a:lnTo>
                    <a:pt x="178" y="358"/>
                  </a:lnTo>
                  <a:lnTo>
                    <a:pt x="196" y="369"/>
                  </a:lnTo>
                  <a:lnTo>
                    <a:pt x="217" y="380"/>
                  </a:lnTo>
                  <a:lnTo>
                    <a:pt x="243" y="393"/>
                  </a:lnTo>
                  <a:lnTo>
                    <a:pt x="275" y="405"/>
                  </a:lnTo>
                  <a:lnTo>
                    <a:pt x="316" y="423"/>
                  </a:lnTo>
                  <a:lnTo>
                    <a:pt x="352" y="443"/>
                  </a:lnTo>
                  <a:lnTo>
                    <a:pt x="382" y="463"/>
                  </a:lnTo>
                  <a:lnTo>
                    <a:pt x="408" y="485"/>
                  </a:lnTo>
                  <a:lnTo>
                    <a:pt x="429" y="510"/>
                  </a:lnTo>
                  <a:lnTo>
                    <a:pt x="444" y="535"/>
                  </a:lnTo>
                  <a:lnTo>
                    <a:pt x="455" y="563"/>
                  </a:lnTo>
                  <a:lnTo>
                    <a:pt x="461" y="593"/>
                  </a:lnTo>
                  <a:lnTo>
                    <a:pt x="464" y="625"/>
                  </a:lnTo>
                  <a:lnTo>
                    <a:pt x="461" y="658"/>
                  </a:lnTo>
                  <a:lnTo>
                    <a:pt x="454" y="689"/>
                  </a:lnTo>
                  <a:lnTo>
                    <a:pt x="443" y="717"/>
                  </a:lnTo>
                  <a:lnTo>
                    <a:pt x="427" y="743"/>
                  </a:lnTo>
                  <a:lnTo>
                    <a:pt x="406" y="767"/>
                  </a:lnTo>
                  <a:lnTo>
                    <a:pt x="382" y="788"/>
                  </a:lnTo>
                  <a:lnTo>
                    <a:pt x="355" y="805"/>
                  </a:lnTo>
                  <a:lnTo>
                    <a:pt x="323" y="818"/>
                  </a:lnTo>
                  <a:lnTo>
                    <a:pt x="289" y="829"/>
                  </a:lnTo>
                  <a:lnTo>
                    <a:pt x="288" y="829"/>
                  </a:lnTo>
                  <a:lnTo>
                    <a:pt x="287" y="830"/>
                  </a:lnTo>
                  <a:lnTo>
                    <a:pt x="285" y="831"/>
                  </a:lnTo>
                  <a:lnTo>
                    <a:pt x="284" y="832"/>
                  </a:lnTo>
                  <a:lnTo>
                    <a:pt x="283" y="834"/>
                  </a:lnTo>
                  <a:lnTo>
                    <a:pt x="283" y="837"/>
                  </a:lnTo>
                  <a:lnTo>
                    <a:pt x="283" y="912"/>
                  </a:lnTo>
                  <a:lnTo>
                    <a:pt x="280" y="926"/>
                  </a:lnTo>
                  <a:lnTo>
                    <a:pt x="272" y="938"/>
                  </a:lnTo>
                  <a:lnTo>
                    <a:pt x="259" y="947"/>
                  </a:lnTo>
                  <a:lnTo>
                    <a:pt x="245" y="949"/>
                  </a:lnTo>
                  <a:lnTo>
                    <a:pt x="210" y="949"/>
                  </a:lnTo>
                  <a:lnTo>
                    <a:pt x="196" y="947"/>
                  </a:lnTo>
                  <a:lnTo>
                    <a:pt x="184" y="938"/>
                  </a:lnTo>
                  <a:lnTo>
                    <a:pt x="175" y="926"/>
                  </a:lnTo>
                  <a:lnTo>
                    <a:pt x="172" y="912"/>
                  </a:lnTo>
                  <a:lnTo>
                    <a:pt x="172" y="841"/>
                  </a:lnTo>
                  <a:lnTo>
                    <a:pt x="172" y="838"/>
                  </a:lnTo>
                  <a:lnTo>
                    <a:pt x="171" y="836"/>
                  </a:lnTo>
                  <a:lnTo>
                    <a:pt x="169" y="835"/>
                  </a:lnTo>
                  <a:lnTo>
                    <a:pt x="168" y="834"/>
                  </a:lnTo>
                  <a:lnTo>
                    <a:pt x="166" y="833"/>
                  </a:lnTo>
                  <a:lnTo>
                    <a:pt x="165" y="833"/>
                  </a:lnTo>
                  <a:lnTo>
                    <a:pt x="161" y="833"/>
                  </a:lnTo>
                  <a:lnTo>
                    <a:pt x="151" y="831"/>
                  </a:lnTo>
                  <a:lnTo>
                    <a:pt x="136" y="828"/>
                  </a:lnTo>
                  <a:lnTo>
                    <a:pt x="118" y="823"/>
                  </a:lnTo>
                  <a:lnTo>
                    <a:pt x="97" y="819"/>
                  </a:lnTo>
                  <a:lnTo>
                    <a:pt x="77" y="813"/>
                  </a:lnTo>
                  <a:lnTo>
                    <a:pt x="55" y="807"/>
                  </a:lnTo>
                  <a:lnTo>
                    <a:pt x="35" y="800"/>
                  </a:lnTo>
                  <a:lnTo>
                    <a:pt x="17" y="792"/>
                  </a:lnTo>
                  <a:lnTo>
                    <a:pt x="9" y="786"/>
                  </a:lnTo>
                  <a:lnTo>
                    <a:pt x="2" y="776"/>
                  </a:lnTo>
                  <a:lnTo>
                    <a:pt x="0" y="766"/>
                  </a:lnTo>
                  <a:lnTo>
                    <a:pt x="2" y="754"/>
                  </a:lnTo>
                  <a:lnTo>
                    <a:pt x="19" y="705"/>
                  </a:lnTo>
                  <a:lnTo>
                    <a:pt x="25" y="696"/>
                  </a:lnTo>
                  <a:lnTo>
                    <a:pt x="33" y="689"/>
                  </a:lnTo>
                  <a:lnTo>
                    <a:pt x="42" y="684"/>
                  </a:lnTo>
                  <a:lnTo>
                    <a:pt x="53" y="682"/>
                  </a:lnTo>
                  <a:lnTo>
                    <a:pt x="58" y="683"/>
                  </a:lnTo>
                  <a:lnTo>
                    <a:pt x="64" y="684"/>
                  </a:lnTo>
                  <a:lnTo>
                    <a:pt x="69" y="686"/>
                  </a:lnTo>
                  <a:lnTo>
                    <a:pt x="72" y="687"/>
                  </a:lnTo>
                  <a:lnTo>
                    <a:pt x="78" y="690"/>
                  </a:lnTo>
                  <a:lnTo>
                    <a:pt x="88" y="694"/>
                  </a:lnTo>
                  <a:lnTo>
                    <a:pt x="102" y="699"/>
                  </a:lnTo>
                  <a:lnTo>
                    <a:pt x="117" y="704"/>
                  </a:lnTo>
                  <a:lnTo>
                    <a:pt x="134" y="711"/>
                  </a:lnTo>
                  <a:lnTo>
                    <a:pt x="153" y="716"/>
                  </a:lnTo>
                  <a:lnTo>
                    <a:pt x="171" y="720"/>
                  </a:lnTo>
                  <a:lnTo>
                    <a:pt x="191" y="723"/>
                  </a:lnTo>
                  <a:lnTo>
                    <a:pt x="208" y="724"/>
                  </a:lnTo>
                  <a:lnTo>
                    <a:pt x="237" y="722"/>
                  </a:lnTo>
                  <a:lnTo>
                    <a:pt x="263" y="715"/>
                  </a:lnTo>
                  <a:lnTo>
                    <a:pt x="284" y="704"/>
                  </a:lnTo>
                  <a:lnTo>
                    <a:pt x="301" y="691"/>
                  </a:lnTo>
                  <a:lnTo>
                    <a:pt x="315" y="675"/>
                  </a:lnTo>
                  <a:lnTo>
                    <a:pt x="323" y="655"/>
                  </a:lnTo>
                  <a:lnTo>
                    <a:pt x="326" y="634"/>
                  </a:lnTo>
                  <a:lnTo>
                    <a:pt x="324" y="613"/>
                  </a:lnTo>
                  <a:lnTo>
                    <a:pt x="317" y="596"/>
                  </a:lnTo>
                  <a:lnTo>
                    <a:pt x="306" y="578"/>
                  </a:lnTo>
                  <a:lnTo>
                    <a:pt x="290" y="563"/>
                  </a:lnTo>
                  <a:lnTo>
                    <a:pt x="269" y="547"/>
                  </a:lnTo>
                  <a:lnTo>
                    <a:pt x="241" y="533"/>
                  </a:lnTo>
                  <a:lnTo>
                    <a:pt x="208" y="519"/>
                  </a:lnTo>
                  <a:lnTo>
                    <a:pt x="180" y="507"/>
                  </a:lnTo>
                  <a:lnTo>
                    <a:pt x="153" y="495"/>
                  </a:lnTo>
                  <a:lnTo>
                    <a:pt x="126" y="482"/>
                  </a:lnTo>
                  <a:lnTo>
                    <a:pt x="102" y="467"/>
                  </a:lnTo>
                  <a:lnTo>
                    <a:pt x="79" y="452"/>
                  </a:lnTo>
                  <a:lnTo>
                    <a:pt x="58" y="434"/>
                  </a:lnTo>
                  <a:lnTo>
                    <a:pt x="41" y="414"/>
                  </a:lnTo>
                  <a:lnTo>
                    <a:pt x="27" y="392"/>
                  </a:lnTo>
                  <a:lnTo>
                    <a:pt x="16" y="367"/>
                  </a:lnTo>
                  <a:lnTo>
                    <a:pt x="9" y="339"/>
                  </a:lnTo>
                  <a:lnTo>
                    <a:pt x="7" y="309"/>
                  </a:lnTo>
                  <a:lnTo>
                    <a:pt x="9" y="279"/>
                  </a:lnTo>
                  <a:lnTo>
                    <a:pt x="16" y="250"/>
                  </a:lnTo>
                  <a:lnTo>
                    <a:pt x="28" y="223"/>
                  </a:lnTo>
                  <a:lnTo>
                    <a:pt x="43" y="199"/>
                  </a:lnTo>
                  <a:lnTo>
                    <a:pt x="62" y="176"/>
                  </a:lnTo>
                  <a:lnTo>
                    <a:pt x="84" y="157"/>
                  </a:lnTo>
                  <a:lnTo>
                    <a:pt x="111" y="140"/>
                  </a:lnTo>
                  <a:lnTo>
                    <a:pt x="139" y="127"/>
                  </a:lnTo>
                  <a:lnTo>
                    <a:pt x="172" y="117"/>
                  </a:lnTo>
                  <a:lnTo>
                    <a:pt x="173" y="117"/>
                  </a:lnTo>
                  <a:lnTo>
                    <a:pt x="175" y="116"/>
                  </a:lnTo>
                  <a:lnTo>
                    <a:pt x="177" y="115"/>
                  </a:lnTo>
                  <a:lnTo>
                    <a:pt x="178" y="113"/>
                  </a:lnTo>
                  <a:lnTo>
                    <a:pt x="180" y="110"/>
                  </a:lnTo>
                  <a:lnTo>
                    <a:pt x="180" y="108"/>
                  </a:lnTo>
                  <a:lnTo>
                    <a:pt x="180" y="37"/>
                  </a:lnTo>
                  <a:lnTo>
                    <a:pt x="184" y="22"/>
                  </a:lnTo>
                  <a:lnTo>
                    <a:pt x="192" y="10"/>
                  </a:lnTo>
                  <a:lnTo>
                    <a:pt x="204" y="3"/>
                  </a:lnTo>
                  <a:lnTo>
                    <a:pt x="2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8" name="Freeform 90">
              <a:extLst>
                <a:ext uri="{FF2B5EF4-FFF2-40B4-BE49-F238E27FC236}">
                  <a16:creationId xmlns:a16="http://schemas.microsoft.com/office/drawing/2014/main" id="{5994F73B-AFD1-4396-9057-D0F84204E2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0950" y="5484813"/>
              <a:ext cx="355600" cy="355600"/>
            </a:xfrm>
            <a:custGeom>
              <a:avLst/>
              <a:gdLst>
                <a:gd name="T0" fmla="*/ 764 w 1788"/>
                <a:gd name="T1" fmla="*/ 221 h 1790"/>
                <a:gd name="T2" fmla="*/ 584 w 1788"/>
                <a:gd name="T3" fmla="*/ 282 h 1790"/>
                <a:gd name="T4" fmla="*/ 430 w 1788"/>
                <a:gd name="T5" fmla="*/ 388 h 1790"/>
                <a:gd name="T6" fmla="*/ 311 w 1788"/>
                <a:gd name="T7" fmla="*/ 530 h 1790"/>
                <a:gd name="T8" fmla="*/ 234 w 1788"/>
                <a:gd name="T9" fmla="*/ 702 h 1790"/>
                <a:gd name="T10" fmla="*/ 207 w 1788"/>
                <a:gd name="T11" fmla="*/ 896 h 1790"/>
                <a:gd name="T12" fmla="*/ 234 w 1788"/>
                <a:gd name="T13" fmla="*/ 1089 h 1790"/>
                <a:gd name="T14" fmla="*/ 311 w 1788"/>
                <a:gd name="T15" fmla="*/ 1260 h 1790"/>
                <a:gd name="T16" fmla="*/ 430 w 1788"/>
                <a:gd name="T17" fmla="*/ 1402 h 1790"/>
                <a:gd name="T18" fmla="*/ 584 w 1788"/>
                <a:gd name="T19" fmla="*/ 1509 h 1790"/>
                <a:gd name="T20" fmla="*/ 764 w 1788"/>
                <a:gd name="T21" fmla="*/ 1570 h 1790"/>
                <a:gd name="T22" fmla="*/ 960 w 1788"/>
                <a:gd name="T23" fmla="*/ 1579 h 1790"/>
                <a:gd name="T24" fmla="*/ 1147 w 1788"/>
                <a:gd name="T25" fmla="*/ 1535 h 1790"/>
                <a:gd name="T26" fmla="*/ 1309 w 1788"/>
                <a:gd name="T27" fmla="*/ 1442 h 1790"/>
                <a:gd name="T28" fmla="*/ 1440 w 1788"/>
                <a:gd name="T29" fmla="*/ 1311 h 1790"/>
                <a:gd name="T30" fmla="*/ 1533 w 1788"/>
                <a:gd name="T31" fmla="*/ 1148 h 1790"/>
                <a:gd name="T32" fmla="*/ 1578 w 1788"/>
                <a:gd name="T33" fmla="*/ 961 h 1790"/>
                <a:gd name="T34" fmla="*/ 1569 w 1788"/>
                <a:gd name="T35" fmla="*/ 764 h 1790"/>
                <a:gd name="T36" fmla="*/ 1507 w 1788"/>
                <a:gd name="T37" fmla="*/ 585 h 1790"/>
                <a:gd name="T38" fmla="*/ 1401 w 1788"/>
                <a:gd name="T39" fmla="*/ 432 h 1790"/>
                <a:gd name="T40" fmla="*/ 1259 w 1788"/>
                <a:gd name="T41" fmla="*/ 313 h 1790"/>
                <a:gd name="T42" fmla="*/ 1087 w 1788"/>
                <a:gd name="T43" fmla="*/ 235 h 1790"/>
                <a:gd name="T44" fmla="*/ 894 w 1788"/>
                <a:gd name="T45" fmla="*/ 208 h 1790"/>
                <a:gd name="T46" fmla="*/ 1038 w 1788"/>
                <a:gd name="T47" fmla="*/ 12 h 1790"/>
                <a:gd name="T48" fmla="*/ 1241 w 1788"/>
                <a:gd name="T49" fmla="*/ 71 h 1790"/>
                <a:gd name="T50" fmla="*/ 1422 w 1788"/>
                <a:gd name="T51" fmla="*/ 173 h 1790"/>
                <a:gd name="T52" fmla="*/ 1573 w 1788"/>
                <a:gd name="T53" fmla="*/ 313 h 1790"/>
                <a:gd name="T54" fmla="*/ 1688 w 1788"/>
                <a:gd name="T55" fmla="*/ 484 h 1790"/>
                <a:gd name="T56" fmla="*/ 1762 w 1788"/>
                <a:gd name="T57" fmla="*/ 680 h 1790"/>
                <a:gd name="T58" fmla="*/ 1788 w 1788"/>
                <a:gd name="T59" fmla="*/ 896 h 1790"/>
                <a:gd name="T60" fmla="*/ 1762 w 1788"/>
                <a:gd name="T61" fmla="*/ 1110 h 1790"/>
                <a:gd name="T62" fmla="*/ 1688 w 1788"/>
                <a:gd name="T63" fmla="*/ 1306 h 1790"/>
                <a:gd name="T64" fmla="*/ 1573 w 1788"/>
                <a:gd name="T65" fmla="*/ 1477 h 1790"/>
                <a:gd name="T66" fmla="*/ 1422 w 1788"/>
                <a:gd name="T67" fmla="*/ 1617 h 1790"/>
                <a:gd name="T68" fmla="*/ 1241 w 1788"/>
                <a:gd name="T69" fmla="*/ 1719 h 1790"/>
                <a:gd name="T70" fmla="*/ 1038 w 1788"/>
                <a:gd name="T71" fmla="*/ 1778 h 1790"/>
                <a:gd name="T72" fmla="*/ 820 w 1788"/>
                <a:gd name="T73" fmla="*/ 1787 h 1790"/>
                <a:gd name="T74" fmla="*/ 611 w 1788"/>
                <a:gd name="T75" fmla="*/ 1744 h 1790"/>
                <a:gd name="T76" fmla="*/ 423 w 1788"/>
                <a:gd name="T77" fmla="*/ 1656 h 1790"/>
                <a:gd name="T78" fmla="*/ 261 w 1788"/>
                <a:gd name="T79" fmla="*/ 1528 h 1790"/>
                <a:gd name="T80" fmla="*/ 134 w 1788"/>
                <a:gd name="T81" fmla="*/ 1367 h 1790"/>
                <a:gd name="T82" fmla="*/ 45 w 1788"/>
                <a:gd name="T83" fmla="*/ 1178 h 1790"/>
                <a:gd name="T84" fmla="*/ 3 w 1788"/>
                <a:gd name="T85" fmla="*/ 968 h 1790"/>
                <a:gd name="T86" fmla="*/ 11 w 1788"/>
                <a:gd name="T87" fmla="*/ 750 h 1790"/>
                <a:gd name="T88" fmla="*/ 69 w 1788"/>
                <a:gd name="T89" fmla="*/ 547 h 1790"/>
                <a:gd name="T90" fmla="*/ 172 w 1788"/>
                <a:gd name="T91" fmla="*/ 366 h 1790"/>
                <a:gd name="T92" fmla="*/ 311 w 1788"/>
                <a:gd name="T93" fmla="*/ 215 h 1790"/>
                <a:gd name="T94" fmla="*/ 483 w 1788"/>
                <a:gd name="T95" fmla="*/ 101 h 1790"/>
                <a:gd name="T96" fmla="*/ 678 w 1788"/>
                <a:gd name="T97" fmla="*/ 27 h 1790"/>
                <a:gd name="T98" fmla="*/ 894 w 1788"/>
                <a:gd name="T99" fmla="*/ 0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88" h="1790">
                  <a:moveTo>
                    <a:pt x="894" y="208"/>
                  </a:moveTo>
                  <a:lnTo>
                    <a:pt x="827" y="211"/>
                  </a:lnTo>
                  <a:lnTo>
                    <a:pt x="764" y="221"/>
                  </a:lnTo>
                  <a:lnTo>
                    <a:pt x="701" y="235"/>
                  </a:lnTo>
                  <a:lnTo>
                    <a:pt x="640" y="255"/>
                  </a:lnTo>
                  <a:lnTo>
                    <a:pt x="584" y="282"/>
                  </a:lnTo>
                  <a:lnTo>
                    <a:pt x="529" y="313"/>
                  </a:lnTo>
                  <a:lnTo>
                    <a:pt x="478" y="348"/>
                  </a:lnTo>
                  <a:lnTo>
                    <a:pt x="430" y="388"/>
                  </a:lnTo>
                  <a:lnTo>
                    <a:pt x="386" y="432"/>
                  </a:lnTo>
                  <a:lnTo>
                    <a:pt x="347" y="479"/>
                  </a:lnTo>
                  <a:lnTo>
                    <a:pt x="311" y="530"/>
                  </a:lnTo>
                  <a:lnTo>
                    <a:pt x="281" y="585"/>
                  </a:lnTo>
                  <a:lnTo>
                    <a:pt x="255" y="642"/>
                  </a:lnTo>
                  <a:lnTo>
                    <a:pt x="234" y="702"/>
                  </a:lnTo>
                  <a:lnTo>
                    <a:pt x="219" y="764"/>
                  </a:lnTo>
                  <a:lnTo>
                    <a:pt x="210" y="829"/>
                  </a:lnTo>
                  <a:lnTo>
                    <a:pt x="207" y="896"/>
                  </a:lnTo>
                  <a:lnTo>
                    <a:pt x="210" y="961"/>
                  </a:lnTo>
                  <a:lnTo>
                    <a:pt x="219" y="1026"/>
                  </a:lnTo>
                  <a:lnTo>
                    <a:pt x="234" y="1089"/>
                  </a:lnTo>
                  <a:lnTo>
                    <a:pt x="255" y="1148"/>
                  </a:lnTo>
                  <a:lnTo>
                    <a:pt x="281" y="1205"/>
                  </a:lnTo>
                  <a:lnTo>
                    <a:pt x="311" y="1260"/>
                  </a:lnTo>
                  <a:lnTo>
                    <a:pt x="347" y="1311"/>
                  </a:lnTo>
                  <a:lnTo>
                    <a:pt x="386" y="1358"/>
                  </a:lnTo>
                  <a:lnTo>
                    <a:pt x="430" y="1402"/>
                  </a:lnTo>
                  <a:lnTo>
                    <a:pt x="478" y="1442"/>
                  </a:lnTo>
                  <a:lnTo>
                    <a:pt x="529" y="1478"/>
                  </a:lnTo>
                  <a:lnTo>
                    <a:pt x="584" y="1509"/>
                  </a:lnTo>
                  <a:lnTo>
                    <a:pt x="640" y="1535"/>
                  </a:lnTo>
                  <a:lnTo>
                    <a:pt x="701" y="1555"/>
                  </a:lnTo>
                  <a:lnTo>
                    <a:pt x="764" y="1570"/>
                  </a:lnTo>
                  <a:lnTo>
                    <a:pt x="827" y="1579"/>
                  </a:lnTo>
                  <a:lnTo>
                    <a:pt x="894" y="1583"/>
                  </a:lnTo>
                  <a:lnTo>
                    <a:pt x="960" y="1579"/>
                  </a:lnTo>
                  <a:lnTo>
                    <a:pt x="1024" y="1570"/>
                  </a:lnTo>
                  <a:lnTo>
                    <a:pt x="1087" y="1555"/>
                  </a:lnTo>
                  <a:lnTo>
                    <a:pt x="1147" y="1535"/>
                  </a:lnTo>
                  <a:lnTo>
                    <a:pt x="1203" y="1509"/>
                  </a:lnTo>
                  <a:lnTo>
                    <a:pt x="1259" y="1478"/>
                  </a:lnTo>
                  <a:lnTo>
                    <a:pt x="1309" y="1442"/>
                  </a:lnTo>
                  <a:lnTo>
                    <a:pt x="1357" y="1402"/>
                  </a:lnTo>
                  <a:lnTo>
                    <a:pt x="1401" y="1358"/>
                  </a:lnTo>
                  <a:lnTo>
                    <a:pt x="1440" y="1311"/>
                  </a:lnTo>
                  <a:lnTo>
                    <a:pt x="1476" y="1260"/>
                  </a:lnTo>
                  <a:lnTo>
                    <a:pt x="1507" y="1205"/>
                  </a:lnTo>
                  <a:lnTo>
                    <a:pt x="1533" y="1148"/>
                  </a:lnTo>
                  <a:lnTo>
                    <a:pt x="1553" y="1089"/>
                  </a:lnTo>
                  <a:lnTo>
                    <a:pt x="1569" y="1026"/>
                  </a:lnTo>
                  <a:lnTo>
                    <a:pt x="1578" y="961"/>
                  </a:lnTo>
                  <a:lnTo>
                    <a:pt x="1581" y="896"/>
                  </a:lnTo>
                  <a:lnTo>
                    <a:pt x="1578" y="829"/>
                  </a:lnTo>
                  <a:lnTo>
                    <a:pt x="1569" y="764"/>
                  </a:lnTo>
                  <a:lnTo>
                    <a:pt x="1553" y="702"/>
                  </a:lnTo>
                  <a:lnTo>
                    <a:pt x="1533" y="642"/>
                  </a:lnTo>
                  <a:lnTo>
                    <a:pt x="1507" y="585"/>
                  </a:lnTo>
                  <a:lnTo>
                    <a:pt x="1476" y="530"/>
                  </a:lnTo>
                  <a:lnTo>
                    <a:pt x="1440" y="479"/>
                  </a:lnTo>
                  <a:lnTo>
                    <a:pt x="1401" y="432"/>
                  </a:lnTo>
                  <a:lnTo>
                    <a:pt x="1357" y="388"/>
                  </a:lnTo>
                  <a:lnTo>
                    <a:pt x="1309" y="348"/>
                  </a:lnTo>
                  <a:lnTo>
                    <a:pt x="1259" y="313"/>
                  </a:lnTo>
                  <a:lnTo>
                    <a:pt x="1203" y="282"/>
                  </a:lnTo>
                  <a:lnTo>
                    <a:pt x="1147" y="255"/>
                  </a:lnTo>
                  <a:lnTo>
                    <a:pt x="1087" y="235"/>
                  </a:lnTo>
                  <a:lnTo>
                    <a:pt x="1024" y="221"/>
                  </a:lnTo>
                  <a:lnTo>
                    <a:pt x="960" y="211"/>
                  </a:lnTo>
                  <a:lnTo>
                    <a:pt x="894" y="208"/>
                  </a:lnTo>
                  <a:close/>
                  <a:moveTo>
                    <a:pt x="894" y="0"/>
                  </a:moveTo>
                  <a:lnTo>
                    <a:pt x="968" y="3"/>
                  </a:lnTo>
                  <a:lnTo>
                    <a:pt x="1038" y="12"/>
                  </a:lnTo>
                  <a:lnTo>
                    <a:pt x="1109" y="27"/>
                  </a:lnTo>
                  <a:lnTo>
                    <a:pt x="1177" y="46"/>
                  </a:lnTo>
                  <a:lnTo>
                    <a:pt x="1241" y="71"/>
                  </a:lnTo>
                  <a:lnTo>
                    <a:pt x="1305" y="101"/>
                  </a:lnTo>
                  <a:lnTo>
                    <a:pt x="1364" y="134"/>
                  </a:lnTo>
                  <a:lnTo>
                    <a:pt x="1422" y="173"/>
                  </a:lnTo>
                  <a:lnTo>
                    <a:pt x="1476" y="215"/>
                  </a:lnTo>
                  <a:lnTo>
                    <a:pt x="1526" y="263"/>
                  </a:lnTo>
                  <a:lnTo>
                    <a:pt x="1573" y="313"/>
                  </a:lnTo>
                  <a:lnTo>
                    <a:pt x="1616" y="366"/>
                  </a:lnTo>
                  <a:lnTo>
                    <a:pt x="1654" y="424"/>
                  </a:lnTo>
                  <a:lnTo>
                    <a:pt x="1688" y="484"/>
                  </a:lnTo>
                  <a:lnTo>
                    <a:pt x="1718" y="547"/>
                  </a:lnTo>
                  <a:lnTo>
                    <a:pt x="1743" y="613"/>
                  </a:lnTo>
                  <a:lnTo>
                    <a:pt x="1762" y="680"/>
                  </a:lnTo>
                  <a:lnTo>
                    <a:pt x="1777" y="750"/>
                  </a:lnTo>
                  <a:lnTo>
                    <a:pt x="1785" y="822"/>
                  </a:lnTo>
                  <a:lnTo>
                    <a:pt x="1788" y="896"/>
                  </a:lnTo>
                  <a:lnTo>
                    <a:pt x="1785" y="968"/>
                  </a:lnTo>
                  <a:lnTo>
                    <a:pt x="1777" y="1040"/>
                  </a:lnTo>
                  <a:lnTo>
                    <a:pt x="1762" y="1110"/>
                  </a:lnTo>
                  <a:lnTo>
                    <a:pt x="1743" y="1178"/>
                  </a:lnTo>
                  <a:lnTo>
                    <a:pt x="1718" y="1243"/>
                  </a:lnTo>
                  <a:lnTo>
                    <a:pt x="1688" y="1306"/>
                  </a:lnTo>
                  <a:lnTo>
                    <a:pt x="1654" y="1367"/>
                  </a:lnTo>
                  <a:lnTo>
                    <a:pt x="1616" y="1424"/>
                  </a:lnTo>
                  <a:lnTo>
                    <a:pt x="1573" y="1477"/>
                  </a:lnTo>
                  <a:lnTo>
                    <a:pt x="1526" y="1528"/>
                  </a:lnTo>
                  <a:lnTo>
                    <a:pt x="1476" y="1575"/>
                  </a:lnTo>
                  <a:lnTo>
                    <a:pt x="1422" y="1617"/>
                  </a:lnTo>
                  <a:lnTo>
                    <a:pt x="1364" y="1656"/>
                  </a:lnTo>
                  <a:lnTo>
                    <a:pt x="1305" y="1690"/>
                  </a:lnTo>
                  <a:lnTo>
                    <a:pt x="1241" y="1719"/>
                  </a:lnTo>
                  <a:lnTo>
                    <a:pt x="1177" y="1744"/>
                  </a:lnTo>
                  <a:lnTo>
                    <a:pt x="1109" y="1764"/>
                  </a:lnTo>
                  <a:lnTo>
                    <a:pt x="1038" y="1778"/>
                  </a:lnTo>
                  <a:lnTo>
                    <a:pt x="968" y="1787"/>
                  </a:lnTo>
                  <a:lnTo>
                    <a:pt x="894" y="1790"/>
                  </a:lnTo>
                  <a:lnTo>
                    <a:pt x="820" y="1787"/>
                  </a:lnTo>
                  <a:lnTo>
                    <a:pt x="749" y="1778"/>
                  </a:lnTo>
                  <a:lnTo>
                    <a:pt x="678" y="1764"/>
                  </a:lnTo>
                  <a:lnTo>
                    <a:pt x="611" y="1744"/>
                  </a:lnTo>
                  <a:lnTo>
                    <a:pt x="546" y="1719"/>
                  </a:lnTo>
                  <a:lnTo>
                    <a:pt x="483" y="1690"/>
                  </a:lnTo>
                  <a:lnTo>
                    <a:pt x="423" y="1656"/>
                  </a:lnTo>
                  <a:lnTo>
                    <a:pt x="366" y="1617"/>
                  </a:lnTo>
                  <a:lnTo>
                    <a:pt x="311" y="1575"/>
                  </a:lnTo>
                  <a:lnTo>
                    <a:pt x="261" y="1528"/>
                  </a:lnTo>
                  <a:lnTo>
                    <a:pt x="215" y="1477"/>
                  </a:lnTo>
                  <a:lnTo>
                    <a:pt x="172" y="1424"/>
                  </a:lnTo>
                  <a:lnTo>
                    <a:pt x="134" y="1367"/>
                  </a:lnTo>
                  <a:lnTo>
                    <a:pt x="99" y="1306"/>
                  </a:lnTo>
                  <a:lnTo>
                    <a:pt x="69" y="1243"/>
                  </a:lnTo>
                  <a:lnTo>
                    <a:pt x="45" y="1178"/>
                  </a:lnTo>
                  <a:lnTo>
                    <a:pt x="25" y="1110"/>
                  </a:lnTo>
                  <a:lnTo>
                    <a:pt x="11" y="1040"/>
                  </a:lnTo>
                  <a:lnTo>
                    <a:pt x="3" y="968"/>
                  </a:lnTo>
                  <a:lnTo>
                    <a:pt x="0" y="896"/>
                  </a:lnTo>
                  <a:lnTo>
                    <a:pt x="3" y="822"/>
                  </a:lnTo>
                  <a:lnTo>
                    <a:pt x="11" y="750"/>
                  </a:lnTo>
                  <a:lnTo>
                    <a:pt x="25" y="680"/>
                  </a:lnTo>
                  <a:lnTo>
                    <a:pt x="45" y="613"/>
                  </a:lnTo>
                  <a:lnTo>
                    <a:pt x="69" y="547"/>
                  </a:lnTo>
                  <a:lnTo>
                    <a:pt x="99" y="484"/>
                  </a:lnTo>
                  <a:lnTo>
                    <a:pt x="134" y="424"/>
                  </a:lnTo>
                  <a:lnTo>
                    <a:pt x="172" y="366"/>
                  </a:lnTo>
                  <a:lnTo>
                    <a:pt x="215" y="313"/>
                  </a:lnTo>
                  <a:lnTo>
                    <a:pt x="261" y="263"/>
                  </a:lnTo>
                  <a:lnTo>
                    <a:pt x="311" y="215"/>
                  </a:lnTo>
                  <a:lnTo>
                    <a:pt x="366" y="173"/>
                  </a:lnTo>
                  <a:lnTo>
                    <a:pt x="423" y="134"/>
                  </a:lnTo>
                  <a:lnTo>
                    <a:pt x="483" y="101"/>
                  </a:lnTo>
                  <a:lnTo>
                    <a:pt x="546" y="71"/>
                  </a:lnTo>
                  <a:lnTo>
                    <a:pt x="611" y="46"/>
                  </a:lnTo>
                  <a:lnTo>
                    <a:pt x="678" y="27"/>
                  </a:lnTo>
                  <a:lnTo>
                    <a:pt x="749" y="12"/>
                  </a:lnTo>
                  <a:lnTo>
                    <a:pt x="820" y="3"/>
                  </a:lnTo>
                  <a:lnTo>
                    <a:pt x="8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" name="Freeform 91">
              <a:extLst>
                <a:ext uri="{FF2B5EF4-FFF2-40B4-BE49-F238E27FC236}">
                  <a16:creationId xmlns:a16="http://schemas.microsoft.com/office/drawing/2014/main" id="{22060B4E-28E3-4E21-9CB9-41C77ED07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9188" y="5857875"/>
              <a:ext cx="485775" cy="212725"/>
            </a:xfrm>
            <a:custGeom>
              <a:avLst/>
              <a:gdLst>
                <a:gd name="T0" fmla="*/ 775 w 2451"/>
                <a:gd name="T1" fmla="*/ 14 h 1080"/>
                <a:gd name="T2" fmla="*/ 963 w 2451"/>
                <a:gd name="T3" fmla="*/ 56 h 1080"/>
                <a:gd name="T4" fmla="*/ 1165 w 2451"/>
                <a:gd name="T5" fmla="*/ 112 h 1080"/>
                <a:gd name="T6" fmla="*/ 1353 w 2451"/>
                <a:gd name="T7" fmla="*/ 172 h 1080"/>
                <a:gd name="T8" fmla="*/ 1497 w 2451"/>
                <a:gd name="T9" fmla="*/ 218 h 1080"/>
                <a:gd name="T10" fmla="*/ 1577 w 2451"/>
                <a:gd name="T11" fmla="*/ 242 h 1080"/>
                <a:gd name="T12" fmla="*/ 1626 w 2451"/>
                <a:gd name="T13" fmla="*/ 291 h 1080"/>
                <a:gd name="T14" fmla="*/ 1633 w 2451"/>
                <a:gd name="T15" fmla="*/ 363 h 1080"/>
                <a:gd name="T16" fmla="*/ 1584 w 2451"/>
                <a:gd name="T17" fmla="*/ 434 h 1080"/>
                <a:gd name="T18" fmla="*/ 1471 w 2451"/>
                <a:gd name="T19" fmla="*/ 478 h 1080"/>
                <a:gd name="T20" fmla="*/ 1321 w 2451"/>
                <a:gd name="T21" fmla="*/ 487 h 1080"/>
                <a:gd name="T22" fmla="*/ 1166 w 2451"/>
                <a:gd name="T23" fmla="*/ 471 h 1080"/>
                <a:gd name="T24" fmla="*/ 1028 w 2451"/>
                <a:gd name="T25" fmla="*/ 448 h 1080"/>
                <a:gd name="T26" fmla="*/ 928 w 2451"/>
                <a:gd name="T27" fmla="*/ 430 h 1080"/>
                <a:gd name="T28" fmla="*/ 890 w 2451"/>
                <a:gd name="T29" fmla="*/ 436 h 1080"/>
                <a:gd name="T30" fmla="*/ 942 w 2451"/>
                <a:gd name="T31" fmla="*/ 499 h 1080"/>
                <a:gd name="T32" fmla="*/ 1075 w 2451"/>
                <a:gd name="T33" fmla="*/ 551 h 1080"/>
                <a:gd name="T34" fmla="*/ 1251 w 2451"/>
                <a:gd name="T35" fmla="*/ 586 h 1080"/>
                <a:gd name="T36" fmla="*/ 1436 w 2451"/>
                <a:gd name="T37" fmla="*/ 600 h 1080"/>
                <a:gd name="T38" fmla="*/ 1656 w 2451"/>
                <a:gd name="T39" fmla="*/ 574 h 1080"/>
                <a:gd name="T40" fmla="*/ 2031 w 2451"/>
                <a:gd name="T41" fmla="*/ 461 h 1080"/>
                <a:gd name="T42" fmla="*/ 2299 w 2451"/>
                <a:gd name="T43" fmla="*/ 336 h 1080"/>
                <a:gd name="T44" fmla="*/ 2396 w 2451"/>
                <a:gd name="T45" fmla="*/ 344 h 1080"/>
                <a:gd name="T46" fmla="*/ 2448 w 2451"/>
                <a:gd name="T47" fmla="*/ 420 h 1080"/>
                <a:gd name="T48" fmla="*/ 2424 w 2451"/>
                <a:gd name="T49" fmla="*/ 535 h 1080"/>
                <a:gd name="T50" fmla="*/ 2335 w 2451"/>
                <a:gd name="T51" fmla="*/ 630 h 1080"/>
                <a:gd name="T52" fmla="*/ 2212 w 2451"/>
                <a:gd name="T53" fmla="*/ 715 h 1080"/>
                <a:gd name="T54" fmla="*/ 2046 w 2451"/>
                <a:gd name="T55" fmla="*/ 819 h 1080"/>
                <a:gd name="T56" fmla="*/ 1861 w 2451"/>
                <a:gd name="T57" fmla="*/ 923 h 1080"/>
                <a:gd name="T58" fmla="*/ 1685 w 2451"/>
                <a:gd name="T59" fmla="*/ 1011 h 1080"/>
                <a:gd name="T60" fmla="*/ 1542 w 2451"/>
                <a:gd name="T61" fmla="*/ 1068 h 1080"/>
                <a:gd name="T62" fmla="*/ 1443 w 2451"/>
                <a:gd name="T63" fmla="*/ 1080 h 1080"/>
                <a:gd name="T64" fmla="*/ 1278 w 2451"/>
                <a:gd name="T65" fmla="*/ 1065 h 1080"/>
                <a:gd name="T66" fmla="*/ 1061 w 2451"/>
                <a:gd name="T67" fmla="*/ 1037 h 1080"/>
                <a:gd name="T68" fmla="*/ 822 w 2451"/>
                <a:gd name="T69" fmla="*/ 1000 h 1080"/>
                <a:gd name="T70" fmla="*/ 593 w 2451"/>
                <a:gd name="T71" fmla="*/ 961 h 1080"/>
                <a:gd name="T72" fmla="*/ 403 w 2451"/>
                <a:gd name="T73" fmla="*/ 926 h 1080"/>
                <a:gd name="T74" fmla="*/ 283 w 2451"/>
                <a:gd name="T75" fmla="*/ 903 h 1080"/>
                <a:gd name="T76" fmla="*/ 184 w 2451"/>
                <a:gd name="T77" fmla="*/ 906 h 1080"/>
                <a:gd name="T78" fmla="*/ 80 w 2451"/>
                <a:gd name="T79" fmla="*/ 966 h 1080"/>
                <a:gd name="T80" fmla="*/ 26 w 2451"/>
                <a:gd name="T81" fmla="*/ 1000 h 1080"/>
                <a:gd name="T82" fmla="*/ 5 w 2451"/>
                <a:gd name="T83" fmla="*/ 981 h 1080"/>
                <a:gd name="T84" fmla="*/ 0 w 2451"/>
                <a:gd name="T85" fmla="*/ 962 h 1080"/>
                <a:gd name="T86" fmla="*/ 16 w 2451"/>
                <a:gd name="T87" fmla="*/ 712 h 1080"/>
                <a:gd name="T88" fmla="*/ 35 w 2451"/>
                <a:gd name="T89" fmla="*/ 423 h 1080"/>
                <a:gd name="T90" fmla="*/ 51 w 2451"/>
                <a:gd name="T91" fmla="*/ 165 h 1080"/>
                <a:gd name="T92" fmla="*/ 69 w 2451"/>
                <a:gd name="T93" fmla="*/ 79 h 1080"/>
                <a:gd name="T94" fmla="*/ 117 w 2451"/>
                <a:gd name="T95" fmla="*/ 65 h 1080"/>
                <a:gd name="T96" fmla="*/ 246 w 2451"/>
                <a:gd name="T97" fmla="*/ 45 h 1080"/>
                <a:gd name="T98" fmla="*/ 429 w 2451"/>
                <a:gd name="T99" fmla="*/ 19 h 1080"/>
                <a:gd name="T100" fmla="*/ 598 w 2451"/>
                <a:gd name="T101" fmla="*/ 2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51" h="1080">
                  <a:moveTo>
                    <a:pt x="661" y="0"/>
                  </a:moveTo>
                  <a:lnTo>
                    <a:pt x="696" y="2"/>
                  </a:lnTo>
                  <a:lnTo>
                    <a:pt x="734" y="8"/>
                  </a:lnTo>
                  <a:lnTo>
                    <a:pt x="775" y="14"/>
                  </a:lnTo>
                  <a:lnTo>
                    <a:pt x="819" y="22"/>
                  </a:lnTo>
                  <a:lnTo>
                    <a:pt x="866" y="32"/>
                  </a:lnTo>
                  <a:lnTo>
                    <a:pt x="914" y="44"/>
                  </a:lnTo>
                  <a:lnTo>
                    <a:pt x="963" y="56"/>
                  </a:lnTo>
                  <a:lnTo>
                    <a:pt x="1013" y="69"/>
                  </a:lnTo>
                  <a:lnTo>
                    <a:pt x="1064" y="84"/>
                  </a:lnTo>
                  <a:lnTo>
                    <a:pt x="1115" y="98"/>
                  </a:lnTo>
                  <a:lnTo>
                    <a:pt x="1165" y="112"/>
                  </a:lnTo>
                  <a:lnTo>
                    <a:pt x="1214" y="128"/>
                  </a:lnTo>
                  <a:lnTo>
                    <a:pt x="1262" y="143"/>
                  </a:lnTo>
                  <a:lnTo>
                    <a:pt x="1309" y="157"/>
                  </a:lnTo>
                  <a:lnTo>
                    <a:pt x="1353" y="172"/>
                  </a:lnTo>
                  <a:lnTo>
                    <a:pt x="1394" y="185"/>
                  </a:lnTo>
                  <a:lnTo>
                    <a:pt x="1432" y="197"/>
                  </a:lnTo>
                  <a:lnTo>
                    <a:pt x="1466" y="208"/>
                  </a:lnTo>
                  <a:lnTo>
                    <a:pt x="1497" y="218"/>
                  </a:lnTo>
                  <a:lnTo>
                    <a:pt x="1523" y="225"/>
                  </a:lnTo>
                  <a:lnTo>
                    <a:pt x="1544" y="231"/>
                  </a:lnTo>
                  <a:lnTo>
                    <a:pt x="1561" y="235"/>
                  </a:lnTo>
                  <a:lnTo>
                    <a:pt x="1577" y="242"/>
                  </a:lnTo>
                  <a:lnTo>
                    <a:pt x="1593" y="251"/>
                  </a:lnTo>
                  <a:lnTo>
                    <a:pt x="1606" y="262"/>
                  </a:lnTo>
                  <a:lnTo>
                    <a:pt x="1617" y="275"/>
                  </a:lnTo>
                  <a:lnTo>
                    <a:pt x="1626" y="291"/>
                  </a:lnTo>
                  <a:lnTo>
                    <a:pt x="1632" y="307"/>
                  </a:lnTo>
                  <a:lnTo>
                    <a:pt x="1636" y="326"/>
                  </a:lnTo>
                  <a:lnTo>
                    <a:pt x="1636" y="344"/>
                  </a:lnTo>
                  <a:lnTo>
                    <a:pt x="1633" y="363"/>
                  </a:lnTo>
                  <a:lnTo>
                    <a:pt x="1625" y="382"/>
                  </a:lnTo>
                  <a:lnTo>
                    <a:pt x="1616" y="401"/>
                  </a:lnTo>
                  <a:lnTo>
                    <a:pt x="1602" y="418"/>
                  </a:lnTo>
                  <a:lnTo>
                    <a:pt x="1584" y="434"/>
                  </a:lnTo>
                  <a:lnTo>
                    <a:pt x="1562" y="449"/>
                  </a:lnTo>
                  <a:lnTo>
                    <a:pt x="1535" y="461"/>
                  </a:lnTo>
                  <a:lnTo>
                    <a:pt x="1504" y="471"/>
                  </a:lnTo>
                  <a:lnTo>
                    <a:pt x="1471" y="478"/>
                  </a:lnTo>
                  <a:lnTo>
                    <a:pt x="1435" y="484"/>
                  </a:lnTo>
                  <a:lnTo>
                    <a:pt x="1398" y="487"/>
                  </a:lnTo>
                  <a:lnTo>
                    <a:pt x="1360" y="488"/>
                  </a:lnTo>
                  <a:lnTo>
                    <a:pt x="1321" y="487"/>
                  </a:lnTo>
                  <a:lnTo>
                    <a:pt x="1282" y="485"/>
                  </a:lnTo>
                  <a:lnTo>
                    <a:pt x="1242" y="482"/>
                  </a:lnTo>
                  <a:lnTo>
                    <a:pt x="1204" y="476"/>
                  </a:lnTo>
                  <a:lnTo>
                    <a:pt x="1166" y="471"/>
                  </a:lnTo>
                  <a:lnTo>
                    <a:pt x="1128" y="465"/>
                  </a:lnTo>
                  <a:lnTo>
                    <a:pt x="1093" y="459"/>
                  </a:lnTo>
                  <a:lnTo>
                    <a:pt x="1059" y="453"/>
                  </a:lnTo>
                  <a:lnTo>
                    <a:pt x="1028" y="448"/>
                  </a:lnTo>
                  <a:lnTo>
                    <a:pt x="998" y="442"/>
                  </a:lnTo>
                  <a:lnTo>
                    <a:pt x="971" y="437"/>
                  </a:lnTo>
                  <a:lnTo>
                    <a:pt x="948" y="433"/>
                  </a:lnTo>
                  <a:lnTo>
                    <a:pt x="928" y="430"/>
                  </a:lnTo>
                  <a:lnTo>
                    <a:pt x="912" y="429"/>
                  </a:lnTo>
                  <a:lnTo>
                    <a:pt x="900" y="429"/>
                  </a:lnTo>
                  <a:lnTo>
                    <a:pt x="892" y="432"/>
                  </a:lnTo>
                  <a:lnTo>
                    <a:pt x="890" y="436"/>
                  </a:lnTo>
                  <a:lnTo>
                    <a:pt x="893" y="453"/>
                  </a:lnTo>
                  <a:lnTo>
                    <a:pt x="903" y="468"/>
                  </a:lnTo>
                  <a:lnTo>
                    <a:pt x="920" y="484"/>
                  </a:lnTo>
                  <a:lnTo>
                    <a:pt x="942" y="499"/>
                  </a:lnTo>
                  <a:lnTo>
                    <a:pt x="969" y="513"/>
                  </a:lnTo>
                  <a:lnTo>
                    <a:pt x="1001" y="527"/>
                  </a:lnTo>
                  <a:lnTo>
                    <a:pt x="1036" y="539"/>
                  </a:lnTo>
                  <a:lnTo>
                    <a:pt x="1075" y="551"/>
                  </a:lnTo>
                  <a:lnTo>
                    <a:pt x="1116" y="562"/>
                  </a:lnTo>
                  <a:lnTo>
                    <a:pt x="1160" y="571"/>
                  </a:lnTo>
                  <a:lnTo>
                    <a:pt x="1205" y="579"/>
                  </a:lnTo>
                  <a:lnTo>
                    <a:pt x="1251" y="586"/>
                  </a:lnTo>
                  <a:lnTo>
                    <a:pt x="1298" y="592"/>
                  </a:lnTo>
                  <a:lnTo>
                    <a:pt x="1344" y="596"/>
                  </a:lnTo>
                  <a:lnTo>
                    <a:pt x="1391" y="599"/>
                  </a:lnTo>
                  <a:lnTo>
                    <a:pt x="1436" y="600"/>
                  </a:lnTo>
                  <a:lnTo>
                    <a:pt x="1480" y="599"/>
                  </a:lnTo>
                  <a:lnTo>
                    <a:pt x="1521" y="596"/>
                  </a:lnTo>
                  <a:lnTo>
                    <a:pt x="1559" y="591"/>
                  </a:lnTo>
                  <a:lnTo>
                    <a:pt x="1656" y="574"/>
                  </a:lnTo>
                  <a:lnTo>
                    <a:pt x="1754" y="551"/>
                  </a:lnTo>
                  <a:lnTo>
                    <a:pt x="1849" y="525"/>
                  </a:lnTo>
                  <a:lnTo>
                    <a:pt x="1941" y="494"/>
                  </a:lnTo>
                  <a:lnTo>
                    <a:pt x="2031" y="461"/>
                  </a:lnTo>
                  <a:lnTo>
                    <a:pt x="2117" y="425"/>
                  </a:lnTo>
                  <a:lnTo>
                    <a:pt x="2197" y="387"/>
                  </a:lnTo>
                  <a:lnTo>
                    <a:pt x="2271" y="348"/>
                  </a:lnTo>
                  <a:lnTo>
                    <a:pt x="2299" y="336"/>
                  </a:lnTo>
                  <a:lnTo>
                    <a:pt x="2326" y="331"/>
                  </a:lnTo>
                  <a:lnTo>
                    <a:pt x="2350" y="330"/>
                  </a:lnTo>
                  <a:lnTo>
                    <a:pt x="2374" y="335"/>
                  </a:lnTo>
                  <a:lnTo>
                    <a:pt x="2396" y="344"/>
                  </a:lnTo>
                  <a:lnTo>
                    <a:pt x="2414" y="357"/>
                  </a:lnTo>
                  <a:lnTo>
                    <a:pt x="2429" y="375"/>
                  </a:lnTo>
                  <a:lnTo>
                    <a:pt x="2441" y="396"/>
                  </a:lnTo>
                  <a:lnTo>
                    <a:pt x="2448" y="420"/>
                  </a:lnTo>
                  <a:lnTo>
                    <a:pt x="2451" y="446"/>
                  </a:lnTo>
                  <a:lnTo>
                    <a:pt x="2448" y="474"/>
                  </a:lnTo>
                  <a:lnTo>
                    <a:pt x="2439" y="504"/>
                  </a:lnTo>
                  <a:lnTo>
                    <a:pt x="2424" y="535"/>
                  </a:lnTo>
                  <a:lnTo>
                    <a:pt x="2402" y="567"/>
                  </a:lnTo>
                  <a:lnTo>
                    <a:pt x="2373" y="599"/>
                  </a:lnTo>
                  <a:lnTo>
                    <a:pt x="2357" y="613"/>
                  </a:lnTo>
                  <a:lnTo>
                    <a:pt x="2335" y="630"/>
                  </a:lnTo>
                  <a:lnTo>
                    <a:pt x="2310" y="649"/>
                  </a:lnTo>
                  <a:lnTo>
                    <a:pt x="2281" y="669"/>
                  </a:lnTo>
                  <a:lnTo>
                    <a:pt x="2248" y="692"/>
                  </a:lnTo>
                  <a:lnTo>
                    <a:pt x="2212" y="715"/>
                  </a:lnTo>
                  <a:lnTo>
                    <a:pt x="2174" y="741"/>
                  </a:lnTo>
                  <a:lnTo>
                    <a:pt x="2133" y="766"/>
                  </a:lnTo>
                  <a:lnTo>
                    <a:pt x="2090" y="792"/>
                  </a:lnTo>
                  <a:lnTo>
                    <a:pt x="2046" y="819"/>
                  </a:lnTo>
                  <a:lnTo>
                    <a:pt x="2001" y="846"/>
                  </a:lnTo>
                  <a:lnTo>
                    <a:pt x="1955" y="871"/>
                  </a:lnTo>
                  <a:lnTo>
                    <a:pt x="1907" y="897"/>
                  </a:lnTo>
                  <a:lnTo>
                    <a:pt x="1861" y="923"/>
                  </a:lnTo>
                  <a:lnTo>
                    <a:pt x="1815" y="947"/>
                  </a:lnTo>
                  <a:lnTo>
                    <a:pt x="1771" y="970"/>
                  </a:lnTo>
                  <a:lnTo>
                    <a:pt x="1727" y="991"/>
                  </a:lnTo>
                  <a:lnTo>
                    <a:pt x="1685" y="1011"/>
                  </a:lnTo>
                  <a:lnTo>
                    <a:pt x="1645" y="1029"/>
                  </a:lnTo>
                  <a:lnTo>
                    <a:pt x="1608" y="1045"/>
                  </a:lnTo>
                  <a:lnTo>
                    <a:pt x="1573" y="1058"/>
                  </a:lnTo>
                  <a:lnTo>
                    <a:pt x="1542" y="1068"/>
                  </a:lnTo>
                  <a:lnTo>
                    <a:pt x="1515" y="1076"/>
                  </a:lnTo>
                  <a:lnTo>
                    <a:pt x="1496" y="1079"/>
                  </a:lnTo>
                  <a:lnTo>
                    <a:pt x="1473" y="1080"/>
                  </a:lnTo>
                  <a:lnTo>
                    <a:pt x="1443" y="1080"/>
                  </a:lnTo>
                  <a:lnTo>
                    <a:pt x="1408" y="1078"/>
                  </a:lnTo>
                  <a:lnTo>
                    <a:pt x="1369" y="1075"/>
                  </a:lnTo>
                  <a:lnTo>
                    <a:pt x="1325" y="1070"/>
                  </a:lnTo>
                  <a:lnTo>
                    <a:pt x="1278" y="1065"/>
                  </a:lnTo>
                  <a:lnTo>
                    <a:pt x="1228" y="1059"/>
                  </a:lnTo>
                  <a:lnTo>
                    <a:pt x="1174" y="1053"/>
                  </a:lnTo>
                  <a:lnTo>
                    <a:pt x="1119" y="1045"/>
                  </a:lnTo>
                  <a:lnTo>
                    <a:pt x="1061" y="1037"/>
                  </a:lnTo>
                  <a:lnTo>
                    <a:pt x="1002" y="1028"/>
                  </a:lnTo>
                  <a:lnTo>
                    <a:pt x="942" y="1019"/>
                  </a:lnTo>
                  <a:lnTo>
                    <a:pt x="883" y="1010"/>
                  </a:lnTo>
                  <a:lnTo>
                    <a:pt x="822" y="1000"/>
                  </a:lnTo>
                  <a:lnTo>
                    <a:pt x="763" y="990"/>
                  </a:lnTo>
                  <a:lnTo>
                    <a:pt x="705" y="980"/>
                  </a:lnTo>
                  <a:lnTo>
                    <a:pt x="648" y="970"/>
                  </a:lnTo>
                  <a:lnTo>
                    <a:pt x="593" y="961"/>
                  </a:lnTo>
                  <a:lnTo>
                    <a:pt x="540" y="951"/>
                  </a:lnTo>
                  <a:lnTo>
                    <a:pt x="491" y="942"/>
                  </a:lnTo>
                  <a:lnTo>
                    <a:pt x="445" y="934"/>
                  </a:lnTo>
                  <a:lnTo>
                    <a:pt x="403" y="926"/>
                  </a:lnTo>
                  <a:lnTo>
                    <a:pt x="365" y="919"/>
                  </a:lnTo>
                  <a:lnTo>
                    <a:pt x="332" y="912"/>
                  </a:lnTo>
                  <a:lnTo>
                    <a:pt x="305" y="907"/>
                  </a:lnTo>
                  <a:lnTo>
                    <a:pt x="283" y="903"/>
                  </a:lnTo>
                  <a:lnTo>
                    <a:pt x="268" y="899"/>
                  </a:lnTo>
                  <a:lnTo>
                    <a:pt x="240" y="896"/>
                  </a:lnTo>
                  <a:lnTo>
                    <a:pt x="211" y="899"/>
                  </a:lnTo>
                  <a:lnTo>
                    <a:pt x="184" y="906"/>
                  </a:lnTo>
                  <a:lnTo>
                    <a:pt x="157" y="918"/>
                  </a:lnTo>
                  <a:lnTo>
                    <a:pt x="130" y="932"/>
                  </a:lnTo>
                  <a:lnTo>
                    <a:pt x="105" y="948"/>
                  </a:lnTo>
                  <a:lnTo>
                    <a:pt x="80" y="966"/>
                  </a:lnTo>
                  <a:lnTo>
                    <a:pt x="59" y="984"/>
                  </a:lnTo>
                  <a:lnTo>
                    <a:pt x="45" y="994"/>
                  </a:lnTo>
                  <a:lnTo>
                    <a:pt x="34" y="999"/>
                  </a:lnTo>
                  <a:lnTo>
                    <a:pt x="26" y="1000"/>
                  </a:lnTo>
                  <a:lnTo>
                    <a:pt x="19" y="998"/>
                  </a:lnTo>
                  <a:lnTo>
                    <a:pt x="12" y="994"/>
                  </a:lnTo>
                  <a:lnTo>
                    <a:pt x="8" y="988"/>
                  </a:lnTo>
                  <a:lnTo>
                    <a:pt x="5" y="981"/>
                  </a:lnTo>
                  <a:lnTo>
                    <a:pt x="2" y="975"/>
                  </a:lnTo>
                  <a:lnTo>
                    <a:pt x="1" y="969"/>
                  </a:lnTo>
                  <a:lnTo>
                    <a:pt x="1" y="964"/>
                  </a:lnTo>
                  <a:lnTo>
                    <a:pt x="0" y="962"/>
                  </a:lnTo>
                  <a:lnTo>
                    <a:pt x="4" y="907"/>
                  </a:lnTo>
                  <a:lnTo>
                    <a:pt x="8" y="847"/>
                  </a:lnTo>
                  <a:lnTo>
                    <a:pt x="12" y="782"/>
                  </a:lnTo>
                  <a:lnTo>
                    <a:pt x="16" y="712"/>
                  </a:lnTo>
                  <a:lnTo>
                    <a:pt x="22" y="642"/>
                  </a:lnTo>
                  <a:lnTo>
                    <a:pt x="26" y="569"/>
                  </a:lnTo>
                  <a:lnTo>
                    <a:pt x="31" y="495"/>
                  </a:lnTo>
                  <a:lnTo>
                    <a:pt x="35" y="423"/>
                  </a:lnTo>
                  <a:lnTo>
                    <a:pt x="40" y="352"/>
                  </a:lnTo>
                  <a:lnTo>
                    <a:pt x="44" y="286"/>
                  </a:lnTo>
                  <a:lnTo>
                    <a:pt x="48" y="222"/>
                  </a:lnTo>
                  <a:lnTo>
                    <a:pt x="51" y="165"/>
                  </a:lnTo>
                  <a:lnTo>
                    <a:pt x="55" y="113"/>
                  </a:lnTo>
                  <a:lnTo>
                    <a:pt x="57" y="99"/>
                  </a:lnTo>
                  <a:lnTo>
                    <a:pt x="62" y="88"/>
                  </a:lnTo>
                  <a:lnTo>
                    <a:pt x="69" y="79"/>
                  </a:lnTo>
                  <a:lnTo>
                    <a:pt x="78" y="74"/>
                  </a:lnTo>
                  <a:lnTo>
                    <a:pt x="89" y="70"/>
                  </a:lnTo>
                  <a:lnTo>
                    <a:pt x="102" y="67"/>
                  </a:lnTo>
                  <a:lnTo>
                    <a:pt x="117" y="65"/>
                  </a:lnTo>
                  <a:lnTo>
                    <a:pt x="133" y="62"/>
                  </a:lnTo>
                  <a:lnTo>
                    <a:pt x="167" y="57"/>
                  </a:lnTo>
                  <a:lnTo>
                    <a:pt x="205" y="51"/>
                  </a:lnTo>
                  <a:lnTo>
                    <a:pt x="246" y="45"/>
                  </a:lnTo>
                  <a:lnTo>
                    <a:pt x="290" y="37"/>
                  </a:lnTo>
                  <a:lnTo>
                    <a:pt x="335" y="31"/>
                  </a:lnTo>
                  <a:lnTo>
                    <a:pt x="383" y="25"/>
                  </a:lnTo>
                  <a:lnTo>
                    <a:pt x="429" y="19"/>
                  </a:lnTo>
                  <a:lnTo>
                    <a:pt x="475" y="14"/>
                  </a:lnTo>
                  <a:lnTo>
                    <a:pt x="519" y="9"/>
                  </a:lnTo>
                  <a:lnTo>
                    <a:pt x="560" y="5"/>
                  </a:lnTo>
                  <a:lnTo>
                    <a:pt x="598" y="2"/>
                  </a:lnTo>
                  <a:lnTo>
                    <a:pt x="633" y="0"/>
                  </a:lnTo>
                  <a:lnTo>
                    <a:pt x="6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0" name="Freeform 92">
              <a:extLst>
                <a:ext uri="{FF2B5EF4-FFF2-40B4-BE49-F238E27FC236}">
                  <a16:creationId xmlns:a16="http://schemas.microsoft.com/office/drawing/2014/main" id="{DA9B2D7D-4E89-4B3E-9E59-6A1438889C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5038" y="5862638"/>
              <a:ext cx="153987" cy="198437"/>
            </a:xfrm>
            <a:custGeom>
              <a:avLst/>
              <a:gdLst>
                <a:gd name="T0" fmla="*/ 403 w 777"/>
                <a:gd name="T1" fmla="*/ 600 h 1002"/>
                <a:gd name="T2" fmla="*/ 373 w 777"/>
                <a:gd name="T3" fmla="*/ 603 h 1002"/>
                <a:gd name="T4" fmla="*/ 347 w 777"/>
                <a:gd name="T5" fmla="*/ 612 h 1002"/>
                <a:gd name="T6" fmla="*/ 322 w 777"/>
                <a:gd name="T7" fmla="*/ 625 h 1002"/>
                <a:gd name="T8" fmla="*/ 300 w 777"/>
                <a:gd name="T9" fmla="*/ 642 h 1002"/>
                <a:gd name="T10" fmla="*/ 283 w 777"/>
                <a:gd name="T11" fmla="*/ 664 h 1002"/>
                <a:gd name="T12" fmla="*/ 270 w 777"/>
                <a:gd name="T13" fmla="*/ 687 h 1002"/>
                <a:gd name="T14" fmla="*/ 261 w 777"/>
                <a:gd name="T15" fmla="*/ 715 h 1002"/>
                <a:gd name="T16" fmla="*/ 258 w 777"/>
                <a:gd name="T17" fmla="*/ 744 h 1002"/>
                <a:gd name="T18" fmla="*/ 261 w 777"/>
                <a:gd name="T19" fmla="*/ 773 h 1002"/>
                <a:gd name="T20" fmla="*/ 270 w 777"/>
                <a:gd name="T21" fmla="*/ 800 h 1002"/>
                <a:gd name="T22" fmla="*/ 283 w 777"/>
                <a:gd name="T23" fmla="*/ 825 h 1002"/>
                <a:gd name="T24" fmla="*/ 300 w 777"/>
                <a:gd name="T25" fmla="*/ 847 h 1002"/>
                <a:gd name="T26" fmla="*/ 322 w 777"/>
                <a:gd name="T27" fmla="*/ 864 h 1002"/>
                <a:gd name="T28" fmla="*/ 347 w 777"/>
                <a:gd name="T29" fmla="*/ 877 h 1002"/>
                <a:gd name="T30" fmla="*/ 373 w 777"/>
                <a:gd name="T31" fmla="*/ 885 h 1002"/>
                <a:gd name="T32" fmla="*/ 403 w 777"/>
                <a:gd name="T33" fmla="*/ 889 h 1002"/>
                <a:gd name="T34" fmla="*/ 432 w 777"/>
                <a:gd name="T35" fmla="*/ 885 h 1002"/>
                <a:gd name="T36" fmla="*/ 458 w 777"/>
                <a:gd name="T37" fmla="*/ 877 h 1002"/>
                <a:gd name="T38" fmla="*/ 483 w 777"/>
                <a:gd name="T39" fmla="*/ 864 h 1002"/>
                <a:gd name="T40" fmla="*/ 505 w 777"/>
                <a:gd name="T41" fmla="*/ 847 h 1002"/>
                <a:gd name="T42" fmla="*/ 522 w 777"/>
                <a:gd name="T43" fmla="*/ 825 h 1002"/>
                <a:gd name="T44" fmla="*/ 535 w 777"/>
                <a:gd name="T45" fmla="*/ 800 h 1002"/>
                <a:gd name="T46" fmla="*/ 543 w 777"/>
                <a:gd name="T47" fmla="*/ 773 h 1002"/>
                <a:gd name="T48" fmla="*/ 547 w 777"/>
                <a:gd name="T49" fmla="*/ 744 h 1002"/>
                <a:gd name="T50" fmla="*/ 543 w 777"/>
                <a:gd name="T51" fmla="*/ 715 h 1002"/>
                <a:gd name="T52" fmla="*/ 535 w 777"/>
                <a:gd name="T53" fmla="*/ 687 h 1002"/>
                <a:gd name="T54" fmla="*/ 522 w 777"/>
                <a:gd name="T55" fmla="*/ 664 h 1002"/>
                <a:gd name="T56" fmla="*/ 505 w 777"/>
                <a:gd name="T57" fmla="*/ 642 h 1002"/>
                <a:gd name="T58" fmla="*/ 483 w 777"/>
                <a:gd name="T59" fmla="*/ 625 h 1002"/>
                <a:gd name="T60" fmla="*/ 458 w 777"/>
                <a:gd name="T61" fmla="*/ 612 h 1002"/>
                <a:gd name="T62" fmla="*/ 432 w 777"/>
                <a:gd name="T63" fmla="*/ 603 h 1002"/>
                <a:gd name="T64" fmla="*/ 403 w 777"/>
                <a:gd name="T65" fmla="*/ 600 h 1002"/>
                <a:gd name="T66" fmla="*/ 189 w 777"/>
                <a:gd name="T67" fmla="*/ 0 h 1002"/>
                <a:gd name="T68" fmla="*/ 710 w 777"/>
                <a:gd name="T69" fmla="*/ 26 h 1002"/>
                <a:gd name="T70" fmla="*/ 729 w 777"/>
                <a:gd name="T71" fmla="*/ 30 h 1002"/>
                <a:gd name="T72" fmla="*/ 746 w 777"/>
                <a:gd name="T73" fmla="*/ 38 h 1002"/>
                <a:gd name="T74" fmla="*/ 760 w 777"/>
                <a:gd name="T75" fmla="*/ 50 h 1002"/>
                <a:gd name="T76" fmla="*/ 770 w 777"/>
                <a:gd name="T77" fmla="*/ 66 h 1002"/>
                <a:gd name="T78" fmla="*/ 776 w 777"/>
                <a:gd name="T79" fmla="*/ 83 h 1002"/>
                <a:gd name="T80" fmla="*/ 777 w 777"/>
                <a:gd name="T81" fmla="*/ 103 h 1002"/>
                <a:gd name="T82" fmla="*/ 714 w 777"/>
                <a:gd name="T83" fmla="*/ 932 h 1002"/>
                <a:gd name="T84" fmla="*/ 710 w 777"/>
                <a:gd name="T85" fmla="*/ 951 h 1002"/>
                <a:gd name="T86" fmla="*/ 700 w 777"/>
                <a:gd name="T87" fmla="*/ 969 h 1002"/>
                <a:gd name="T88" fmla="*/ 688 w 777"/>
                <a:gd name="T89" fmla="*/ 983 h 1002"/>
                <a:gd name="T90" fmla="*/ 673 w 777"/>
                <a:gd name="T91" fmla="*/ 993 h 1002"/>
                <a:gd name="T92" fmla="*/ 654 w 777"/>
                <a:gd name="T93" fmla="*/ 1000 h 1002"/>
                <a:gd name="T94" fmla="*/ 635 w 777"/>
                <a:gd name="T95" fmla="*/ 1002 h 1002"/>
                <a:gd name="T96" fmla="*/ 57 w 777"/>
                <a:gd name="T97" fmla="*/ 1002 h 1002"/>
                <a:gd name="T98" fmla="*/ 39 w 777"/>
                <a:gd name="T99" fmla="*/ 999 h 1002"/>
                <a:gd name="T100" fmla="*/ 23 w 777"/>
                <a:gd name="T101" fmla="*/ 991 h 1002"/>
                <a:gd name="T102" fmla="*/ 11 w 777"/>
                <a:gd name="T103" fmla="*/ 980 h 1002"/>
                <a:gd name="T104" fmla="*/ 3 w 777"/>
                <a:gd name="T105" fmla="*/ 964 h 1002"/>
                <a:gd name="T106" fmla="*/ 0 w 777"/>
                <a:gd name="T107" fmla="*/ 947 h 1002"/>
                <a:gd name="T108" fmla="*/ 2 w 777"/>
                <a:gd name="T109" fmla="*/ 929 h 1002"/>
                <a:gd name="T110" fmla="*/ 97 w 777"/>
                <a:gd name="T111" fmla="*/ 68 h 1002"/>
                <a:gd name="T112" fmla="*/ 105 w 777"/>
                <a:gd name="T113" fmla="*/ 49 h 1002"/>
                <a:gd name="T114" fmla="*/ 116 w 777"/>
                <a:gd name="T115" fmla="*/ 33 h 1002"/>
                <a:gd name="T116" fmla="*/ 131 w 777"/>
                <a:gd name="T117" fmla="*/ 19 h 1002"/>
                <a:gd name="T118" fmla="*/ 149 w 777"/>
                <a:gd name="T119" fmla="*/ 8 h 1002"/>
                <a:gd name="T120" fmla="*/ 168 w 777"/>
                <a:gd name="T121" fmla="*/ 2 h 1002"/>
                <a:gd name="T122" fmla="*/ 189 w 777"/>
                <a:gd name="T123" fmla="*/ 0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77" h="1002">
                  <a:moveTo>
                    <a:pt x="403" y="600"/>
                  </a:moveTo>
                  <a:lnTo>
                    <a:pt x="373" y="603"/>
                  </a:lnTo>
                  <a:lnTo>
                    <a:pt x="347" y="612"/>
                  </a:lnTo>
                  <a:lnTo>
                    <a:pt x="322" y="625"/>
                  </a:lnTo>
                  <a:lnTo>
                    <a:pt x="300" y="642"/>
                  </a:lnTo>
                  <a:lnTo>
                    <a:pt x="283" y="664"/>
                  </a:lnTo>
                  <a:lnTo>
                    <a:pt x="270" y="687"/>
                  </a:lnTo>
                  <a:lnTo>
                    <a:pt x="261" y="715"/>
                  </a:lnTo>
                  <a:lnTo>
                    <a:pt x="258" y="744"/>
                  </a:lnTo>
                  <a:lnTo>
                    <a:pt x="261" y="773"/>
                  </a:lnTo>
                  <a:lnTo>
                    <a:pt x="270" y="800"/>
                  </a:lnTo>
                  <a:lnTo>
                    <a:pt x="283" y="825"/>
                  </a:lnTo>
                  <a:lnTo>
                    <a:pt x="300" y="847"/>
                  </a:lnTo>
                  <a:lnTo>
                    <a:pt x="322" y="864"/>
                  </a:lnTo>
                  <a:lnTo>
                    <a:pt x="347" y="877"/>
                  </a:lnTo>
                  <a:lnTo>
                    <a:pt x="373" y="885"/>
                  </a:lnTo>
                  <a:lnTo>
                    <a:pt x="403" y="889"/>
                  </a:lnTo>
                  <a:lnTo>
                    <a:pt x="432" y="885"/>
                  </a:lnTo>
                  <a:lnTo>
                    <a:pt x="458" y="877"/>
                  </a:lnTo>
                  <a:lnTo>
                    <a:pt x="483" y="864"/>
                  </a:lnTo>
                  <a:lnTo>
                    <a:pt x="505" y="847"/>
                  </a:lnTo>
                  <a:lnTo>
                    <a:pt x="522" y="825"/>
                  </a:lnTo>
                  <a:lnTo>
                    <a:pt x="535" y="800"/>
                  </a:lnTo>
                  <a:lnTo>
                    <a:pt x="543" y="773"/>
                  </a:lnTo>
                  <a:lnTo>
                    <a:pt x="547" y="744"/>
                  </a:lnTo>
                  <a:lnTo>
                    <a:pt x="543" y="715"/>
                  </a:lnTo>
                  <a:lnTo>
                    <a:pt x="535" y="687"/>
                  </a:lnTo>
                  <a:lnTo>
                    <a:pt x="522" y="664"/>
                  </a:lnTo>
                  <a:lnTo>
                    <a:pt x="505" y="642"/>
                  </a:lnTo>
                  <a:lnTo>
                    <a:pt x="483" y="625"/>
                  </a:lnTo>
                  <a:lnTo>
                    <a:pt x="458" y="612"/>
                  </a:lnTo>
                  <a:lnTo>
                    <a:pt x="432" y="603"/>
                  </a:lnTo>
                  <a:lnTo>
                    <a:pt x="403" y="600"/>
                  </a:lnTo>
                  <a:close/>
                  <a:moveTo>
                    <a:pt x="189" y="0"/>
                  </a:moveTo>
                  <a:lnTo>
                    <a:pt x="710" y="26"/>
                  </a:lnTo>
                  <a:lnTo>
                    <a:pt x="729" y="30"/>
                  </a:lnTo>
                  <a:lnTo>
                    <a:pt x="746" y="38"/>
                  </a:lnTo>
                  <a:lnTo>
                    <a:pt x="760" y="50"/>
                  </a:lnTo>
                  <a:lnTo>
                    <a:pt x="770" y="66"/>
                  </a:lnTo>
                  <a:lnTo>
                    <a:pt x="776" y="83"/>
                  </a:lnTo>
                  <a:lnTo>
                    <a:pt x="777" y="103"/>
                  </a:lnTo>
                  <a:lnTo>
                    <a:pt x="714" y="932"/>
                  </a:lnTo>
                  <a:lnTo>
                    <a:pt x="710" y="951"/>
                  </a:lnTo>
                  <a:lnTo>
                    <a:pt x="700" y="969"/>
                  </a:lnTo>
                  <a:lnTo>
                    <a:pt x="688" y="983"/>
                  </a:lnTo>
                  <a:lnTo>
                    <a:pt x="673" y="993"/>
                  </a:lnTo>
                  <a:lnTo>
                    <a:pt x="654" y="1000"/>
                  </a:lnTo>
                  <a:lnTo>
                    <a:pt x="635" y="1002"/>
                  </a:lnTo>
                  <a:lnTo>
                    <a:pt x="57" y="1002"/>
                  </a:lnTo>
                  <a:lnTo>
                    <a:pt x="39" y="999"/>
                  </a:lnTo>
                  <a:lnTo>
                    <a:pt x="23" y="991"/>
                  </a:lnTo>
                  <a:lnTo>
                    <a:pt x="11" y="980"/>
                  </a:lnTo>
                  <a:lnTo>
                    <a:pt x="3" y="964"/>
                  </a:lnTo>
                  <a:lnTo>
                    <a:pt x="0" y="947"/>
                  </a:lnTo>
                  <a:lnTo>
                    <a:pt x="2" y="929"/>
                  </a:lnTo>
                  <a:lnTo>
                    <a:pt x="97" y="68"/>
                  </a:lnTo>
                  <a:lnTo>
                    <a:pt x="105" y="49"/>
                  </a:lnTo>
                  <a:lnTo>
                    <a:pt x="116" y="33"/>
                  </a:lnTo>
                  <a:lnTo>
                    <a:pt x="131" y="19"/>
                  </a:lnTo>
                  <a:lnTo>
                    <a:pt x="149" y="8"/>
                  </a:lnTo>
                  <a:lnTo>
                    <a:pt x="168" y="2"/>
                  </a:lnTo>
                  <a:lnTo>
                    <a:pt x="1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4FBCD57-E653-44E5-9148-C91C492A4AF2}"/>
              </a:ext>
            </a:extLst>
          </p:cNvPr>
          <p:cNvGrpSpPr/>
          <p:nvPr/>
        </p:nvGrpSpPr>
        <p:grpSpPr>
          <a:xfrm>
            <a:off x="7669451" y="3815609"/>
            <a:ext cx="581237" cy="558217"/>
            <a:chOff x="6300788" y="5084763"/>
            <a:chExt cx="481013" cy="461962"/>
          </a:xfrm>
          <a:solidFill>
            <a:schemeClr val="accent6"/>
          </a:solidFill>
        </p:grpSpPr>
        <p:sp>
          <p:nvSpPr>
            <p:cNvPr id="92" name="Freeform 97">
              <a:extLst>
                <a:ext uri="{FF2B5EF4-FFF2-40B4-BE49-F238E27FC236}">
                  <a16:creationId xmlns:a16="http://schemas.microsoft.com/office/drawing/2014/main" id="{EA7076D8-1789-4C4F-B74A-009F97688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8" y="5146675"/>
              <a:ext cx="109538" cy="107950"/>
            </a:xfrm>
            <a:custGeom>
              <a:avLst/>
              <a:gdLst>
                <a:gd name="T0" fmla="*/ 301 w 766"/>
                <a:gd name="T1" fmla="*/ 0 h 746"/>
                <a:gd name="T2" fmla="*/ 342 w 766"/>
                <a:gd name="T3" fmla="*/ 3 h 746"/>
                <a:gd name="T4" fmla="*/ 381 w 766"/>
                <a:gd name="T5" fmla="*/ 11 h 746"/>
                <a:gd name="T6" fmla="*/ 418 w 766"/>
                <a:gd name="T7" fmla="*/ 23 h 746"/>
                <a:gd name="T8" fmla="*/ 452 w 766"/>
                <a:gd name="T9" fmla="*/ 41 h 746"/>
                <a:gd name="T10" fmla="*/ 485 w 766"/>
                <a:gd name="T11" fmla="*/ 62 h 746"/>
                <a:gd name="T12" fmla="*/ 513 w 766"/>
                <a:gd name="T13" fmla="*/ 88 h 746"/>
                <a:gd name="T14" fmla="*/ 539 w 766"/>
                <a:gd name="T15" fmla="*/ 117 h 746"/>
                <a:gd name="T16" fmla="*/ 560 w 766"/>
                <a:gd name="T17" fmla="*/ 149 h 746"/>
                <a:gd name="T18" fmla="*/ 578 w 766"/>
                <a:gd name="T19" fmla="*/ 183 h 746"/>
                <a:gd name="T20" fmla="*/ 591 w 766"/>
                <a:gd name="T21" fmla="*/ 220 h 746"/>
                <a:gd name="T22" fmla="*/ 599 w 766"/>
                <a:gd name="T23" fmla="*/ 260 h 746"/>
                <a:gd name="T24" fmla="*/ 601 w 766"/>
                <a:gd name="T25" fmla="*/ 301 h 746"/>
                <a:gd name="T26" fmla="*/ 599 w 766"/>
                <a:gd name="T27" fmla="*/ 340 h 746"/>
                <a:gd name="T28" fmla="*/ 591 w 766"/>
                <a:gd name="T29" fmla="*/ 376 h 746"/>
                <a:gd name="T30" fmla="*/ 579 w 766"/>
                <a:gd name="T31" fmla="*/ 411 h 746"/>
                <a:gd name="T32" fmla="*/ 563 w 766"/>
                <a:gd name="T33" fmla="*/ 445 h 746"/>
                <a:gd name="T34" fmla="*/ 766 w 766"/>
                <a:gd name="T35" fmla="*/ 636 h 746"/>
                <a:gd name="T36" fmla="*/ 729 w 766"/>
                <a:gd name="T37" fmla="*/ 670 h 746"/>
                <a:gd name="T38" fmla="*/ 694 w 766"/>
                <a:gd name="T39" fmla="*/ 707 h 746"/>
                <a:gd name="T40" fmla="*/ 662 w 766"/>
                <a:gd name="T41" fmla="*/ 746 h 746"/>
                <a:gd name="T42" fmla="*/ 459 w 766"/>
                <a:gd name="T43" fmla="*/ 555 h 746"/>
                <a:gd name="T44" fmla="*/ 424 w 766"/>
                <a:gd name="T45" fmla="*/ 574 h 746"/>
                <a:gd name="T46" fmla="*/ 385 w 766"/>
                <a:gd name="T47" fmla="*/ 588 h 746"/>
                <a:gd name="T48" fmla="*/ 344 w 766"/>
                <a:gd name="T49" fmla="*/ 598 h 746"/>
                <a:gd name="T50" fmla="*/ 301 w 766"/>
                <a:gd name="T51" fmla="*/ 601 h 746"/>
                <a:gd name="T52" fmla="*/ 261 w 766"/>
                <a:gd name="T53" fmla="*/ 599 h 746"/>
                <a:gd name="T54" fmla="*/ 221 w 766"/>
                <a:gd name="T55" fmla="*/ 590 h 746"/>
                <a:gd name="T56" fmla="*/ 184 w 766"/>
                <a:gd name="T57" fmla="*/ 577 h 746"/>
                <a:gd name="T58" fmla="*/ 149 w 766"/>
                <a:gd name="T59" fmla="*/ 560 h 746"/>
                <a:gd name="T60" fmla="*/ 117 w 766"/>
                <a:gd name="T61" fmla="*/ 538 h 746"/>
                <a:gd name="T62" fmla="*/ 88 w 766"/>
                <a:gd name="T63" fmla="*/ 513 h 746"/>
                <a:gd name="T64" fmla="*/ 63 w 766"/>
                <a:gd name="T65" fmla="*/ 484 h 746"/>
                <a:gd name="T66" fmla="*/ 41 w 766"/>
                <a:gd name="T67" fmla="*/ 452 h 746"/>
                <a:gd name="T68" fmla="*/ 24 w 766"/>
                <a:gd name="T69" fmla="*/ 417 h 746"/>
                <a:gd name="T70" fmla="*/ 11 w 766"/>
                <a:gd name="T71" fmla="*/ 380 h 746"/>
                <a:gd name="T72" fmla="*/ 3 w 766"/>
                <a:gd name="T73" fmla="*/ 342 h 746"/>
                <a:gd name="T74" fmla="*/ 0 w 766"/>
                <a:gd name="T75" fmla="*/ 301 h 746"/>
                <a:gd name="T76" fmla="*/ 3 w 766"/>
                <a:gd name="T77" fmla="*/ 260 h 746"/>
                <a:gd name="T78" fmla="*/ 11 w 766"/>
                <a:gd name="T79" fmla="*/ 220 h 746"/>
                <a:gd name="T80" fmla="*/ 24 w 766"/>
                <a:gd name="T81" fmla="*/ 183 h 746"/>
                <a:gd name="T82" fmla="*/ 41 w 766"/>
                <a:gd name="T83" fmla="*/ 149 h 746"/>
                <a:gd name="T84" fmla="*/ 63 w 766"/>
                <a:gd name="T85" fmla="*/ 117 h 746"/>
                <a:gd name="T86" fmla="*/ 88 w 766"/>
                <a:gd name="T87" fmla="*/ 88 h 746"/>
                <a:gd name="T88" fmla="*/ 117 w 766"/>
                <a:gd name="T89" fmla="*/ 62 h 746"/>
                <a:gd name="T90" fmla="*/ 149 w 766"/>
                <a:gd name="T91" fmla="*/ 41 h 746"/>
                <a:gd name="T92" fmla="*/ 184 w 766"/>
                <a:gd name="T93" fmla="*/ 23 h 746"/>
                <a:gd name="T94" fmla="*/ 221 w 766"/>
                <a:gd name="T95" fmla="*/ 11 h 746"/>
                <a:gd name="T96" fmla="*/ 261 w 766"/>
                <a:gd name="T97" fmla="*/ 3 h 746"/>
                <a:gd name="T98" fmla="*/ 301 w 766"/>
                <a:gd name="T99" fmla="*/ 0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66" h="746">
                  <a:moveTo>
                    <a:pt x="301" y="0"/>
                  </a:moveTo>
                  <a:lnTo>
                    <a:pt x="342" y="3"/>
                  </a:lnTo>
                  <a:lnTo>
                    <a:pt x="381" y="11"/>
                  </a:lnTo>
                  <a:lnTo>
                    <a:pt x="418" y="23"/>
                  </a:lnTo>
                  <a:lnTo>
                    <a:pt x="452" y="41"/>
                  </a:lnTo>
                  <a:lnTo>
                    <a:pt x="485" y="62"/>
                  </a:lnTo>
                  <a:lnTo>
                    <a:pt x="513" y="88"/>
                  </a:lnTo>
                  <a:lnTo>
                    <a:pt x="539" y="117"/>
                  </a:lnTo>
                  <a:lnTo>
                    <a:pt x="560" y="149"/>
                  </a:lnTo>
                  <a:lnTo>
                    <a:pt x="578" y="183"/>
                  </a:lnTo>
                  <a:lnTo>
                    <a:pt x="591" y="220"/>
                  </a:lnTo>
                  <a:lnTo>
                    <a:pt x="599" y="260"/>
                  </a:lnTo>
                  <a:lnTo>
                    <a:pt x="601" y="301"/>
                  </a:lnTo>
                  <a:lnTo>
                    <a:pt x="599" y="340"/>
                  </a:lnTo>
                  <a:lnTo>
                    <a:pt x="591" y="376"/>
                  </a:lnTo>
                  <a:lnTo>
                    <a:pt x="579" y="411"/>
                  </a:lnTo>
                  <a:lnTo>
                    <a:pt x="563" y="445"/>
                  </a:lnTo>
                  <a:lnTo>
                    <a:pt x="766" y="636"/>
                  </a:lnTo>
                  <a:lnTo>
                    <a:pt x="729" y="670"/>
                  </a:lnTo>
                  <a:lnTo>
                    <a:pt x="694" y="707"/>
                  </a:lnTo>
                  <a:lnTo>
                    <a:pt x="662" y="746"/>
                  </a:lnTo>
                  <a:lnTo>
                    <a:pt x="459" y="555"/>
                  </a:lnTo>
                  <a:lnTo>
                    <a:pt x="424" y="574"/>
                  </a:lnTo>
                  <a:lnTo>
                    <a:pt x="385" y="588"/>
                  </a:lnTo>
                  <a:lnTo>
                    <a:pt x="344" y="598"/>
                  </a:lnTo>
                  <a:lnTo>
                    <a:pt x="301" y="601"/>
                  </a:lnTo>
                  <a:lnTo>
                    <a:pt x="261" y="599"/>
                  </a:lnTo>
                  <a:lnTo>
                    <a:pt x="221" y="590"/>
                  </a:lnTo>
                  <a:lnTo>
                    <a:pt x="184" y="577"/>
                  </a:lnTo>
                  <a:lnTo>
                    <a:pt x="149" y="560"/>
                  </a:lnTo>
                  <a:lnTo>
                    <a:pt x="117" y="538"/>
                  </a:lnTo>
                  <a:lnTo>
                    <a:pt x="88" y="513"/>
                  </a:lnTo>
                  <a:lnTo>
                    <a:pt x="63" y="484"/>
                  </a:lnTo>
                  <a:lnTo>
                    <a:pt x="41" y="452"/>
                  </a:lnTo>
                  <a:lnTo>
                    <a:pt x="24" y="417"/>
                  </a:lnTo>
                  <a:lnTo>
                    <a:pt x="11" y="380"/>
                  </a:lnTo>
                  <a:lnTo>
                    <a:pt x="3" y="342"/>
                  </a:lnTo>
                  <a:lnTo>
                    <a:pt x="0" y="301"/>
                  </a:lnTo>
                  <a:lnTo>
                    <a:pt x="3" y="260"/>
                  </a:lnTo>
                  <a:lnTo>
                    <a:pt x="11" y="220"/>
                  </a:lnTo>
                  <a:lnTo>
                    <a:pt x="24" y="183"/>
                  </a:lnTo>
                  <a:lnTo>
                    <a:pt x="41" y="149"/>
                  </a:lnTo>
                  <a:lnTo>
                    <a:pt x="63" y="117"/>
                  </a:lnTo>
                  <a:lnTo>
                    <a:pt x="88" y="88"/>
                  </a:lnTo>
                  <a:lnTo>
                    <a:pt x="117" y="62"/>
                  </a:lnTo>
                  <a:lnTo>
                    <a:pt x="149" y="41"/>
                  </a:lnTo>
                  <a:lnTo>
                    <a:pt x="184" y="23"/>
                  </a:lnTo>
                  <a:lnTo>
                    <a:pt x="221" y="11"/>
                  </a:lnTo>
                  <a:lnTo>
                    <a:pt x="261" y="3"/>
                  </a:lnTo>
                  <a:lnTo>
                    <a:pt x="3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3" name="Freeform 98">
              <a:extLst>
                <a:ext uri="{FF2B5EF4-FFF2-40B4-BE49-F238E27FC236}">
                  <a16:creationId xmlns:a16="http://schemas.microsoft.com/office/drawing/2014/main" id="{652DC603-9399-4D2F-8F2C-A40AD4EB2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951" y="5084763"/>
              <a:ext cx="112713" cy="149225"/>
            </a:xfrm>
            <a:custGeom>
              <a:avLst/>
              <a:gdLst>
                <a:gd name="T0" fmla="*/ 482 w 783"/>
                <a:gd name="T1" fmla="*/ 0 h 1042"/>
                <a:gd name="T2" fmla="*/ 482 w 783"/>
                <a:gd name="T3" fmla="*/ 0 h 1042"/>
                <a:gd name="T4" fmla="*/ 523 w 783"/>
                <a:gd name="T5" fmla="*/ 4 h 1042"/>
                <a:gd name="T6" fmla="*/ 562 w 783"/>
                <a:gd name="T7" fmla="*/ 12 h 1042"/>
                <a:gd name="T8" fmla="*/ 599 w 783"/>
                <a:gd name="T9" fmla="*/ 25 h 1042"/>
                <a:gd name="T10" fmla="*/ 634 w 783"/>
                <a:gd name="T11" fmla="*/ 42 h 1042"/>
                <a:gd name="T12" fmla="*/ 666 w 783"/>
                <a:gd name="T13" fmla="*/ 64 h 1042"/>
                <a:gd name="T14" fmla="*/ 694 w 783"/>
                <a:gd name="T15" fmla="*/ 89 h 1042"/>
                <a:gd name="T16" fmla="*/ 720 w 783"/>
                <a:gd name="T17" fmla="*/ 118 h 1042"/>
                <a:gd name="T18" fmla="*/ 741 w 783"/>
                <a:gd name="T19" fmla="*/ 149 h 1042"/>
                <a:gd name="T20" fmla="*/ 759 w 783"/>
                <a:gd name="T21" fmla="*/ 184 h 1042"/>
                <a:gd name="T22" fmla="*/ 772 w 783"/>
                <a:gd name="T23" fmla="*/ 222 h 1042"/>
                <a:gd name="T24" fmla="*/ 780 w 783"/>
                <a:gd name="T25" fmla="*/ 261 h 1042"/>
                <a:gd name="T26" fmla="*/ 783 w 783"/>
                <a:gd name="T27" fmla="*/ 301 h 1042"/>
                <a:gd name="T28" fmla="*/ 780 w 783"/>
                <a:gd name="T29" fmla="*/ 342 h 1042"/>
                <a:gd name="T30" fmla="*/ 772 w 783"/>
                <a:gd name="T31" fmla="*/ 381 h 1042"/>
                <a:gd name="T32" fmla="*/ 759 w 783"/>
                <a:gd name="T33" fmla="*/ 419 h 1042"/>
                <a:gd name="T34" fmla="*/ 741 w 783"/>
                <a:gd name="T35" fmla="*/ 453 h 1042"/>
                <a:gd name="T36" fmla="*/ 720 w 783"/>
                <a:gd name="T37" fmla="*/ 485 h 1042"/>
                <a:gd name="T38" fmla="*/ 694 w 783"/>
                <a:gd name="T39" fmla="*/ 514 h 1042"/>
                <a:gd name="T40" fmla="*/ 666 w 783"/>
                <a:gd name="T41" fmla="*/ 539 h 1042"/>
                <a:gd name="T42" fmla="*/ 634 w 783"/>
                <a:gd name="T43" fmla="*/ 560 h 1042"/>
                <a:gd name="T44" fmla="*/ 599 w 783"/>
                <a:gd name="T45" fmla="*/ 578 h 1042"/>
                <a:gd name="T46" fmla="*/ 562 w 783"/>
                <a:gd name="T47" fmla="*/ 591 h 1042"/>
                <a:gd name="T48" fmla="*/ 523 w 783"/>
                <a:gd name="T49" fmla="*/ 599 h 1042"/>
                <a:gd name="T50" fmla="*/ 482 w 783"/>
                <a:gd name="T51" fmla="*/ 602 h 1042"/>
                <a:gd name="T52" fmla="*/ 454 w 783"/>
                <a:gd name="T53" fmla="*/ 600 h 1042"/>
                <a:gd name="T54" fmla="*/ 426 w 783"/>
                <a:gd name="T55" fmla="*/ 595 h 1042"/>
                <a:gd name="T56" fmla="*/ 398 w 783"/>
                <a:gd name="T57" fmla="*/ 589 h 1042"/>
                <a:gd name="T58" fmla="*/ 130 w 783"/>
                <a:gd name="T59" fmla="*/ 1042 h 1042"/>
                <a:gd name="T60" fmla="*/ 88 w 783"/>
                <a:gd name="T61" fmla="*/ 1012 h 1042"/>
                <a:gd name="T62" fmla="*/ 46 w 783"/>
                <a:gd name="T63" fmla="*/ 987 h 1042"/>
                <a:gd name="T64" fmla="*/ 0 w 783"/>
                <a:gd name="T65" fmla="*/ 964 h 1042"/>
                <a:gd name="T66" fmla="*/ 268 w 783"/>
                <a:gd name="T67" fmla="*/ 513 h 1042"/>
                <a:gd name="T68" fmla="*/ 243 w 783"/>
                <a:gd name="T69" fmla="*/ 484 h 1042"/>
                <a:gd name="T70" fmla="*/ 222 w 783"/>
                <a:gd name="T71" fmla="*/ 452 h 1042"/>
                <a:gd name="T72" fmla="*/ 205 w 783"/>
                <a:gd name="T73" fmla="*/ 418 h 1042"/>
                <a:gd name="T74" fmla="*/ 192 w 783"/>
                <a:gd name="T75" fmla="*/ 381 h 1042"/>
                <a:gd name="T76" fmla="*/ 184 w 783"/>
                <a:gd name="T77" fmla="*/ 342 h 1042"/>
                <a:gd name="T78" fmla="*/ 181 w 783"/>
                <a:gd name="T79" fmla="*/ 301 h 1042"/>
                <a:gd name="T80" fmla="*/ 184 w 783"/>
                <a:gd name="T81" fmla="*/ 261 h 1042"/>
                <a:gd name="T82" fmla="*/ 192 w 783"/>
                <a:gd name="T83" fmla="*/ 221 h 1042"/>
                <a:gd name="T84" fmla="*/ 205 w 783"/>
                <a:gd name="T85" fmla="*/ 184 h 1042"/>
                <a:gd name="T86" fmla="*/ 222 w 783"/>
                <a:gd name="T87" fmla="*/ 149 h 1042"/>
                <a:gd name="T88" fmla="*/ 244 w 783"/>
                <a:gd name="T89" fmla="*/ 118 h 1042"/>
                <a:gd name="T90" fmla="*/ 269 w 783"/>
                <a:gd name="T91" fmla="*/ 89 h 1042"/>
                <a:gd name="T92" fmla="*/ 299 w 783"/>
                <a:gd name="T93" fmla="*/ 64 h 1042"/>
                <a:gd name="T94" fmla="*/ 330 w 783"/>
                <a:gd name="T95" fmla="*/ 42 h 1042"/>
                <a:gd name="T96" fmla="*/ 365 w 783"/>
                <a:gd name="T97" fmla="*/ 25 h 1042"/>
                <a:gd name="T98" fmla="*/ 402 w 783"/>
                <a:gd name="T99" fmla="*/ 12 h 1042"/>
                <a:gd name="T100" fmla="*/ 441 w 783"/>
                <a:gd name="T101" fmla="*/ 4 h 1042"/>
                <a:gd name="T102" fmla="*/ 482 w 783"/>
                <a:gd name="T103" fmla="*/ 0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3" h="1042">
                  <a:moveTo>
                    <a:pt x="482" y="0"/>
                  </a:moveTo>
                  <a:lnTo>
                    <a:pt x="482" y="0"/>
                  </a:lnTo>
                  <a:lnTo>
                    <a:pt x="523" y="4"/>
                  </a:lnTo>
                  <a:lnTo>
                    <a:pt x="562" y="12"/>
                  </a:lnTo>
                  <a:lnTo>
                    <a:pt x="599" y="25"/>
                  </a:lnTo>
                  <a:lnTo>
                    <a:pt x="634" y="42"/>
                  </a:lnTo>
                  <a:lnTo>
                    <a:pt x="666" y="64"/>
                  </a:lnTo>
                  <a:lnTo>
                    <a:pt x="694" y="89"/>
                  </a:lnTo>
                  <a:lnTo>
                    <a:pt x="720" y="118"/>
                  </a:lnTo>
                  <a:lnTo>
                    <a:pt x="741" y="149"/>
                  </a:lnTo>
                  <a:lnTo>
                    <a:pt x="759" y="184"/>
                  </a:lnTo>
                  <a:lnTo>
                    <a:pt x="772" y="222"/>
                  </a:lnTo>
                  <a:lnTo>
                    <a:pt x="780" y="261"/>
                  </a:lnTo>
                  <a:lnTo>
                    <a:pt x="783" y="301"/>
                  </a:lnTo>
                  <a:lnTo>
                    <a:pt x="780" y="342"/>
                  </a:lnTo>
                  <a:lnTo>
                    <a:pt x="772" y="381"/>
                  </a:lnTo>
                  <a:lnTo>
                    <a:pt x="759" y="419"/>
                  </a:lnTo>
                  <a:lnTo>
                    <a:pt x="741" y="453"/>
                  </a:lnTo>
                  <a:lnTo>
                    <a:pt x="720" y="485"/>
                  </a:lnTo>
                  <a:lnTo>
                    <a:pt x="694" y="514"/>
                  </a:lnTo>
                  <a:lnTo>
                    <a:pt x="666" y="539"/>
                  </a:lnTo>
                  <a:lnTo>
                    <a:pt x="634" y="560"/>
                  </a:lnTo>
                  <a:lnTo>
                    <a:pt x="599" y="578"/>
                  </a:lnTo>
                  <a:lnTo>
                    <a:pt x="562" y="591"/>
                  </a:lnTo>
                  <a:lnTo>
                    <a:pt x="523" y="599"/>
                  </a:lnTo>
                  <a:lnTo>
                    <a:pt x="482" y="602"/>
                  </a:lnTo>
                  <a:lnTo>
                    <a:pt x="454" y="600"/>
                  </a:lnTo>
                  <a:lnTo>
                    <a:pt x="426" y="595"/>
                  </a:lnTo>
                  <a:lnTo>
                    <a:pt x="398" y="589"/>
                  </a:lnTo>
                  <a:lnTo>
                    <a:pt x="130" y="1042"/>
                  </a:lnTo>
                  <a:lnTo>
                    <a:pt x="88" y="1012"/>
                  </a:lnTo>
                  <a:lnTo>
                    <a:pt x="46" y="987"/>
                  </a:lnTo>
                  <a:lnTo>
                    <a:pt x="0" y="964"/>
                  </a:lnTo>
                  <a:lnTo>
                    <a:pt x="268" y="513"/>
                  </a:lnTo>
                  <a:lnTo>
                    <a:pt x="243" y="484"/>
                  </a:lnTo>
                  <a:lnTo>
                    <a:pt x="222" y="452"/>
                  </a:lnTo>
                  <a:lnTo>
                    <a:pt x="205" y="418"/>
                  </a:lnTo>
                  <a:lnTo>
                    <a:pt x="192" y="381"/>
                  </a:lnTo>
                  <a:lnTo>
                    <a:pt x="184" y="342"/>
                  </a:lnTo>
                  <a:lnTo>
                    <a:pt x="181" y="301"/>
                  </a:lnTo>
                  <a:lnTo>
                    <a:pt x="184" y="261"/>
                  </a:lnTo>
                  <a:lnTo>
                    <a:pt x="192" y="221"/>
                  </a:lnTo>
                  <a:lnTo>
                    <a:pt x="205" y="184"/>
                  </a:lnTo>
                  <a:lnTo>
                    <a:pt x="222" y="149"/>
                  </a:lnTo>
                  <a:lnTo>
                    <a:pt x="244" y="118"/>
                  </a:lnTo>
                  <a:lnTo>
                    <a:pt x="269" y="89"/>
                  </a:lnTo>
                  <a:lnTo>
                    <a:pt x="299" y="64"/>
                  </a:lnTo>
                  <a:lnTo>
                    <a:pt x="330" y="42"/>
                  </a:lnTo>
                  <a:lnTo>
                    <a:pt x="365" y="25"/>
                  </a:lnTo>
                  <a:lnTo>
                    <a:pt x="402" y="12"/>
                  </a:lnTo>
                  <a:lnTo>
                    <a:pt x="441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4" name="Freeform 99">
              <a:extLst>
                <a:ext uri="{FF2B5EF4-FFF2-40B4-BE49-F238E27FC236}">
                  <a16:creationId xmlns:a16="http://schemas.microsoft.com/office/drawing/2014/main" id="{1AC1E9BE-DB04-476F-97CE-85DEBFF54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101" y="5289550"/>
              <a:ext cx="139700" cy="87313"/>
            </a:xfrm>
            <a:custGeom>
              <a:avLst/>
              <a:gdLst>
                <a:gd name="T0" fmla="*/ 670 w 970"/>
                <a:gd name="T1" fmla="*/ 0 h 601"/>
                <a:gd name="T2" fmla="*/ 711 w 970"/>
                <a:gd name="T3" fmla="*/ 2 h 601"/>
                <a:gd name="T4" fmla="*/ 750 w 970"/>
                <a:gd name="T5" fmla="*/ 11 h 601"/>
                <a:gd name="T6" fmla="*/ 787 w 970"/>
                <a:gd name="T7" fmla="*/ 24 h 601"/>
                <a:gd name="T8" fmla="*/ 821 w 970"/>
                <a:gd name="T9" fmla="*/ 41 h 601"/>
                <a:gd name="T10" fmla="*/ 854 w 970"/>
                <a:gd name="T11" fmla="*/ 63 h 601"/>
                <a:gd name="T12" fmla="*/ 883 w 970"/>
                <a:gd name="T13" fmla="*/ 88 h 601"/>
                <a:gd name="T14" fmla="*/ 908 w 970"/>
                <a:gd name="T15" fmla="*/ 117 h 601"/>
                <a:gd name="T16" fmla="*/ 930 w 970"/>
                <a:gd name="T17" fmla="*/ 149 h 601"/>
                <a:gd name="T18" fmla="*/ 947 w 970"/>
                <a:gd name="T19" fmla="*/ 184 h 601"/>
                <a:gd name="T20" fmla="*/ 960 w 970"/>
                <a:gd name="T21" fmla="*/ 221 h 601"/>
                <a:gd name="T22" fmla="*/ 968 w 970"/>
                <a:gd name="T23" fmla="*/ 259 h 601"/>
                <a:gd name="T24" fmla="*/ 970 w 970"/>
                <a:gd name="T25" fmla="*/ 300 h 601"/>
                <a:gd name="T26" fmla="*/ 968 w 970"/>
                <a:gd name="T27" fmla="*/ 341 h 601"/>
                <a:gd name="T28" fmla="*/ 960 w 970"/>
                <a:gd name="T29" fmla="*/ 381 h 601"/>
                <a:gd name="T30" fmla="*/ 947 w 970"/>
                <a:gd name="T31" fmla="*/ 418 h 601"/>
                <a:gd name="T32" fmla="*/ 930 w 970"/>
                <a:gd name="T33" fmla="*/ 452 h 601"/>
                <a:gd name="T34" fmla="*/ 908 w 970"/>
                <a:gd name="T35" fmla="*/ 484 h 601"/>
                <a:gd name="T36" fmla="*/ 883 w 970"/>
                <a:gd name="T37" fmla="*/ 513 h 601"/>
                <a:gd name="T38" fmla="*/ 854 w 970"/>
                <a:gd name="T39" fmla="*/ 538 h 601"/>
                <a:gd name="T40" fmla="*/ 821 w 970"/>
                <a:gd name="T41" fmla="*/ 560 h 601"/>
                <a:gd name="T42" fmla="*/ 787 w 970"/>
                <a:gd name="T43" fmla="*/ 578 h 601"/>
                <a:gd name="T44" fmla="*/ 750 w 970"/>
                <a:gd name="T45" fmla="*/ 590 h 601"/>
                <a:gd name="T46" fmla="*/ 711 w 970"/>
                <a:gd name="T47" fmla="*/ 598 h 601"/>
                <a:gd name="T48" fmla="*/ 670 w 970"/>
                <a:gd name="T49" fmla="*/ 601 h 601"/>
                <a:gd name="T50" fmla="*/ 630 w 970"/>
                <a:gd name="T51" fmla="*/ 598 h 601"/>
                <a:gd name="T52" fmla="*/ 592 w 970"/>
                <a:gd name="T53" fmla="*/ 591 h 601"/>
                <a:gd name="T54" fmla="*/ 555 w 970"/>
                <a:gd name="T55" fmla="*/ 578 h 601"/>
                <a:gd name="T56" fmla="*/ 520 w 970"/>
                <a:gd name="T57" fmla="*/ 561 h 601"/>
                <a:gd name="T58" fmla="*/ 489 w 970"/>
                <a:gd name="T59" fmla="*/ 540 h 601"/>
                <a:gd name="T60" fmla="*/ 460 w 970"/>
                <a:gd name="T61" fmla="*/ 515 h 601"/>
                <a:gd name="T62" fmla="*/ 436 w 970"/>
                <a:gd name="T63" fmla="*/ 487 h 601"/>
                <a:gd name="T64" fmla="*/ 413 w 970"/>
                <a:gd name="T65" fmla="*/ 455 h 601"/>
                <a:gd name="T66" fmla="*/ 396 w 970"/>
                <a:gd name="T67" fmla="*/ 422 h 601"/>
                <a:gd name="T68" fmla="*/ 383 w 970"/>
                <a:gd name="T69" fmla="*/ 386 h 601"/>
                <a:gd name="T70" fmla="*/ 375 w 970"/>
                <a:gd name="T71" fmla="*/ 347 h 601"/>
                <a:gd name="T72" fmla="*/ 0 w 970"/>
                <a:gd name="T73" fmla="*/ 310 h 601"/>
                <a:gd name="T74" fmla="*/ 8 w 970"/>
                <a:gd name="T75" fmla="*/ 265 h 601"/>
                <a:gd name="T76" fmla="*/ 14 w 970"/>
                <a:gd name="T77" fmla="*/ 217 h 601"/>
                <a:gd name="T78" fmla="*/ 16 w 970"/>
                <a:gd name="T79" fmla="*/ 168 h 601"/>
                <a:gd name="T80" fmla="*/ 15 w 970"/>
                <a:gd name="T81" fmla="*/ 159 h 601"/>
                <a:gd name="T82" fmla="*/ 389 w 970"/>
                <a:gd name="T83" fmla="*/ 197 h 601"/>
                <a:gd name="T84" fmla="*/ 405 w 970"/>
                <a:gd name="T85" fmla="*/ 159 h 601"/>
                <a:gd name="T86" fmla="*/ 427 w 970"/>
                <a:gd name="T87" fmla="*/ 126 h 601"/>
                <a:gd name="T88" fmla="*/ 452 w 970"/>
                <a:gd name="T89" fmla="*/ 95 h 601"/>
                <a:gd name="T90" fmla="*/ 482 w 970"/>
                <a:gd name="T91" fmla="*/ 68 h 601"/>
                <a:gd name="T92" fmla="*/ 513 w 970"/>
                <a:gd name="T93" fmla="*/ 44 h 601"/>
                <a:gd name="T94" fmla="*/ 549 w 970"/>
                <a:gd name="T95" fmla="*/ 26 h 601"/>
                <a:gd name="T96" fmla="*/ 588 w 970"/>
                <a:gd name="T97" fmla="*/ 12 h 601"/>
                <a:gd name="T98" fmla="*/ 628 w 970"/>
                <a:gd name="T99" fmla="*/ 3 h 601"/>
                <a:gd name="T100" fmla="*/ 670 w 970"/>
                <a:gd name="T101" fmla="*/ 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70" h="601">
                  <a:moveTo>
                    <a:pt x="670" y="0"/>
                  </a:moveTo>
                  <a:lnTo>
                    <a:pt x="711" y="2"/>
                  </a:lnTo>
                  <a:lnTo>
                    <a:pt x="750" y="11"/>
                  </a:lnTo>
                  <a:lnTo>
                    <a:pt x="787" y="24"/>
                  </a:lnTo>
                  <a:lnTo>
                    <a:pt x="821" y="41"/>
                  </a:lnTo>
                  <a:lnTo>
                    <a:pt x="854" y="63"/>
                  </a:lnTo>
                  <a:lnTo>
                    <a:pt x="883" y="88"/>
                  </a:lnTo>
                  <a:lnTo>
                    <a:pt x="908" y="117"/>
                  </a:lnTo>
                  <a:lnTo>
                    <a:pt x="930" y="149"/>
                  </a:lnTo>
                  <a:lnTo>
                    <a:pt x="947" y="184"/>
                  </a:lnTo>
                  <a:lnTo>
                    <a:pt x="960" y="221"/>
                  </a:lnTo>
                  <a:lnTo>
                    <a:pt x="968" y="259"/>
                  </a:lnTo>
                  <a:lnTo>
                    <a:pt x="970" y="300"/>
                  </a:lnTo>
                  <a:lnTo>
                    <a:pt x="968" y="341"/>
                  </a:lnTo>
                  <a:lnTo>
                    <a:pt x="960" y="381"/>
                  </a:lnTo>
                  <a:lnTo>
                    <a:pt x="947" y="418"/>
                  </a:lnTo>
                  <a:lnTo>
                    <a:pt x="930" y="452"/>
                  </a:lnTo>
                  <a:lnTo>
                    <a:pt x="908" y="484"/>
                  </a:lnTo>
                  <a:lnTo>
                    <a:pt x="883" y="513"/>
                  </a:lnTo>
                  <a:lnTo>
                    <a:pt x="854" y="538"/>
                  </a:lnTo>
                  <a:lnTo>
                    <a:pt x="821" y="560"/>
                  </a:lnTo>
                  <a:lnTo>
                    <a:pt x="787" y="578"/>
                  </a:lnTo>
                  <a:lnTo>
                    <a:pt x="750" y="590"/>
                  </a:lnTo>
                  <a:lnTo>
                    <a:pt x="711" y="598"/>
                  </a:lnTo>
                  <a:lnTo>
                    <a:pt x="670" y="601"/>
                  </a:lnTo>
                  <a:lnTo>
                    <a:pt x="630" y="598"/>
                  </a:lnTo>
                  <a:lnTo>
                    <a:pt x="592" y="591"/>
                  </a:lnTo>
                  <a:lnTo>
                    <a:pt x="555" y="578"/>
                  </a:lnTo>
                  <a:lnTo>
                    <a:pt x="520" y="561"/>
                  </a:lnTo>
                  <a:lnTo>
                    <a:pt x="489" y="540"/>
                  </a:lnTo>
                  <a:lnTo>
                    <a:pt x="460" y="515"/>
                  </a:lnTo>
                  <a:lnTo>
                    <a:pt x="436" y="487"/>
                  </a:lnTo>
                  <a:lnTo>
                    <a:pt x="413" y="455"/>
                  </a:lnTo>
                  <a:lnTo>
                    <a:pt x="396" y="422"/>
                  </a:lnTo>
                  <a:lnTo>
                    <a:pt x="383" y="386"/>
                  </a:lnTo>
                  <a:lnTo>
                    <a:pt x="375" y="347"/>
                  </a:lnTo>
                  <a:lnTo>
                    <a:pt x="0" y="310"/>
                  </a:lnTo>
                  <a:lnTo>
                    <a:pt x="8" y="265"/>
                  </a:lnTo>
                  <a:lnTo>
                    <a:pt x="14" y="217"/>
                  </a:lnTo>
                  <a:lnTo>
                    <a:pt x="16" y="168"/>
                  </a:lnTo>
                  <a:lnTo>
                    <a:pt x="15" y="159"/>
                  </a:lnTo>
                  <a:lnTo>
                    <a:pt x="389" y="197"/>
                  </a:lnTo>
                  <a:lnTo>
                    <a:pt x="405" y="159"/>
                  </a:lnTo>
                  <a:lnTo>
                    <a:pt x="427" y="126"/>
                  </a:lnTo>
                  <a:lnTo>
                    <a:pt x="452" y="95"/>
                  </a:lnTo>
                  <a:lnTo>
                    <a:pt x="482" y="68"/>
                  </a:lnTo>
                  <a:lnTo>
                    <a:pt x="513" y="44"/>
                  </a:lnTo>
                  <a:lnTo>
                    <a:pt x="549" y="26"/>
                  </a:lnTo>
                  <a:lnTo>
                    <a:pt x="588" y="12"/>
                  </a:lnTo>
                  <a:lnTo>
                    <a:pt x="628" y="3"/>
                  </a:lnTo>
                  <a:lnTo>
                    <a:pt x="6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5" name="Freeform 100">
              <a:extLst>
                <a:ext uri="{FF2B5EF4-FFF2-40B4-BE49-F238E27FC236}">
                  <a16:creationId xmlns:a16="http://schemas.microsoft.com/office/drawing/2014/main" id="{5C25BC69-DC8A-4D43-9189-84433272B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6" y="5407025"/>
              <a:ext cx="87313" cy="139700"/>
            </a:xfrm>
            <a:custGeom>
              <a:avLst/>
              <a:gdLst>
                <a:gd name="T0" fmla="*/ 227 w 602"/>
                <a:gd name="T1" fmla="*/ 0 h 965"/>
                <a:gd name="T2" fmla="*/ 310 w 602"/>
                <a:gd name="T3" fmla="*/ 365 h 965"/>
                <a:gd name="T4" fmla="*/ 353 w 602"/>
                <a:gd name="T5" fmla="*/ 370 h 965"/>
                <a:gd name="T6" fmla="*/ 395 w 602"/>
                <a:gd name="T7" fmla="*/ 380 h 965"/>
                <a:gd name="T8" fmla="*/ 434 w 602"/>
                <a:gd name="T9" fmla="*/ 396 h 965"/>
                <a:gd name="T10" fmla="*/ 469 w 602"/>
                <a:gd name="T11" fmla="*/ 416 h 965"/>
                <a:gd name="T12" fmla="*/ 502 w 602"/>
                <a:gd name="T13" fmla="*/ 442 h 965"/>
                <a:gd name="T14" fmla="*/ 531 w 602"/>
                <a:gd name="T15" fmla="*/ 472 h 965"/>
                <a:gd name="T16" fmla="*/ 555 w 602"/>
                <a:gd name="T17" fmla="*/ 504 h 965"/>
                <a:gd name="T18" fmla="*/ 574 w 602"/>
                <a:gd name="T19" fmla="*/ 541 h 965"/>
                <a:gd name="T20" fmla="*/ 590 w 602"/>
                <a:gd name="T21" fmla="*/ 580 h 965"/>
                <a:gd name="T22" fmla="*/ 599 w 602"/>
                <a:gd name="T23" fmla="*/ 622 h 965"/>
                <a:gd name="T24" fmla="*/ 602 w 602"/>
                <a:gd name="T25" fmla="*/ 665 h 965"/>
                <a:gd name="T26" fmla="*/ 599 w 602"/>
                <a:gd name="T27" fmla="*/ 706 h 965"/>
                <a:gd name="T28" fmla="*/ 591 w 602"/>
                <a:gd name="T29" fmla="*/ 745 h 965"/>
                <a:gd name="T30" fmla="*/ 578 w 602"/>
                <a:gd name="T31" fmla="*/ 782 h 965"/>
                <a:gd name="T32" fmla="*/ 560 w 602"/>
                <a:gd name="T33" fmla="*/ 816 h 965"/>
                <a:gd name="T34" fmla="*/ 539 w 602"/>
                <a:gd name="T35" fmla="*/ 849 h 965"/>
                <a:gd name="T36" fmla="*/ 513 w 602"/>
                <a:gd name="T37" fmla="*/ 878 h 965"/>
                <a:gd name="T38" fmla="*/ 485 w 602"/>
                <a:gd name="T39" fmla="*/ 903 h 965"/>
                <a:gd name="T40" fmla="*/ 453 w 602"/>
                <a:gd name="T41" fmla="*/ 924 h 965"/>
                <a:gd name="T42" fmla="*/ 418 w 602"/>
                <a:gd name="T43" fmla="*/ 942 h 965"/>
                <a:gd name="T44" fmla="*/ 381 w 602"/>
                <a:gd name="T45" fmla="*/ 955 h 965"/>
                <a:gd name="T46" fmla="*/ 342 w 602"/>
                <a:gd name="T47" fmla="*/ 963 h 965"/>
                <a:gd name="T48" fmla="*/ 301 w 602"/>
                <a:gd name="T49" fmla="*/ 965 h 965"/>
                <a:gd name="T50" fmla="*/ 260 w 602"/>
                <a:gd name="T51" fmla="*/ 963 h 965"/>
                <a:gd name="T52" fmla="*/ 221 w 602"/>
                <a:gd name="T53" fmla="*/ 955 h 965"/>
                <a:gd name="T54" fmla="*/ 184 w 602"/>
                <a:gd name="T55" fmla="*/ 942 h 965"/>
                <a:gd name="T56" fmla="*/ 149 w 602"/>
                <a:gd name="T57" fmla="*/ 924 h 965"/>
                <a:gd name="T58" fmla="*/ 117 w 602"/>
                <a:gd name="T59" fmla="*/ 903 h 965"/>
                <a:gd name="T60" fmla="*/ 89 w 602"/>
                <a:gd name="T61" fmla="*/ 878 h 965"/>
                <a:gd name="T62" fmla="*/ 63 w 602"/>
                <a:gd name="T63" fmla="*/ 849 h 965"/>
                <a:gd name="T64" fmla="*/ 42 w 602"/>
                <a:gd name="T65" fmla="*/ 816 h 965"/>
                <a:gd name="T66" fmla="*/ 25 w 602"/>
                <a:gd name="T67" fmla="*/ 782 h 965"/>
                <a:gd name="T68" fmla="*/ 11 w 602"/>
                <a:gd name="T69" fmla="*/ 745 h 965"/>
                <a:gd name="T70" fmla="*/ 3 w 602"/>
                <a:gd name="T71" fmla="*/ 706 h 965"/>
                <a:gd name="T72" fmla="*/ 0 w 602"/>
                <a:gd name="T73" fmla="*/ 665 h 965"/>
                <a:gd name="T74" fmla="*/ 3 w 602"/>
                <a:gd name="T75" fmla="*/ 623 h 965"/>
                <a:gd name="T76" fmla="*/ 12 w 602"/>
                <a:gd name="T77" fmla="*/ 582 h 965"/>
                <a:gd name="T78" fmla="*/ 27 w 602"/>
                <a:gd name="T79" fmla="*/ 544 h 965"/>
                <a:gd name="T80" fmla="*/ 46 w 602"/>
                <a:gd name="T81" fmla="*/ 508 h 965"/>
                <a:gd name="T82" fmla="*/ 69 w 602"/>
                <a:gd name="T83" fmla="*/ 476 h 965"/>
                <a:gd name="T84" fmla="*/ 97 w 602"/>
                <a:gd name="T85" fmla="*/ 446 h 965"/>
                <a:gd name="T86" fmla="*/ 129 w 602"/>
                <a:gd name="T87" fmla="*/ 421 h 965"/>
                <a:gd name="T88" fmla="*/ 163 w 602"/>
                <a:gd name="T89" fmla="*/ 400 h 965"/>
                <a:gd name="T90" fmla="*/ 79 w 602"/>
                <a:gd name="T91" fmla="*/ 34 h 965"/>
                <a:gd name="T92" fmla="*/ 130 w 602"/>
                <a:gd name="T93" fmla="*/ 26 h 965"/>
                <a:gd name="T94" fmla="*/ 179 w 602"/>
                <a:gd name="T95" fmla="*/ 15 h 965"/>
                <a:gd name="T96" fmla="*/ 227 w 602"/>
                <a:gd name="T9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2" h="965">
                  <a:moveTo>
                    <a:pt x="227" y="0"/>
                  </a:moveTo>
                  <a:lnTo>
                    <a:pt x="310" y="365"/>
                  </a:lnTo>
                  <a:lnTo>
                    <a:pt x="353" y="370"/>
                  </a:lnTo>
                  <a:lnTo>
                    <a:pt x="395" y="380"/>
                  </a:lnTo>
                  <a:lnTo>
                    <a:pt x="434" y="396"/>
                  </a:lnTo>
                  <a:lnTo>
                    <a:pt x="469" y="416"/>
                  </a:lnTo>
                  <a:lnTo>
                    <a:pt x="502" y="442"/>
                  </a:lnTo>
                  <a:lnTo>
                    <a:pt x="531" y="472"/>
                  </a:lnTo>
                  <a:lnTo>
                    <a:pt x="555" y="504"/>
                  </a:lnTo>
                  <a:lnTo>
                    <a:pt x="574" y="541"/>
                  </a:lnTo>
                  <a:lnTo>
                    <a:pt x="590" y="580"/>
                  </a:lnTo>
                  <a:lnTo>
                    <a:pt x="599" y="622"/>
                  </a:lnTo>
                  <a:lnTo>
                    <a:pt x="602" y="665"/>
                  </a:lnTo>
                  <a:lnTo>
                    <a:pt x="599" y="706"/>
                  </a:lnTo>
                  <a:lnTo>
                    <a:pt x="591" y="745"/>
                  </a:lnTo>
                  <a:lnTo>
                    <a:pt x="578" y="782"/>
                  </a:lnTo>
                  <a:lnTo>
                    <a:pt x="560" y="816"/>
                  </a:lnTo>
                  <a:lnTo>
                    <a:pt x="539" y="849"/>
                  </a:lnTo>
                  <a:lnTo>
                    <a:pt x="513" y="878"/>
                  </a:lnTo>
                  <a:lnTo>
                    <a:pt x="485" y="903"/>
                  </a:lnTo>
                  <a:lnTo>
                    <a:pt x="453" y="924"/>
                  </a:lnTo>
                  <a:lnTo>
                    <a:pt x="418" y="942"/>
                  </a:lnTo>
                  <a:lnTo>
                    <a:pt x="381" y="955"/>
                  </a:lnTo>
                  <a:lnTo>
                    <a:pt x="342" y="963"/>
                  </a:lnTo>
                  <a:lnTo>
                    <a:pt x="301" y="965"/>
                  </a:lnTo>
                  <a:lnTo>
                    <a:pt x="260" y="963"/>
                  </a:lnTo>
                  <a:lnTo>
                    <a:pt x="221" y="955"/>
                  </a:lnTo>
                  <a:lnTo>
                    <a:pt x="184" y="942"/>
                  </a:lnTo>
                  <a:lnTo>
                    <a:pt x="149" y="924"/>
                  </a:lnTo>
                  <a:lnTo>
                    <a:pt x="117" y="903"/>
                  </a:lnTo>
                  <a:lnTo>
                    <a:pt x="89" y="878"/>
                  </a:lnTo>
                  <a:lnTo>
                    <a:pt x="63" y="849"/>
                  </a:lnTo>
                  <a:lnTo>
                    <a:pt x="42" y="816"/>
                  </a:lnTo>
                  <a:lnTo>
                    <a:pt x="25" y="782"/>
                  </a:lnTo>
                  <a:lnTo>
                    <a:pt x="11" y="745"/>
                  </a:lnTo>
                  <a:lnTo>
                    <a:pt x="3" y="706"/>
                  </a:lnTo>
                  <a:lnTo>
                    <a:pt x="0" y="665"/>
                  </a:lnTo>
                  <a:lnTo>
                    <a:pt x="3" y="623"/>
                  </a:lnTo>
                  <a:lnTo>
                    <a:pt x="12" y="582"/>
                  </a:lnTo>
                  <a:lnTo>
                    <a:pt x="27" y="544"/>
                  </a:lnTo>
                  <a:lnTo>
                    <a:pt x="46" y="508"/>
                  </a:lnTo>
                  <a:lnTo>
                    <a:pt x="69" y="476"/>
                  </a:lnTo>
                  <a:lnTo>
                    <a:pt x="97" y="446"/>
                  </a:lnTo>
                  <a:lnTo>
                    <a:pt x="129" y="421"/>
                  </a:lnTo>
                  <a:lnTo>
                    <a:pt x="163" y="400"/>
                  </a:lnTo>
                  <a:lnTo>
                    <a:pt x="79" y="34"/>
                  </a:lnTo>
                  <a:lnTo>
                    <a:pt x="130" y="26"/>
                  </a:lnTo>
                  <a:lnTo>
                    <a:pt x="179" y="15"/>
                  </a:lnTo>
                  <a:lnTo>
                    <a:pt x="2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6" name="Freeform 101">
              <a:extLst>
                <a:ext uri="{FF2B5EF4-FFF2-40B4-BE49-F238E27FC236}">
                  <a16:creationId xmlns:a16="http://schemas.microsoft.com/office/drawing/2014/main" id="{2168025B-EFF5-4DB9-87B5-7457AD836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0788" y="5334000"/>
              <a:ext cx="153988" cy="90488"/>
            </a:xfrm>
            <a:custGeom>
              <a:avLst/>
              <a:gdLst>
                <a:gd name="T0" fmla="*/ 1017 w 1066"/>
                <a:gd name="T1" fmla="*/ 0 h 621"/>
                <a:gd name="T2" fmla="*/ 1030 w 1066"/>
                <a:gd name="T3" fmla="*/ 49 h 621"/>
                <a:gd name="T4" fmla="*/ 1047 w 1066"/>
                <a:gd name="T5" fmla="*/ 97 h 621"/>
                <a:gd name="T6" fmla="*/ 1066 w 1066"/>
                <a:gd name="T7" fmla="*/ 143 h 621"/>
                <a:gd name="T8" fmla="*/ 599 w 1066"/>
                <a:gd name="T9" fmla="*/ 300 h 621"/>
                <a:gd name="T10" fmla="*/ 600 w 1066"/>
                <a:gd name="T11" fmla="*/ 310 h 621"/>
                <a:gd name="T12" fmla="*/ 601 w 1066"/>
                <a:gd name="T13" fmla="*/ 320 h 621"/>
                <a:gd name="T14" fmla="*/ 599 w 1066"/>
                <a:gd name="T15" fmla="*/ 361 h 621"/>
                <a:gd name="T16" fmla="*/ 591 w 1066"/>
                <a:gd name="T17" fmla="*/ 400 h 621"/>
                <a:gd name="T18" fmla="*/ 577 w 1066"/>
                <a:gd name="T19" fmla="*/ 437 h 621"/>
                <a:gd name="T20" fmla="*/ 560 w 1066"/>
                <a:gd name="T21" fmla="*/ 472 h 621"/>
                <a:gd name="T22" fmla="*/ 539 w 1066"/>
                <a:gd name="T23" fmla="*/ 503 h 621"/>
                <a:gd name="T24" fmla="*/ 513 w 1066"/>
                <a:gd name="T25" fmla="*/ 533 h 621"/>
                <a:gd name="T26" fmla="*/ 485 w 1066"/>
                <a:gd name="T27" fmla="*/ 558 h 621"/>
                <a:gd name="T28" fmla="*/ 452 w 1066"/>
                <a:gd name="T29" fmla="*/ 580 h 621"/>
                <a:gd name="T30" fmla="*/ 417 w 1066"/>
                <a:gd name="T31" fmla="*/ 597 h 621"/>
                <a:gd name="T32" fmla="*/ 380 w 1066"/>
                <a:gd name="T33" fmla="*/ 610 h 621"/>
                <a:gd name="T34" fmla="*/ 341 w 1066"/>
                <a:gd name="T35" fmla="*/ 618 h 621"/>
                <a:gd name="T36" fmla="*/ 300 w 1066"/>
                <a:gd name="T37" fmla="*/ 621 h 621"/>
                <a:gd name="T38" fmla="*/ 259 w 1066"/>
                <a:gd name="T39" fmla="*/ 618 h 621"/>
                <a:gd name="T40" fmla="*/ 220 w 1066"/>
                <a:gd name="T41" fmla="*/ 610 h 621"/>
                <a:gd name="T42" fmla="*/ 184 w 1066"/>
                <a:gd name="T43" fmla="*/ 597 h 621"/>
                <a:gd name="T44" fmla="*/ 149 w 1066"/>
                <a:gd name="T45" fmla="*/ 580 h 621"/>
                <a:gd name="T46" fmla="*/ 116 w 1066"/>
                <a:gd name="T47" fmla="*/ 558 h 621"/>
                <a:gd name="T48" fmla="*/ 88 w 1066"/>
                <a:gd name="T49" fmla="*/ 533 h 621"/>
                <a:gd name="T50" fmla="*/ 62 w 1066"/>
                <a:gd name="T51" fmla="*/ 503 h 621"/>
                <a:gd name="T52" fmla="*/ 41 w 1066"/>
                <a:gd name="T53" fmla="*/ 472 h 621"/>
                <a:gd name="T54" fmla="*/ 23 w 1066"/>
                <a:gd name="T55" fmla="*/ 437 h 621"/>
                <a:gd name="T56" fmla="*/ 11 w 1066"/>
                <a:gd name="T57" fmla="*/ 400 h 621"/>
                <a:gd name="T58" fmla="*/ 3 w 1066"/>
                <a:gd name="T59" fmla="*/ 361 h 621"/>
                <a:gd name="T60" fmla="*/ 0 w 1066"/>
                <a:gd name="T61" fmla="*/ 320 h 621"/>
                <a:gd name="T62" fmla="*/ 3 w 1066"/>
                <a:gd name="T63" fmla="*/ 279 h 621"/>
                <a:gd name="T64" fmla="*/ 11 w 1066"/>
                <a:gd name="T65" fmla="*/ 240 h 621"/>
                <a:gd name="T66" fmla="*/ 23 w 1066"/>
                <a:gd name="T67" fmla="*/ 203 h 621"/>
                <a:gd name="T68" fmla="*/ 41 w 1066"/>
                <a:gd name="T69" fmla="*/ 169 h 621"/>
                <a:gd name="T70" fmla="*/ 62 w 1066"/>
                <a:gd name="T71" fmla="*/ 136 h 621"/>
                <a:gd name="T72" fmla="*/ 88 w 1066"/>
                <a:gd name="T73" fmla="*/ 108 h 621"/>
                <a:gd name="T74" fmla="*/ 116 w 1066"/>
                <a:gd name="T75" fmla="*/ 82 h 621"/>
                <a:gd name="T76" fmla="*/ 149 w 1066"/>
                <a:gd name="T77" fmla="*/ 61 h 621"/>
                <a:gd name="T78" fmla="*/ 184 w 1066"/>
                <a:gd name="T79" fmla="*/ 43 h 621"/>
                <a:gd name="T80" fmla="*/ 220 w 1066"/>
                <a:gd name="T81" fmla="*/ 30 h 621"/>
                <a:gd name="T82" fmla="*/ 259 w 1066"/>
                <a:gd name="T83" fmla="*/ 23 h 621"/>
                <a:gd name="T84" fmla="*/ 300 w 1066"/>
                <a:gd name="T85" fmla="*/ 20 h 621"/>
                <a:gd name="T86" fmla="*/ 340 w 1066"/>
                <a:gd name="T87" fmla="*/ 22 h 621"/>
                <a:gd name="T88" fmla="*/ 376 w 1066"/>
                <a:gd name="T89" fmla="*/ 30 h 621"/>
                <a:gd name="T90" fmla="*/ 412 w 1066"/>
                <a:gd name="T91" fmla="*/ 41 h 621"/>
                <a:gd name="T92" fmla="*/ 446 w 1066"/>
                <a:gd name="T93" fmla="*/ 58 h 621"/>
                <a:gd name="T94" fmla="*/ 476 w 1066"/>
                <a:gd name="T95" fmla="*/ 77 h 621"/>
                <a:gd name="T96" fmla="*/ 505 w 1066"/>
                <a:gd name="T97" fmla="*/ 100 h 621"/>
                <a:gd name="T98" fmla="*/ 530 w 1066"/>
                <a:gd name="T99" fmla="*/ 127 h 621"/>
                <a:gd name="T100" fmla="*/ 552 w 1066"/>
                <a:gd name="T101" fmla="*/ 157 h 621"/>
                <a:gd name="T102" fmla="*/ 1017 w 1066"/>
                <a:gd name="T103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6" h="621">
                  <a:moveTo>
                    <a:pt x="1017" y="0"/>
                  </a:moveTo>
                  <a:lnTo>
                    <a:pt x="1030" y="49"/>
                  </a:lnTo>
                  <a:lnTo>
                    <a:pt x="1047" y="97"/>
                  </a:lnTo>
                  <a:lnTo>
                    <a:pt x="1066" y="143"/>
                  </a:lnTo>
                  <a:lnTo>
                    <a:pt x="599" y="300"/>
                  </a:lnTo>
                  <a:lnTo>
                    <a:pt x="600" y="310"/>
                  </a:lnTo>
                  <a:lnTo>
                    <a:pt x="601" y="320"/>
                  </a:lnTo>
                  <a:lnTo>
                    <a:pt x="599" y="361"/>
                  </a:lnTo>
                  <a:lnTo>
                    <a:pt x="591" y="400"/>
                  </a:lnTo>
                  <a:lnTo>
                    <a:pt x="577" y="437"/>
                  </a:lnTo>
                  <a:lnTo>
                    <a:pt x="560" y="472"/>
                  </a:lnTo>
                  <a:lnTo>
                    <a:pt x="539" y="503"/>
                  </a:lnTo>
                  <a:lnTo>
                    <a:pt x="513" y="533"/>
                  </a:lnTo>
                  <a:lnTo>
                    <a:pt x="485" y="558"/>
                  </a:lnTo>
                  <a:lnTo>
                    <a:pt x="452" y="580"/>
                  </a:lnTo>
                  <a:lnTo>
                    <a:pt x="417" y="597"/>
                  </a:lnTo>
                  <a:lnTo>
                    <a:pt x="380" y="610"/>
                  </a:lnTo>
                  <a:lnTo>
                    <a:pt x="341" y="618"/>
                  </a:lnTo>
                  <a:lnTo>
                    <a:pt x="300" y="621"/>
                  </a:lnTo>
                  <a:lnTo>
                    <a:pt x="259" y="618"/>
                  </a:lnTo>
                  <a:lnTo>
                    <a:pt x="220" y="610"/>
                  </a:lnTo>
                  <a:lnTo>
                    <a:pt x="184" y="597"/>
                  </a:lnTo>
                  <a:lnTo>
                    <a:pt x="149" y="580"/>
                  </a:lnTo>
                  <a:lnTo>
                    <a:pt x="116" y="558"/>
                  </a:lnTo>
                  <a:lnTo>
                    <a:pt x="88" y="533"/>
                  </a:lnTo>
                  <a:lnTo>
                    <a:pt x="62" y="503"/>
                  </a:lnTo>
                  <a:lnTo>
                    <a:pt x="41" y="472"/>
                  </a:lnTo>
                  <a:lnTo>
                    <a:pt x="23" y="437"/>
                  </a:lnTo>
                  <a:lnTo>
                    <a:pt x="11" y="400"/>
                  </a:lnTo>
                  <a:lnTo>
                    <a:pt x="3" y="361"/>
                  </a:lnTo>
                  <a:lnTo>
                    <a:pt x="0" y="320"/>
                  </a:lnTo>
                  <a:lnTo>
                    <a:pt x="3" y="279"/>
                  </a:lnTo>
                  <a:lnTo>
                    <a:pt x="11" y="240"/>
                  </a:lnTo>
                  <a:lnTo>
                    <a:pt x="23" y="203"/>
                  </a:lnTo>
                  <a:lnTo>
                    <a:pt x="41" y="169"/>
                  </a:lnTo>
                  <a:lnTo>
                    <a:pt x="62" y="136"/>
                  </a:lnTo>
                  <a:lnTo>
                    <a:pt x="88" y="108"/>
                  </a:lnTo>
                  <a:lnTo>
                    <a:pt x="116" y="82"/>
                  </a:lnTo>
                  <a:lnTo>
                    <a:pt x="149" y="61"/>
                  </a:lnTo>
                  <a:lnTo>
                    <a:pt x="184" y="43"/>
                  </a:lnTo>
                  <a:lnTo>
                    <a:pt x="220" y="30"/>
                  </a:lnTo>
                  <a:lnTo>
                    <a:pt x="259" y="23"/>
                  </a:lnTo>
                  <a:lnTo>
                    <a:pt x="300" y="20"/>
                  </a:lnTo>
                  <a:lnTo>
                    <a:pt x="340" y="22"/>
                  </a:lnTo>
                  <a:lnTo>
                    <a:pt x="376" y="30"/>
                  </a:lnTo>
                  <a:lnTo>
                    <a:pt x="412" y="41"/>
                  </a:lnTo>
                  <a:lnTo>
                    <a:pt x="446" y="58"/>
                  </a:lnTo>
                  <a:lnTo>
                    <a:pt x="476" y="77"/>
                  </a:lnTo>
                  <a:lnTo>
                    <a:pt x="505" y="100"/>
                  </a:lnTo>
                  <a:lnTo>
                    <a:pt x="530" y="127"/>
                  </a:lnTo>
                  <a:lnTo>
                    <a:pt x="552" y="157"/>
                  </a:lnTo>
                  <a:lnTo>
                    <a:pt x="10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7" name="Freeform 102">
              <a:extLst>
                <a:ext uri="{FF2B5EF4-FFF2-40B4-BE49-F238E27FC236}">
                  <a16:creationId xmlns:a16="http://schemas.microsoft.com/office/drawing/2014/main" id="{4E256C47-CE0A-4699-A74F-6FD9EC9D4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0651" y="5238750"/>
              <a:ext cx="147638" cy="149225"/>
            </a:xfrm>
            <a:custGeom>
              <a:avLst/>
              <a:gdLst>
                <a:gd name="T0" fmla="*/ 515 w 1031"/>
                <a:gd name="T1" fmla="*/ 0 h 1031"/>
                <a:gd name="T2" fmla="*/ 571 w 1031"/>
                <a:gd name="T3" fmla="*/ 3 h 1031"/>
                <a:gd name="T4" fmla="*/ 626 w 1031"/>
                <a:gd name="T5" fmla="*/ 12 h 1031"/>
                <a:gd name="T6" fmla="*/ 678 w 1031"/>
                <a:gd name="T7" fmla="*/ 26 h 1031"/>
                <a:gd name="T8" fmla="*/ 728 w 1031"/>
                <a:gd name="T9" fmla="*/ 45 h 1031"/>
                <a:gd name="T10" fmla="*/ 775 w 1031"/>
                <a:gd name="T11" fmla="*/ 70 h 1031"/>
                <a:gd name="T12" fmla="*/ 820 w 1031"/>
                <a:gd name="T13" fmla="*/ 99 h 1031"/>
                <a:gd name="T14" fmla="*/ 861 w 1031"/>
                <a:gd name="T15" fmla="*/ 133 h 1031"/>
                <a:gd name="T16" fmla="*/ 898 w 1031"/>
                <a:gd name="T17" fmla="*/ 170 h 1031"/>
                <a:gd name="T18" fmla="*/ 931 w 1031"/>
                <a:gd name="T19" fmla="*/ 211 h 1031"/>
                <a:gd name="T20" fmla="*/ 961 w 1031"/>
                <a:gd name="T21" fmla="*/ 256 h 1031"/>
                <a:gd name="T22" fmla="*/ 985 w 1031"/>
                <a:gd name="T23" fmla="*/ 302 h 1031"/>
                <a:gd name="T24" fmla="*/ 1005 w 1031"/>
                <a:gd name="T25" fmla="*/ 352 h 1031"/>
                <a:gd name="T26" fmla="*/ 1019 w 1031"/>
                <a:gd name="T27" fmla="*/ 404 h 1031"/>
                <a:gd name="T28" fmla="*/ 1028 w 1031"/>
                <a:gd name="T29" fmla="*/ 459 h 1031"/>
                <a:gd name="T30" fmla="*/ 1031 w 1031"/>
                <a:gd name="T31" fmla="*/ 515 h 1031"/>
                <a:gd name="T32" fmla="*/ 1028 w 1031"/>
                <a:gd name="T33" fmla="*/ 571 h 1031"/>
                <a:gd name="T34" fmla="*/ 1019 w 1031"/>
                <a:gd name="T35" fmla="*/ 626 h 1031"/>
                <a:gd name="T36" fmla="*/ 1005 w 1031"/>
                <a:gd name="T37" fmla="*/ 678 h 1031"/>
                <a:gd name="T38" fmla="*/ 985 w 1031"/>
                <a:gd name="T39" fmla="*/ 728 h 1031"/>
                <a:gd name="T40" fmla="*/ 961 w 1031"/>
                <a:gd name="T41" fmla="*/ 775 h 1031"/>
                <a:gd name="T42" fmla="*/ 931 w 1031"/>
                <a:gd name="T43" fmla="*/ 820 h 1031"/>
                <a:gd name="T44" fmla="*/ 898 w 1031"/>
                <a:gd name="T45" fmla="*/ 860 h 1031"/>
                <a:gd name="T46" fmla="*/ 861 w 1031"/>
                <a:gd name="T47" fmla="*/ 898 h 1031"/>
                <a:gd name="T48" fmla="*/ 820 w 1031"/>
                <a:gd name="T49" fmla="*/ 931 h 1031"/>
                <a:gd name="T50" fmla="*/ 775 w 1031"/>
                <a:gd name="T51" fmla="*/ 960 h 1031"/>
                <a:gd name="T52" fmla="*/ 728 w 1031"/>
                <a:gd name="T53" fmla="*/ 985 h 1031"/>
                <a:gd name="T54" fmla="*/ 678 w 1031"/>
                <a:gd name="T55" fmla="*/ 1004 h 1031"/>
                <a:gd name="T56" fmla="*/ 626 w 1031"/>
                <a:gd name="T57" fmla="*/ 1018 h 1031"/>
                <a:gd name="T58" fmla="*/ 571 w 1031"/>
                <a:gd name="T59" fmla="*/ 1028 h 1031"/>
                <a:gd name="T60" fmla="*/ 515 w 1031"/>
                <a:gd name="T61" fmla="*/ 1031 h 1031"/>
                <a:gd name="T62" fmla="*/ 459 w 1031"/>
                <a:gd name="T63" fmla="*/ 1028 h 1031"/>
                <a:gd name="T64" fmla="*/ 405 w 1031"/>
                <a:gd name="T65" fmla="*/ 1018 h 1031"/>
                <a:gd name="T66" fmla="*/ 353 w 1031"/>
                <a:gd name="T67" fmla="*/ 1004 h 1031"/>
                <a:gd name="T68" fmla="*/ 303 w 1031"/>
                <a:gd name="T69" fmla="*/ 985 h 1031"/>
                <a:gd name="T70" fmla="*/ 256 w 1031"/>
                <a:gd name="T71" fmla="*/ 960 h 1031"/>
                <a:gd name="T72" fmla="*/ 211 w 1031"/>
                <a:gd name="T73" fmla="*/ 931 h 1031"/>
                <a:gd name="T74" fmla="*/ 170 w 1031"/>
                <a:gd name="T75" fmla="*/ 898 h 1031"/>
                <a:gd name="T76" fmla="*/ 133 w 1031"/>
                <a:gd name="T77" fmla="*/ 860 h 1031"/>
                <a:gd name="T78" fmla="*/ 100 w 1031"/>
                <a:gd name="T79" fmla="*/ 820 h 1031"/>
                <a:gd name="T80" fmla="*/ 70 w 1031"/>
                <a:gd name="T81" fmla="*/ 775 h 1031"/>
                <a:gd name="T82" fmla="*/ 46 w 1031"/>
                <a:gd name="T83" fmla="*/ 728 h 1031"/>
                <a:gd name="T84" fmla="*/ 27 w 1031"/>
                <a:gd name="T85" fmla="*/ 678 h 1031"/>
                <a:gd name="T86" fmla="*/ 12 w 1031"/>
                <a:gd name="T87" fmla="*/ 626 h 1031"/>
                <a:gd name="T88" fmla="*/ 3 w 1031"/>
                <a:gd name="T89" fmla="*/ 571 h 1031"/>
                <a:gd name="T90" fmla="*/ 0 w 1031"/>
                <a:gd name="T91" fmla="*/ 515 h 1031"/>
                <a:gd name="T92" fmla="*/ 3 w 1031"/>
                <a:gd name="T93" fmla="*/ 459 h 1031"/>
                <a:gd name="T94" fmla="*/ 12 w 1031"/>
                <a:gd name="T95" fmla="*/ 404 h 1031"/>
                <a:gd name="T96" fmla="*/ 27 w 1031"/>
                <a:gd name="T97" fmla="*/ 352 h 1031"/>
                <a:gd name="T98" fmla="*/ 46 w 1031"/>
                <a:gd name="T99" fmla="*/ 302 h 1031"/>
                <a:gd name="T100" fmla="*/ 70 w 1031"/>
                <a:gd name="T101" fmla="*/ 256 h 1031"/>
                <a:gd name="T102" fmla="*/ 100 w 1031"/>
                <a:gd name="T103" fmla="*/ 211 h 1031"/>
                <a:gd name="T104" fmla="*/ 133 w 1031"/>
                <a:gd name="T105" fmla="*/ 170 h 1031"/>
                <a:gd name="T106" fmla="*/ 170 w 1031"/>
                <a:gd name="T107" fmla="*/ 133 h 1031"/>
                <a:gd name="T108" fmla="*/ 211 w 1031"/>
                <a:gd name="T109" fmla="*/ 99 h 1031"/>
                <a:gd name="T110" fmla="*/ 256 w 1031"/>
                <a:gd name="T111" fmla="*/ 70 h 1031"/>
                <a:gd name="T112" fmla="*/ 303 w 1031"/>
                <a:gd name="T113" fmla="*/ 45 h 1031"/>
                <a:gd name="T114" fmla="*/ 353 w 1031"/>
                <a:gd name="T115" fmla="*/ 26 h 1031"/>
                <a:gd name="T116" fmla="*/ 405 w 1031"/>
                <a:gd name="T117" fmla="*/ 12 h 1031"/>
                <a:gd name="T118" fmla="*/ 459 w 1031"/>
                <a:gd name="T119" fmla="*/ 3 h 1031"/>
                <a:gd name="T120" fmla="*/ 515 w 1031"/>
                <a:gd name="T121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31" h="1031">
                  <a:moveTo>
                    <a:pt x="515" y="0"/>
                  </a:moveTo>
                  <a:lnTo>
                    <a:pt x="571" y="3"/>
                  </a:lnTo>
                  <a:lnTo>
                    <a:pt x="626" y="12"/>
                  </a:lnTo>
                  <a:lnTo>
                    <a:pt x="678" y="26"/>
                  </a:lnTo>
                  <a:lnTo>
                    <a:pt x="728" y="45"/>
                  </a:lnTo>
                  <a:lnTo>
                    <a:pt x="775" y="70"/>
                  </a:lnTo>
                  <a:lnTo>
                    <a:pt x="820" y="99"/>
                  </a:lnTo>
                  <a:lnTo>
                    <a:pt x="861" y="133"/>
                  </a:lnTo>
                  <a:lnTo>
                    <a:pt x="898" y="170"/>
                  </a:lnTo>
                  <a:lnTo>
                    <a:pt x="931" y="211"/>
                  </a:lnTo>
                  <a:lnTo>
                    <a:pt x="961" y="256"/>
                  </a:lnTo>
                  <a:lnTo>
                    <a:pt x="985" y="302"/>
                  </a:lnTo>
                  <a:lnTo>
                    <a:pt x="1005" y="352"/>
                  </a:lnTo>
                  <a:lnTo>
                    <a:pt x="1019" y="404"/>
                  </a:lnTo>
                  <a:lnTo>
                    <a:pt x="1028" y="459"/>
                  </a:lnTo>
                  <a:lnTo>
                    <a:pt x="1031" y="515"/>
                  </a:lnTo>
                  <a:lnTo>
                    <a:pt x="1028" y="571"/>
                  </a:lnTo>
                  <a:lnTo>
                    <a:pt x="1019" y="626"/>
                  </a:lnTo>
                  <a:lnTo>
                    <a:pt x="1005" y="678"/>
                  </a:lnTo>
                  <a:lnTo>
                    <a:pt x="985" y="728"/>
                  </a:lnTo>
                  <a:lnTo>
                    <a:pt x="961" y="775"/>
                  </a:lnTo>
                  <a:lnTo>
                    <a:pt x="931" y="820"/>
                  </a:lnTo>
                  <a:lnTo>
                    <a:pt x="898" y="860"/>
                  </a:lnTo>
                  <a:lnTo>
                    <a:pt x="861" y="898"/>
                  </a:lnTo>
                  <a:lnTo>
                    <a:pt x="820" y="931"/>
                  </a:lnTo>
                  <a:lnTo>
                    <a:pt x="775" y="960"/>
                  </a:lnTo>
                  <a:lnTo>
                    <a:pt x="728" y="985"/>
                  </a:lnTo>
                  <a:lnTo>
                    <a:pt x="678" y="1004"/>
                  </a:lnTo>
                  <a:lnTo>
                    <a:pt x="626" y="1018"/>
                  </a:lnTo>
                  <a:lnTo>
                    <a:pt x="571" y="1028"/>
                  </a:lnTo>
                  <a:lnTo>
                    <a:pt x="515" y="1031"/>
                  </a:lnTo>
                  <a:lnTo>
                    <a:pt x="459" y="1028"/>
                  </a:lnTo>
                  <a:lnTo>
                    <a:pt x="405" y="1018"/>
                  </a:lnTo>
                  <a:lnTo>
                    <a:pt x="353" y="1004"/>
                  </a:lnTo>
                  <a:lnTo>
                    <a:pt x="303" y="985"/>
                  </a:lnTo>
                  <a:lnTo>
                    <a:pt x="256" y="960"/>
                  </a:lnTo>
                  <a:lnTo>
                    <a:pt x="211" y="931"/>
                  </a:lnTo>
                  <a:lnTo>
                    <a:pt x="170" y="898"/>
                  </a:lnTo>
                  <a:lnTo>
                    <a:pt x="133" y="860"/>
                  </a:lnTo>
                  <a:lnTo>
                    <a:pt x="100" y="820"/>
                  </a:lnTo>
                  <a:lnTo>
                    <a:pt x="70" y="775"/>
                  </a:lnTo>
                  <a:lnTo>
                    <a:pt x="46" y="728"/>
                  </a:lnTo>
                  <a:lnTo>
                    <a:pt x="27" y="678"/>
                  </a:lnTo>
                  <a:lnTo>
                    <a:pt x="12" y="626"/>
                  </a:lnTo>
                  <a:lnTo>
                    <a:pt x="3" y="571"/>
                  </a:lnTo>
                  <a:lnTo>
                    <a:pt x="0" y="515"/>
                  </a:lnTo>
                  <a:lnTo>
                    <a:pt x="3" y="459"/>
                  </a:lnTo>
                  <a:lnTo>
                    <a:pt x="12" y="404"/>
                  </a:lnTo>
                  <a:lnTo>
                    <a:pt x="27" y="352"/>
                  </a:lnTo>
                  <a:lnTo>
                    <a:pt x="46" y="302"/>
                  </a:lnTo>
                  <a:lnTo>
                    <a:pt x="70" y="256"/>
                  </a:lnTo>
                  <a:lnTo>
                    <a:pt x="100" y="211"/>
                  </a:lnTo>
                  <a:lnTo>
                    <a:pt x="133" y="170"/>
                  </a:lnTo>
                  <a:lnTo>
                    <a:pt x="170" y="133"/>
                  </a:lnTo>
                  <a:lnTo>
                    <a:pt x="211" y="99"/>
                  </a:lnTo>
                  <a:lnTo>
                    <a:pt x="256" y="70"/>
                  </a:lnTo>
                  <a:lnTo>
                    <a:pt x="303" y="45"/>
                  </a:lnTo>
                  <a:lnTo>
                    <a:pt x="353" y="26"/>
                  </a:lnTo>
                  <a:lnTo>
                    <a:pt x="405" y="12"/>
                  </a:lnTo>
                  <a:lnTo>
                    <a:pt x="459" y="3"/>
                  </a:lnTo>
                  <a:lnTo>
                    <a:pt x="5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 kern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8" name="Freeform 31">
            <a:extLst>
              <a:ext uri="{FF2B5EF4-FFF2-40B4-BE49-F238E27FC236}">
                <a16:creationId xmlns:a16="http://schemas.microsoft.com/office/drawing/2014/main" id="{0B293C81-CF17-4537-B51C-47430915439A}"/>
              </a:ext>
            </a:extLst>
          </p:cNvPr>
          <p:cNvSpPr>
            <a:spLocks noEditPoints="1"/>
          </p:cNvSpPr>
          <p:nvPr/>
        </p:nvSpPr>
        <p:spPr bwMode="auto">
          <a:xfrm>
            <a:off x="9567253" y="2126832"/>
            <a:ext cx="427601" cy="411139"/>
          </a:xfrm>
          <a:custGeom>
            <a:avLst/>
            <a:gdLst>
              <a:gd name="T0" fmla="*/ 1124 w 3749"/>
              <a:gd name="T1" fmla="*/ 1845 h 3535"/>
              <a:gd name="T2" fmla="*/ 1065 w 3749"/>
              <a:gd name="T3" fmla="*/ 1868 h 3535"/>
              <a:gd name="T4" fmla="*/ 985 w 3749"/>
              <a:gd name="T5" fmla="*/ 1934 h 3535"/>
              <a:gd name="T6" fmla="*/ 903 w 3749"/>
              <a:gd name="T7" fmla="*/ 2022 h 3535"/>
              <a:gd name="T8" fmla="*/ 826 w 3749"/>
              <a:gd name="T9" fmla="*/ 1979 h 3535"/>
              <a:gd name="T10" fmla="*/ 826 w 3749"/>
              <a:gd name="T11" fmla="*/ 1888 h 3535"/>
              <a:gd name="T12" fmla="*/ 903 w 3749"/>
              <a:gd name="T13" fmla="*/ 1843 h 3535"/>
              <a:gd name="T14" fmla="*/ 2291 w 3749"/>
              <a:gd name="T15" fmla="*/ 1328 h 3535"/>
              <a:gd name="T16" fmla="*/ 2336 w 3749"/>
              <a:gd name="T17" fmla="*/ 1405 h 3535"/>
              <a:gd name="T18" fmla="*/ 2291 w 3749"/>
              <a:gd name="T19" fmla="*/ 1483 h 3535"/>
              <a:gd name="T20" fmla="*/ 880 w 3749"/>
              <a:gd name="T21" fmla="*/ 1492 h 3535"/>
              <a:gd name="T22" fmla="*/ 817 w 3749"/>
              <a:gd name="T23" fmla="*/ 1429 h 3535"/>
              <a:gd name="T24" fmla="*/ 840 w 3749"/>
              <a:gd name="T25" fmla="*/ 1342 h 3535"/>
              <a:gd name="T26" fmla="*/ 405 w 3749"/>
              <a:gd name="T27" fmla="*/ 1039 h 3535"/>
              <a:gd name="T28" fmla="*/ 239 w 3749"/>
              <a:gd name="T29" fmla="*/ 1228 h 3535"/>
              <a:gd name="T30" fmla="*/ 188 w 3749"/>
              <a:gd name="T31" fmla="*/ 1280 h 3535"/>
              <a:gd name="T32" fmla="*/ 183 w 3749"/>
              <a:gd name="T33" fmla="*/ 3283 h 3535"/>
              <a:gd name="T34" fmla="*/ 251 w 3749"/>
              <a:gd name="T35" fmla="*/ 3350 h 3535"/>
              <a:gd name="T36" fmla="*/ 1054 w 3749"/>
              <a:gd name="T37" fmla="*/ 2050 h 3535"/>
              <a:gd name="T38" fmla="*/ 1151 w 3749"/>
              <a:gd name="T39" fmla="*/ 1964 h 3535"/>
              <a:gd name="T40" fmla="*/ 2749 w 3749"/>
              <a:gd name="T41" fmla="*/ 1437 h 3535"/>
              <a:gd name="T42" fmla="*/ 2865 w 3749"/>
              <a:gd name="T43" fmla="*/ 1489 h 3535"/>
              <a:gd name="T44" fmla="*/ 2925 w 3749"/>
              <a:gd name="T45" fmla="*/ 1600 h 3535"/>
              <a:gd name="T46" fmla="*/ 3656 w 3749"/>
              <a:gd name="T47" fmla="*/ 1953 h 3535"/>
              <a:gd name="T48" fmla="*/ 3728 w 3749"/>
              <a:gd name="T49" fmla="*/ 1997 h 3535"/>
              <a:gd name="T50" fmla="*/ 3747 w 3749"/>
              <a:gd name="T51" fmla="*/ 2089 h 3535"/>
              <a:gd name="T52" fmla="*/ 3049 w 3749"/>
              <a:gd name="T53" fmla="*/ 3429 h 3535"/>
              <a:gd name="T54" fmla="*/ 2953 w 3749"/>
              <a:gd name="T55" fmla="*/ 3510 h 3535"/>
              <a:gd name="T56" fmla="*/ 212 w 3749"/>
              <a:gd name="T57" fmla="*/ 3535 h 3535"/>
              <a:gd name="T58" fmla="*/ 87 w 3749"/>
              <a:gd name="T59" fmla="*/ 3493 h 3535"/>
              <a:gd name="T60" fmla="*/ 10 w 3749"/>
              <a:gd name="T61" fmla="*/ 3388 h 3535"/>
              <a:gd name="T62" fmla="*/ 3 w 3749"/>
              <a:gd name="T63" fmla="*/ 1214 h 3535"/>
              <a:gd name="T64" fmla="*/ 76 w 3749"/>
              <a:gd name="T65" fmla="*/ 1090 h 3535"/>
              <a:gd name="T66" fmla="*/ 212 w 3749"/>
              <a:gd name="T67" fmla="*/ 1039 h 3535"/>
              <a:gd name="T68" fmla="*/ 2269 w 3749"/>
              <a:gd name="T69" fmla="*/ 795 h 3535"/>
              <a:gd name="T70" fmla="*/ 2332 w 3749"/>
              <a:gd name="T71" fmla="*/ 858 h 3535"/>
              <a:gd name="T72" fmla="*/ 2309 w 3749"/>
              <a:gd name="T73" fmla="*/ 945 h 3535"/>
              <a:gd name="T74" fmla="*/ 903 w 3749"/>
              <a:gd name="T75" fmla="*/ 972 h 3535"/>
              <a:gd name="T76" fmla="*/ 826 w 3749"/>
              <a:gd name="T77" fmla="*/ 927 h 3535"/>
              <a:gd name="T78" fmla="*/ 826 w 3749"/>
              <a:gd name="T79" fmla="*/ 836 h 3535"/>
              <a:gd name="T80" fmla="*/ 903 w 3749"/>
              <a:gd name="T81" fmla="*/ 792 h 3535"/>
              <a:gd name="T82" fmla="*/ 2166 w 3749"/>
              <a:gd name="T83" fmla="*/ 261 h 3535"/>
              <a:gd name="T84" fmla="*/ 2133 w 3749"/>
              <a:gd name="T85" fmla="*/ 12 h 3535"/>
              <a:gd name="T86" fmla="*/ 2617 w 3749"/>
              <a:gd name="T87" fmla="*/ 550 h 3535"/>
              <a:gd name="T88" fmla="*/ 2474 w 3749"/>
              <a:gd name="T89" fmla="*/ 680 h 3535"/>
              <a:gd name="T90" fmla="*/ 2438 w 3749"/>
              <a:gd name="T91" fmla="*/ 643 h 3535"/>
              <a:gd name="T92" fmla="*/ 2042 w 3749"/>
              <a:gd name="T93" fmla="*/ 621 h 3535"/>
              <a:gd name="T94" fmla="*/ 2021 w 3749"/>
              <a:gd name="T95" fmla="*/ 183 h 3535"/>
              <a:gd name="T96" fmla="*/ 1985 w 3749"/>
              <a:gd name="T97" fmla="*/ 146 h 3535"/>
              <a:gd name="T98" fmla="*/ 676 w 3749"/>
              <a:gd name="T99" fmla="*/ 164 h 3535"/>
              <a:gd name="T100" fmla="*/ 561 w 3749"/>
              <a:gd name="T101" fmla="*/ 2779 h 3535"/>
              <a:gd name="T102" fmla="*/ 540 w 3749"/>
              <a:gd name="T103" fmla="*/ 2761 h 3535"/>
              <a:gd name="T104" fmla="*/ 528 w 3749"/>
              <a:gd name="T105" fmla="*/ 2657 h 3535"/>
              <a:gd name="T106" fmla="*/ 527 w 3749"/>
              <a:gd name="T107" fmla="*/ 2383 h 3535"/>
              <a:gd name="T108" fmla="*/ 526 w 3749"/>
              <a:gd name="T109" fmla="*/ 2048 h 3535"/>
              <a:gd name="T110" fmla="*/ 526 w 3749"/>
              <a:gd name="T111" fmla="*/ 1677 h 3535"/>
              <a:gd name="T112" fmla="*/ 526 w 3749"/>
              <a:gd name="T113" fmla="*/ 1298 h 3535"/>
              <a:gd name="T114" fmla="*/ 527 w 3749"/>
              <a:gd name="T115" fmla="*/ 936 h 3535"/>
              <a:gd name="T116" fmla="*/ 527 w 3749"/>
              <a:gd name="T117" fmla="*/ 616 h 3535"/>
              <a:gd name="T118" fmla="*/ 528 w 3749"/>
              <a:gd name="T119" fmla="*/ 367 h 3535"/>
              <a:gd name="T120" fmla="*/ 528 w 3749"/>
              <a:gd name="T121" fmla="*/ 212 h 3535"/>
              <a:gd name="T122" fmla="*/ 531 w 3749"/>
              <a:gd name="T123" fmla="*/ 139 h 3535"/>
              <a:gd name="T124" fmla="*/ 605 w 3749"/>
              <a:gd name="T125" fmla="*/ 30 h 3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749" h="3535">
                <a:moveTo>
                  <a:pt x="903" y="1843"/>
                </a:moveTo>
                <a:lnTo>
                  <a:pt x="1133" y="1843"/>
                </a:lnTo>
                <a:lnTo>
                  <a:pt x="1131" y="1843"/>
                </a:lnTo>
                <a:lnTo>
                  <a:pt x="1124" y="1845"/>
                </a:lnTo>
                <a:lnTo>
                  <a:pt x="1112" y="1848"/>
                </a:lnTo>
                <a:lnTo>
                  <a:pt x="1100" y="1852"/>
                </a:lnTo>
                <a:lnTo>
                  <a:pt x="1082" y="1859"/>
                </a:lnTo>
                <a:lnTo>
                  <a:pt x="1065" y="1868"/>
                </a:lnTo>
                <a:lnTo>
                  <a:pt x="1046" y="1880"/>
                </a:lnTo>
                <a:lnTo>
                  <a:pt x="1025" y="1895"/>
                </a:lnTo>
                <a:lnTo>
                  <a:pt x="1005" y="1912"/>
                </a:lnTo>
                <a:lnTo>
                  <a:pt x="985" y="1934"/>
                </a:lnTo>
                <a:lnTo>
                  <a:pt x="967" y="1959"/>
                </a:lnTo>
                <a:lnTo>
                  <a:pt x="950" y="1989"/>
                </a:lnTo>
                <a:lnTo>
                  <a:pt x="936" y="2022"/>
                </a:lnTo>
                <a:lnTo>
                  <a:pt x="903" y="2022"/>
                </a:lnTo>
                <a:lnTo>
                  <a:pt x="880" y="2020"/>
                </a:lnTo>
                <a:lnTo>
                  <a:pt x="858" y="2011"/>
                </a:lnTo>
                <a:lnTo>
                  <a:pt x="840" y="1997"/>
                </a:lnTo>
                <a:lnTo>
                  <a:pt x="826" y="1979"/>
                </a:lnTo>
                <a:lnTo>
                  <a:pt x="817" y="1957"/>
                </a:lnTo>
                <a:lnTo>
                  <a:pt x="813" y="1933"/>
                </a:lnTo>
                <a:lnTo>
                  <a:pt x="817" y="1908"/>
                </a:lnTo>
                <a:lnTo>
                  <a:pt x="826" y="1888"/>
                </a:lnTo>
                <a:lnTo>
                  <a:pt x="840" y="1869"/>
                </a:lnTo>
                <a:lnTo>
                  <a:pt x="858" y="1856"/>
                </a:lnTo>
                <a:lnTo>
                  <a:pt x="880" y="1846"/>
                </a:lnTo>
                <a:lnTo>
                  <a:pt x="903" y="1843"/>
                </a:lnTo>
                <a:close/>
                <a:moveTo>
                  <a:pt x="903" y="1315"/>
                </a:moveTo>
                <a:lnTo>
                  <a:pt x="2245" y="1315"/>
                </a:lnTo>
                <a:lnTo>
                  <a:pt x="2269" y="1319"/>
                </a:lnTo>
                <a:lnTo>
                  <a:pt x="2291" y="1328"/>
                </a:lnTo>
                <a:lnTo>
                  <a:pt x="2309" y="1342"/>
                </a:lnTo>
                <a:lnTo>
                  <a:pt x="2323" y="1360"/>
                </a:lnTo>
                <a:lnTo>
                  <a:pt x="2332" y="1382"/>
                </a:lnTo>
                <a:lnTo>
                  <a:pt x="2336" y="1405"/>
                </a:lnTo>
                <a:lnTo>
                  <a:pt x="2332" y="1429"/>
                </a:lnTo>
                <a:lnTo>
                  <a:pt x="2323" y="1451"/>
                </a:lnTo>
                <a:lnTo>
                  <a:pt x="2309" y="1469"/>
                </a:lnTo>
                <a:lnTo>
                  <a:pt x="2291" y="1483"/>
                </a:lnTo>
                <a:lnTo>
                  <a:pt x="2269" y="1492"/>
                </a:lnTo>
                <a:lnTo>
                  <a:pt x="2245" y="1496"/>
                </a:lnTo>
                <a:lnTo>
                  <a:pt x="903" y="1496"/>
                </a:lnTo>
                <a:lnTo>
                  <a:pt x="880" y="1492"/>
                </a:lnTo>
                <a:lnTo>
                  <a:pt x="858" y="1483"/>
                </a:lnTo>
                <a:lnTo>
                  <a:pt x="840" y="1469"/>
                </a:lnTo>
                <a:lnTo>
                  <a:pt x="826" y="1451"/>
                </a:lnTo>
                <a:lnTo>
                  <a:pt x="817" y="1429"/>
                </a:lnTo>
                <a:lnTo>
                  <a:pt x="813" y="1405"/>
                </a:lnTo>
                <a:lnTo>
                  <a:pt x="817" y="1382"/>
                </a:lnTo>
                <a:lnTo>
                  <a:pt x="826" y="1360"/>
                </a:lnTo>
                <a:lnTo>
                  <a:pt x="840" y="1342"/>
                </a:lnTo>
                <a:lnTo>
                  <a:pt x="858" y="1328"/>
                </a:lnTo>
                <a:lnTo>
                  <a:pt x="880" y="1319"/>
                </a:lnTo>
                <a:lnTo>
                  <a:pt x="903" y="1315"/>
                </a:lnTo>
                <a:close/>
                <a:moveTo>
                  <a:pt x="405" y="1039"/>
                </a:moveTo>
                <a:lnTo>
                  <a:pt x="405" y="1221"/>
                </a:lnTo>
                <a:lnTo>
                  <a:pt x="276" y="1221"/>
                </a:lnTo>
                <a:lnTo>
                  <a:pt x="258" y="1222"/>
                </a:lnTo>
                <a:lnTo>
                  <a:pt x="239" y="1228"/>
                </a:lnTo>
                <a:lnTo>
                  <a:pt x="222" y="1237"/>
                </a:lnTo>
                <a:lnTo>
                  <a:pt x="208" y="1249"/>
                </a:lnTo>
                <a:lnTo>
                  <a:pt x="196" y="1264"/>
                </a:lnTo>
                <a:lnTo>
                  <a:pt x="188" y="1280"/>
                </a:lnTo>
                <a:lnTo>
                  <a:pt x="182" y="1298"/>
                </a:lnTo>
                <a:lnTo>
                  <a:pt x="180" y="1316"/>
                </a:lnTo>
                <a:lnTo>
                  <a:pt x="180" y="3258"/>
                </a:lnTo>
                <a:lnTo>
                  <a:pt x="183" y="3283"/>
                </a:lnTo>
                <a:lnTo>
                  <a:pt x="194" y="3306"/>
                </a:lnTo>
                <a:lnTo>
                  <a:pt x="208" y="3326"/>
                </a:lnTo>
                <a:lnTo>
                  <a:pt x="228" y="3341"/>
                </a:lnTo>
                <a:lnTo>
                  <a:pt x="251" y="3350"/>
                </a:lnTo>
                <a:lnTo>
                  <a:pt x="276" y="3353"/>
                </a:lnTo>
                <a:lnTo>
                  <a:pt x="409" y="3353"/>
                </a:lnTo>
                <a:lnTo>
                  <a:pt x="1037" y="2080"/>
                </a:lnTo>
                <a:lnTo>
                  <a:pt x="1054" y="2050"/>
                </a:lnTo>
                <a:lnTo>
                  <a:pt x="1074" y="2022"/>
                </a:lnTo>
                <a:lnTo>
                  <a:pt x="1098" y="1998"/>
                </a:lnTo>
                <a:lnTo>
                  <a:pt x="1124" y="1979"/>
                </a:lnTo>
                <a:lnTo>
                  <a:pt x="1151" y="1964"/>
                </a:lnTo>
                <a:lnTo>
                  <a:pt x="1181" y="1954"/>
                </a:lnTo>
                <a:lnTo>
                  <a:pt x="1211" y="1951"/>
                </a:lnTo>
                <a:lnTo>
                  <a:pt x="2748" y="1951"/>
                </a:lnTo>
                <a:lnTo>
                  <a:pt x="2749" y="1437"/>
                </a:lnTo>
                <a:lnTo>
                  <a:pt x="2781" y="1443"/>
                </a:lnTo>
                <a:lnTo>
                  <a:pt x="2812" y="1454"/>
                </a:lnTo>
                <a:lnTo>
                  <a:pt x="2840" y="1469"/>
                </a:lnTo>
                <a:lnTo>
                  <a:pt x="2865" y="1489"/>
                </a:lnTo>
                <a:lnTo>
                  <a:pt x="2887" y="1513"/>
                </a:lnTo>
                <a:lnTo>
                  <a:pt x="2904" y="1539"/>
                </a:lnTo>
                <a:lnTo>
                  <a:pt x="2917" y="1568"/>
                </a:lnTo>
                <a:lnTo>
                  <a:pt x="2925" y="1600"/>
                </a:lnTo>
                <a:lnTo>
                  <a:pt x="2929" y="1634"/>
                </a:lnTo>
                <a:lnTo>
                  <a:pt x="2929" y="1951"/>
                </a:lnTo>
                <a:lnTo>
                  <a:pt x="3633" y="1951"/>
                </a:lnTo>
                <a:lnTo>
                  <a:pt x="3656" y="1953"/>
                </a:lnTo>
                <a:lnTo>
                  <a:pt x="3677" y="1959"/>
                </a:lnTo>
                <a:lnTo>
                  <a:pt x="3696" y="1968"/>
                </a:lnTo>
                <a:lnTo>
                  <a:pt x="3714" y="1981"/>
                </a:lnTo>
                <a:lnTo>
                  <a:pt x="3728" y="1997"/>
                </a:lnTo>
                <a:lnTo>
                  <a:pt x="3739" y="2016"/>
                </a:lnTo>
                <a:lnTo>
                  <a:pt x="3747" y="2038"/>
                </a:lnTo>
                <a:lnTo>
                  <a:pt x="3749" y="2062"/>
                </a:lnTo>
                <a:lnTo>
                  <a:pt x="3747" y="2089"/>
                </a:lnTo>
                <a:lnTo>
                  <a:pt x="3740" y="2116"/>
                </a:lnTo>
                <a:lnTo>
                  <a:pt x="3726" y="2148"/>
                </a:lnTo>
                <a:lnTo>
                  <a:pt x="3064" y="3405"/>
                </a:lnTo>
                <a:lnTo>
                  <a:pt x="3049" y="3429"/>
                </a:lnTo>
                <a:lnTo>
                  <a:pt x="3030" y="3452"/>
                </a:lnTo>
                <a:lnTo>
                  <a:pt x="3006" y="3474"/>
                </a:lnTo>
                <a:lnTo>
                  <a:pt x="2980" y="3493"/>
                </a:lnTo>
                <a:lnTo>
                  <a:pt x="2953" y="3510"/>
                </a:lnTo>
                <a:lnTo>
                  <a:pt x="2924" y="3522"/>
                </a:lnTo>
                <a:lnTo>
                  <a:pt x="2896" y="3531"/>
                </a:lnTo>
                <a:lnTo>
                  <a:pt x="2868" y="3534"/>
                </a:lnTo>
                <a:lnTo>
                  <a:pt x="212" y="3535"/>
                </a:lnTo>
                <a:lnTo>
                  <a:pt x="179" y="3531"/>
                </a:lnTo>
                <a:lnTo>
                  <a:pt x="145" y="3525"/>
                </a:lnTo>
                <a:lnTo>
                  <a:pt x="116" y="3512"/>
                </a:lnTo>
                <a:lnTo>
                  <a:pt x="87" y="3493"/>
                </a:lnTo>
                <a:lnTo>
                  <a:pt x="62" y="3473"/>
                </a:lnTo>
                <a:lnTo>
                  <a:pt x="40" y="3446"/>
                </a:lnTo>
                <a:lnTo>
                  <a:pt x="23" y="3419"/>
                </a:lnTo>
                <a:lnTo>
                  <a:pt x="10" y="3388"/>
                </a:lnTo>
                <a:lnTo>
                  <a:pt x="2" y="3356"/>
                </a:lnTo>
                <a:lnTo>
                  <a:pt x="0" y="3322"/>
                </a:lnTo>
                <a:lnTo>
                  <a:pt x="0" y="1252"/>
                </a:lnTo>
                <a:lnTo>
                  <a:pt x="3" y="1214"/>
                </a:lnTo>
                <a:lnTo>
                  <a:pt x="14" y="1179"/>
                </a:lnTo>
                <a:lnTo>
                  <a:pt x="30" y="1145"/>
                </a:lnTo>
                <a:lnTo>
                  <a:pt x="50" y="1115"/>
                </a:lnTo>
                <a:lnTo>
                  <a:pt x="76" y="1090"/>
                </a:lnTo>
                <a:lnTo>
                  <a:pt x="105" y="1069"/>
                </a:lnTo>
                <a:lnTo>
                  <a:pt x="137" y="1053"/>
                </a:lnTo>
                <a:lnTo>
                  <a:pt x="174" y="1043"/>
                </a:lnTo>
                <a:lnTo>
                  <a:pt x="212" y="1039"/>
                </a:lnTo>
                <a:lnTo>
                  <a:pt x="405" y="1039"/>
                </a:lnTo>
                <a:close/>
                <a:moveTo>
                  <a:pt x="903" y="792"/>
                </a:moveTo>
                <a:lnTo>
                  <a:pt x="2245" y="792"/>
                </a:lnTo>
                <a:lnTo>
                  <a:pt x="2269" y="795"/>
                </a:lnTo>
                <a:lnTo>
                  <a:pt x="2291" y="804"/>
                </a:lnTo>
                <a:lnTo>
                  <a:pt x="2309" y="818"/>
                </a:lnTo>
                <a:lnTo>
                  <a:pt x="2323" y="836"/>
                </a:lnTo>
                <a:lnTo>
                  <a:pt x="2332" y="858"/>
                </a:lnTo>
                <a:lnTo>
                  <a:pt x="2336" y="882"/>
                </a:lnTo>
                <a:lnTo>
                  <a:pt x="2332" y="906"/>
                </a:lnTo>
                <a:lnTo>
                  <a:pt x="2323" y="927"/>
                </a:lnTo>
                <a:lnTo>
                  <a:pt x="2309" y="945"/>
                </a:lnTo>
                <a:lnTo>
                  <a:pt x="2291" y="959"/>
                </a:lnTo>
                <a:lnTo>
                  <a:pt x="2269" y="968"/>
                </a:lnTo>
                <a:lnTo>
                  <a:pt x="2245" y="972"/>
                </a:lnTo>
                <a:lnTo>
                  <a:pt x="903" y="972"/>
                </a:lnTo>
                <a:lnTo>
                  <a:pt x="880" y="968"/>
                </a:lnTo>
                <a:lnTo>
                  <a:pt x="858" y="959"/>
                </a:lnTo>
                <a:lnTo>
                  <a:pt x="840" y="945"/>
                </a:lnTo>
                <a:lnTo>
                  <a:pt x="826" y="927"/>
                </a:lnTo>
                <a:lnTo>
                  <a:pt x="817" y="906"/>
                </a:lnTo>
                <a:lnTo>
                  <a:pt x="813" y="882"/>
                </a:lnTo>
                <a:lnTo>
                  <a:pt x="817" y="858"/>
                </a:lnTo>
                <a:lnTo>
                  <a:pt x="826" y="836"/>
                </a:lnTo>
                <a:lnTo>
                  <a:pt x="840" y="818"/>
                </a:lnTo>
                <a:lnTo>
                  <a:pt x="858" y="804"/>
                </a:lnTo>
                <a:lnTo>
                  <a:pt x="880" y="795"/>
                </a:lnTo>
                <a:lnTo>
                  <a:pt x="903" y="792"/>
                </a:lnTo>
                <a:close/>
                <a:moveTo>
                  <a:pt x="2166" y="261"/>
                </a:moveTo>
                <a:lnTo>
                  <a:pt x="2166" y="497"/>
                </a:lnTo>
                <a:lnTo>
                  <a:pt x="2383" y="497"/>
                </a:lnTo>
                <a:lnTo>
                  <a:pt x="2166" y="261"/>
                </a:lnTo>
                <a:close/>
                <a:moveTo>
                  <a:pt x="702" y="0"/>
                </a:moveTo>
                <a:lnTo>
                  <a:pt x="2090" y="0"/>
                </a:lnTo>
                <a:lnTo>
                  <a:pt x="2112" y="4"/>
                </a:lnTo>
                <a:lnTo>
                  <a:pt x="2133" y="12"/>
                </a:lnTo>
                <a:lnTo>
                  <a:pt x="2149" y="26"/>
                </a:lnTo>
                <a:lnTo>
                  <a:pt x="2598" y="515"/>
                </a:lnTo>
                <a:lnTo>
                  <a:pt x="2609" y="531"/>
                </a:lnTo>
                <a:lnTo>
                  <a:pt x="2617" y="550"/>
                </a:lnTo>
                <a:lnTo>
                  <a:pt x="2620" y="569"/>
                </a:lnTo>
                <a:lnTo>
                  <a:pt x="2620" y="1838"/>
                </a:lnTo>
                <a:lnTo>
                  <a:pt x="2474" y="1838"/>
                </a:lnTo>
                <a:lnTo>
                  <a:pt x="2474" y="680"/>
                </a:lnTo>
                <a:lnTo>
                  <a:pt x="2471" y="665"/>
                </a:lnTo>
                <a:lnTo>
                  <a:pt x="2463" y="653"/>
                </a:lnTo>
                <a:lnTo>
                  <a:pt x="2451" y="645"/>
                </a:lnTo>
                <a:lnTo>
                  <a:pt x="2438" y="643"/>
                </a:lnTo>
                <a:lnTo>
                  <a:pt x="2094" y="643"/>
                </a:lnTo>
                <a:lnTo>
                  <a:pt x="2074" y="641"/>
                </a:lnTo>
                <a:lnTo>
                  <a:pt x="2057" y="633"/>
                </a:lnTo>
                <a:lnTo>
                  <a:pt x="2042" y="621"/>
                </a:lnTo>
                <a:lnTo>
                  <a:pt x="2031" y="606"/>
                </a:lnTo>
                <a:lnTo>
                  <a:pt x="2023" y="589"/>
                </a:lnTo>
                <a:lnTo>
                  <a:pt x="2021" y="569"/>
                </a:lnTo>
                <a:lnTo>
                  <a:pt x="2021" y="183"/>
                </a:lnTo>
                <a:lnTo>
                  <a:pt x="2018" y="168"/>
                </a:lnTo>
                <a:lnTo>
                  <a:pt x="2010" y="157"/>
                </a:lnTo>
                <a:lnTo>
                  <a:pt x="1999" y="150"/>
                </a:lnTo>
                <a:lnTo>
                  <a:pt x="1985" y="146"/>
                </a:lnTo>
                <a:lnTo>
                  <a:pt x="702" y="146"/>
                </a:lnTo>
                <a:lnTo>
                  <a:pt x="691" y="149"/>
                </a:lnTo>
                <a:lnTo>
                  <a:pt x="683" y="154"/>
                </a:lnTo>
                <a:lnTo>
                  <a:pt x="676" y="164"/>
                </a:lnTo>
                <a:lnTo>
                  <a:pt x="675" y="174"/>
                </a:lnTo>
                <a:lnTo>
                  <a:pt x="675" y="2552"/>
                </a:lnTo>
                <a:lnTo>
                  <a:pt x="562" y="2779"/>
                </a:lnTo>
                <a:lnTo>
                  <a:pt x="561" y="2779"/>
                </a:lnTo>
                <a:lnTo>
                  <a:pt x="558" y="2777"/>
                </a:lnTo>
                <a:lnTo>
                  <a:pt x="552" y="2775"/>
                </a:lnTo>
                <a:lnTo>
                  <a:pt x="545" y="2769"/>
                </a:lnTo>
                <a:lnTo>
                  <a:pt x="540" y="2761"/>
                </a:lnTo>
                <a:lnTo>
                  <a:pt x="534" y="2750"/>
                </a:lnTo>
                <a:lnTo>
                  <a:pt x="530" y="2734"/>
                </a:lnTo>
                <a:lnTo>
                  <a:pt x="528" y="2712"/>
                </a:lnTo>
                <a:lnTo>
                  <a:pt x="528" y="2657"/>
                </a:lnTo>
                <a:lnTo>
                  <a:pt x="528" y="2596"/>
                </a:lnTo>
                <a:lnTo>
                  <a:pt x="527" y="2529"/>
                </a:lnTo>
                <a:lnTo>
                  <a:pt x="527" y="2458"/>
                </a:lnTo>
                <a:lnTo>
                  <a:pt x="527" y="2383"/>
                </a:lnTo>
                <a:lnTo>
                  <a:pt x="527" y="2304"/>
                </a:lnTo>
                <a:lnTo>
                  <a:pt x="526" y="2221"/>
                </a:lnTo>
                <a:lnTo>
                  <a:pt x="526" y="2136"/>
                </a:lnTo>
                <a:lnTo>
                  <a:pt x="526" y="2048"/>
                </a:lnTo>
                <a:lnTo>
                  <a:pt x="526" y="1958"/>
                </a:lnTo>
                <a:lnTo>
                  <a:pt x="526" y="1866"/>
                </a:lnTo>
                <a:lnTo>
                  <a:pt x="526" y="1773"/>
                </a:lnTo>
                <a:lnTo>
                  <a:pt x="526" y="1677"/>
                </a:lnTo>
                <a:lnTo>
                  <a:pt x="526" y="1583"/>
                </a:lnTo>
                <a:lnTo>
                  <a:pt x="526" y="1488"/>
                </a:lnTo>
                <a:lnTo>
                  <a:pt x="526" y="1392"/>
                </a:lnTo>
                <a:lnTo>
                  <a:pt x="526" y="1298"/>
                </a:lnTo>
                <a:lnTo>
                  <a:pt x="526" y="1205"/>
                </a:lnTo>
                <a:lnTo>
                  <a:pt x="527" y="1114"/>
                </a:lnTo>
                <a:lnTo>
                  <a:pt x="527" y="1023"/>
                </a:lnTo>
                <a:lnTo>
                  <a:pt x="527" y="936"/>
                </a:lnTo>
                <a:lnTo>
                  <a:pt x="527" y="851"/>
                </a:lnTo>
                <a:lnTo>
                  <a:pt x="527" y="769"/>
                </a:lnTo>
                <a:lnTo>
                  <a:pt x="527" y="691"/>
                </a:lnTo>
                <a:lnTo>
                  <a:pt x="527" y="616"/>
                </a:lnTo>
                <a:lnTo>
                  <a:pt x="527" y="548"/>
                </a:lnTo>
                <a:lnTo>
                  <a:pt x="528" y="482"/>
                </a:lnTo>
                <a:lnTo>
                  <a:pt x="528" y="421"/>
                </a:lnTo>
                <a:lnTo>
                  <a:pt x="528" y="367"/>
                </a:lnTo>
                <a:lnTo>
                  <a:pt x="528" y="319"/>
                </a:lnTo>
                <a:lnTo>
                  <a:pt x="528" y="276"/>
                </a:lnTo>
                <a:lnTo>
                  <a:pt x="528" y="241"/>
                </a:lnTo>
                <a:lnTo>
                  <a:pt x="528" y="212"/>
                </a:lnTo>
                <a:lnTo>
                  <a:pt x="528" y="191"/>
                </a:lnTo>
                <a:lnTo>
                  <a:pt x="528" y="179"/>
                </a:lnTo>
                <a:lnTo>
                  <a:pt x="528" y="174"/>
                </a:lnTo>
                <a:lnTo>
                  <a:pt x="531" y="139"/>
                </a:lnTo>
                <a:lnTo>
                  <a:pt x="542" y="106"/>
                </a:lnTo>
                <a:lnTo>
                  <a:pt x="558" y="77"/>
                </a:lnTo>
                <a:lnTo>
                  <a:pt x="580" y="51"/>
                </a:lnTo>
                <a:lnTo>
                  <a:pt x="605" y="30"/>
                </a:lnTo>
                <a:lnTo>
                  <a:pt x="635" y="14"/>
                </a:lnTo>
                <a:lnTo>
                  <a:pt x="667" y="4"/>
                </a:lnTo>
                <a:lnTo>
                  <a:pt x="702" y="0"/>
                </a:lnTo>
                <a:close/>
              </a:path>
            </a:pathLst>
          </a:custGeom>
          <a:solidFill>
            <a:srgbClr val="EF334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en-US" sz="2400" ker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9" name="Text Placeholder 2">
            <a:extLst>
              <a:ext uri="{FF2B5EF4-FFF2-40B4-BE49-F238E27FC236}">
                <a16:creationId xmlns:a16="http://schemas.microsoft.com/office/drawing/2014/main" id="{028E8172-3B00-4B79-9DC4-BECBE9773C0E}"/>
              </a:ext>
            </a:extLst>
          </p:cNvPr>
          <p:cNvSpPr txBox="1">
            <a:spLocks/>
          </p:cNvSpPr>
          <p:nvPr/>
        </p:nvSpPr>
        <p:spPr>
          <a:xfrm>
            <a:off x="615952" y="6157384"/>
            <a:ext cx="11576049" cy="338667"/>
          </a:xfrm>
          <a:prstGeom prst="rect">
            <a:avLst/>
          </a:prstGeom>
        </p:spPr>
        <p:txBody>
          <a:bodyPr lIns="60960" tIns="60960" rIns="60960" bIns="60960" anchor="b" anchorCtr="0">
            <a:noAutofit/>
          </a:bodyPr>
          <a:lstStyle>
            <a:lvl1pPr marL="231778" indent="-231778" algn="l" defTabSz="457206" rtl="0" eaLnBrk="1" latinLnBrk="0" hangingPunct="1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defRPr>
            </a:lvl1pPr>
            <a:lvl2pPr marL="742959" indent="-285754" algn="l" defTabSz="457206" rtl="0" eaLnBrk="1" latinLnBrk="0" hangingPunct="1">
              <a:spcBef>
                <a:spcPts val="600"/>
              </a:spcBef>
              <a:buClr>
                <a:srgbClr val="00B0F0"/>
              </a:buClr>
              <a:buFont typeface="Arial" charset="0"/>
              <a:buChar char="•"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defRPr>
            </a:lvl2pPr>
            <a:lvl3pPr marL="1085864" indent="-171452" algn="l" defTabSz="457206" rtl="0" eaLnBrk="1" latinLnBrk="0" hangingPunct="1">
              <a:spcBef>
                <a:spcPts val="600"/>
              </a:spcBef>
              <a:buClr>
                <a:srgbClr val="00B0F0"/>
              </a:buClr>
              <a:buFont typeface="Arial" charset="0"/>
              <a:buChar char="•"/>
              <a:def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defRPr>
            </a:lvl3pPr>
            <a:lvl4pPr marL="1543069" indent="-171452" algn="l" defTabSz="457206" rtl="0" eaLnBrk="1" latinLnBrk="0" hangingPunct="1">
              <a:spcBef>
                <a:spcPts val="600"/>
              </a:spcBef>
              <a:buClr>
                <a:srgbClr val="00B0F0"/>
              </a:buClr>
              <a:buFont typeface="Arial" charset="0"/>
              <a:buChar char="•"/>
              <a:def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defRPr>
            </a:lvl4pPr>
            <a:lvl5pPr marL="2000275" indent="-171452" algn="l" defTabSz="457206" rtl="0" eaLnBrk="1" latinLnBrk="0" hangingPunct="1">
              <a:spcBef>
                <a:spcPts val="600"/>
              </a:spcBef>
              <a:buClr>
                <a:srgbClr val="00B0F0"/>
              </a:buClr>
              <a:buFont typeface="Arial" charset="0"/>
              <a:buChar char="•"/>
              <a:def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defRPr>
            </a:lvl5pPr>
            <a:lvl6pPr marL="2514632" indent="-228603" algn="l" defTabSz="45720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45720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45720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9" indent="-228603" algn="l" defTabSz="45720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en-US" sz="1600" kern="0">
                <a:solidFill>
                  <a:schemeClr val="bg1"/>
                </a:solidFill>
              </a:rPr>
              <a:t>Effective and Efficient Framework that can make privacy a business enabler for the organization…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92F0F8B-9B69-4C97-A5C1-77968A21E358}"/>
              </a:ext>
            </a:extLst>
          </p:cNvPr>
          <p:cNvGrpSpPr/>
          <p:nvPr/>
        </p:nvGrpSpPr>
        <p:grpSpPr>
          <a:xfrm>
            <a:off x="0" y="6178854"/>
            <a:ext cx="12192000" cy="297453"/>
            <a:chOff x="0" y="2137385"/>
            <a:chExt cx="9144000" cy="165758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18488C3-9828-4E55-A267-E68234D339AF}"/>
                </a:ext>
              </a:extLst>
            </p:cNvPr>
            <p:cNvSpPr txBox="1"/>
            <p:nvPr/>
          </p:nvSpPr>
          <p:spPr>
            <a:xfrm>
              <a:off x="0" y="2137385"/>
              <a:ext cx="1075945" cy="165758"/>
            </a:xfrm>
            <a:prstGeom prst="rect">
              <a:avLst/>
            </a:prstGeom>
            <a:gradFill flip="none" rotWithShape="1">
              <a:gsLst>
                <a:gs pos="0">
                  <a:srgbClr val="B7D740"/>
                </a:gs>
                <a:gs pos="100000">
                  <a:srgbClr val="3799B7"/>
                </a:gs>
              </a:gsLst>
              <a:lin ang="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1333" b="1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0924763-A18F-4157-8B74-095BDA80D1A1}"/>
                </a:ext>
              </a:extLst>
            </p:cNvPr>
            <p:cNvSpPr txBox="1"/>
            <p:nvPr/>
          </p:nvSpPr>
          <p:spPr>
            <a:xfrm>
              <a:off x="3502742" y="2137385"/>
              <a:ext cx="1371196" cy="165758"/>
            </a:xfrm>
            <a:prstGeom prst="rect">
              <a:avLst/>
            </a:prstGeom>
            <a:gradFill flip="none" rotWithShape="1">
              <a:gsLst>
                <a:gs pos="0">
                  <a:srgbClr val="1E417E"/>
                </a:gs>
                <a:gs pos="100000">
                  <a:srgbClr val="4E5B97"/>
                </a:gs>
              </a:gsLst>
              <a:lin ang="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1333" b="1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B48BE2F-095E-407B-A04B-821271D56604}"/>
                </a:ext>
              </a:extLst>
            </p:cNvPr>
            <p:cNvSpPr txBox="1"/>
            <p:nvPr/>
          </p:nvSpPr>
          <p:spPr>
            <a:xfrm>
              <a:off x="5616547" y="2137385"/>
              <a:ext cx="1057097" cy="165758"/>
            </a:xfrm>
            <a:prstGeom prst="rect">
              <a:avLst/>
            </a:prstGeom>
            <a:gradFill flip="none" rotWithShape="1">
              <a:gsLst>
                <a:gs pos="0">
                  <a:srgbClr val="A24C86"/>
                </a:gs>
                <a:gs pos="100000">
                  <a:srgbClr val="D44B56"/>
                </a:gs>
              </a:gsLst>
              <a:lin ang="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1333" b="1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572CCCD-5B81-40B9-999D-0678C2250772}"/>
                </a:ext>
              </a:extLst>
            </p:cNvPr>
            <p:cNvSpPr txBox="1"/>
            <p:nvPr/>
          </p:nvSpPr>
          <p:spPr>
            <a:xfrm>
              <a:off x="1075945" y="2137385"/>
              <a:ext cx="715478" cy="165758"/>
            </a:xfrm>
            <a:prstGeom prst="rect">
              <a:avLst/>
            </a:prstGeom>
            <a:solidFill>
              <a:srgbClr val="3799B7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1333" b="1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CD8FDB7-E627-40A4-B111-64C59525717B}"/>
                </a:ext>
              </a:extLst>
            </p:cNvPr>
            <p:cNvSpPr txBox="1"/>
            <p:nvPr/>
          </p:nvSpPr>
          <p:spPr>
            <a:xfrm>
              <a:off x="7454920" y="2137385"/>
              <a:ext cx="1689080" cy="165758"/>
            </a:xfrm>
            <a:prstGeom prst="rect">
              <a:avLst/>
            </a:prstGeom>
            <a:gradFill flip="none" rotWithShape="1">
              <a:gsLst>
                <a:gs pos="0">
                  <a:srgbClr val="EF7A19"/>
                </a:gs>
                <a:gs pos="100000">
                  <a:srgbClr val="FFC800"/>
                </a:gs>
              </a:gsLst>
              <a:lin ang="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1333" b="1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FBB6D91-4504-41A1-B6DB-A07B1D745CB8}"/>
                </a:ext>
              </a:extLst>
            </p:cNvPr>
            <p:cNvSpPr txBox="1"/>
            <p:nvPr/>
          </p:nvSpPr>
          <p:spPr>
            <a:xfrm>
              <a:off x="4873938" y="2137385"/>
              <a:ext cx="742610" cy="165758"/>
            </a:xfrm>
            <a:prstGeom prst="rect">
              <a:avLst/>
            </a:prstGeom>
            <a:gradFill flip="none" rotWithShape="1">
              <a:gsLst>
                <a:gs pos="0">
                  <a:srgbClr val="A24C86"/>
                </a:gs>
                <a:gs pos="100000">
                  <a:srgbClr val="4E5B97"/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1333" b="1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751A635-F093-4801-B27E-109AE8ECDFD6}"/>
                </a:ext>
              </a:extLst>
            </p:cNvPr>
            <p:cNvSpPr txBox="1"/>
            <p:nvPr/>
          </p:nvSpPr>
          <p:spPr>
            <a:xfrm>
              <a:off x="6673645" y="2137385"/>
              <a:ext cx="785954" cy="165758"/>
            </a:xfrm>
            <a:prstGeom prst="rect">
              <a:avLst/>
            </a:prstGeom>
            <a:gradFill flip="none" rotWithShape="1">
              <a:gsLst>
                <a:gs pos="0">
                  <a:srgbClr val="EF7A19"/>
                </a:gs>
                <a:gs pos="100000">
                  <a:srgbClr val="D44B56"/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1333" b="1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1CC6C6-37BF-4474-83D2-9EC8AD4859AC}"/>
                </a:ext>
              </a:extLst>
            </p:cNvPr>
            <p:cNvSpPr txBox="1"/>
            <p:nvPr/>
          </p:nvSpPr>
          <p:spPr>
            <a:xfrm>
              <a:off x="1702639" y="2137385"/>
              <a:ext cx="1800103" cy="165758"/>
            </a:xfrm>
            <a:prstGeom prst="rect">
              <a:avLst/>
            </a:prstGeom>
            <a:gradFill flip="none" rotWithShape="1">
              <a:gsLst>
                <a:gs pos="0">
                  <a:srgbClr val="1E417E"/>
                </a:gs>
                <a:gs pos="100000">
                  <a:srgbClr val="3799B7"/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1333" b="1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F72E2E6-26C0-4B8E-B510-5458383F0802}"/>
              </a:ext>
            </a:extLst>
          </p:cNvPr>
          <p:cNvSpPr/>
          <p:nvPr/>
        </p:nvSpPr>
        <p:spPr>
          <a:xfrm>
            <a:off x="979505" y="6126719"/>
            <a:ext cx="102974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defRPr/>
            </a:pPr>
            <a:r>
              <a:rPr lang="en-IN" sz="16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by Design helps you embed security controls directly into the design of solution… </a:t>
            </a:r>
            <a:endParaRPr lang="en-US" sz="16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320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1B8E1-A186-41D2-A099-EFD4E7855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Modeling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99530A1-946D-47F2-B4CA-B837D3B1FF19}"/>
              </a:ext>
            </a:extLst>
          </p:cNvPr>
          <p:cNvSpPr/>
          <p:nvPr/>
        </p:nvSpPr>
        <p:spPr>
          <a:xfrm>
            <a:off x="3773400" y="1548281"/>
            <a:ext cx="4267200" cy="609600"/>
          </a:xfrm>
          <a:prstGeom prst="roundRect">
            <a:avLst/>
          </a:prstGeom>
          <a:solidFill>
            <a:srgbClr val="0089CF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4221" tIns="44221" rIns="44221" bIns="44221" numCol="1" spcCol="1270" anchor="ctr" anchorCtr="0">
            <a:noAutofit/>
          </a:bodyPr>
          <a:lstStyle/>
          <a:p>
            <a:pPr algn="ctr" defTabSz="681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600" b="1" kern="0" dirty="0">
                <a:solidFill>
                  <a:srgbClr val="FFFFFF"/>
                </a:solidFill>
                <a:latin typeface="Arial" panose="020B0604020202020204"/>
                <a:cs typeface="Arial" panose="020B0604020202020204" pitchFamily="34" charset="0"/>
              </a:rPr>
              <a:t>Feature-Based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6F64998-2143-45F1-B5C9-3504E2468F3D}"/>
              </a:ext>
            </a:extLst>
          </p:cNvPr>
          <p:cNvSpPr/>
          <p:nvPr/>
        </p:nvSpPr>
        <p:spPr>
          <a:xfrm>
            <a:off x="1876115" y="2935184"/>
            <a:ext cx="8181472" cy="3067952"/>
          </a:xfrm>
          <a:prstGeom prst="roundRect">
            <a:avLst>
              <a:gd name="adj" fmla="val 6644"/>
            </a:avLst>
          </a:prstGeom>
          <a:ln>
            <a:gradFill>
              <a:gsLst>
                <a:gs pos="0">
                  <a:srgbClr val="FFFFFF"/>
                </a:gs>
                <a:gs pos="100000">
                  <a:srgbClr val="0089CF"/>
                </a:gs>
              </a:gsLst>
              <a:lin ang="5400000" scaled="1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/>
          <a:p>
            <a:pPr marL="243834" indent="-243834" defTabSz="1219170">
              <a:spcBef>
                <a:spcPts val="400"/>
              </a:spcBef>
              <a:spcAft>
                <a:spcPts val="800"/>
              </a:spcAft>
              <a:buClr>
                <a:srgbClr val="00B49D"/>
              </a:buClr>
              <a:buFont typeface="Arial" panose="020B0604020202020204" pitchFamily="34" charset="0"/>
              <a:buChar char="•"/>
              <a:defRPr/>
            </a:pPr>
            <a:r>
              <a:rPr lang="en-US" sz="1467" kern="0" dirty="0">
                <a:solidFill>
                  <a:srgbClr val="646363"/>
                </a:solidFill>
                <a:cs typeface="Arial" panose="020B0604020202020204" pitchFamily="34" charset="0"/>
              </a:rPr>
              <a:t>Focus on specific feature rather than entire product </a:t>
            </a:r>
          </a:p>
          <a:p>
            <a:pPr marL="243834" indent="-243834" defTabSz="1219170">
              <a:spcBef>
                <a:spcPts val="400"/>
              </a:spcBef>
              <a:spcAft>
                <a:spcPts val="800"/>
              </a:spcAft>
              <a:buClr>
                <a:srgbClr val="00B49D"/>
              </a:buClr>
              <a:buFont typeface="Arial" panose="020B0604020202020204" pitchFamily="34" charset="0"/>
              <a:buChar char="•"/>
              <a:defRPr/>
            </a:pPr>
            <a:r>
              <a:rPr lang="en-US" sz="1467" kern="0" dirty="0">
                <a:solidFill>
                  <a:srgbClr val="646363"/>
                </a:solidFill>
                <a:cs typeface="Arial" panose="020B0604020202020204" pitchFamily="34" charset="0"/>
              </a:rPr>
              <a:t>Skills and Methodology remain same .</a:t>
            </a:r>
          </a:p>
          <a:p>
            <a:pPr marL="243834" indent="-243834" defTabSz="1219170">
              <a:spcBef>
                <a:spcPts val="400"/>
              </a:spcBef>
              <a:spcAft>
                <a:spcPts val="800"/>
              </a:spcAft>
              <a:buClr>
                <a:srgbClr val="00B49D"/>
              </a:buClr>
              <a:buFont typeface="Arial" panose="020B0604020202020204" pitchFamily="34" charset="0"/>
              <a:buChar char="•"/>
              <a:defRPr/>
            </a:pPr>
            <a:r>
              <a:rPr lang="en-US" sz="1467" kern="0" dirty="0">
                <a:solidFill>
                  <a:srgbClr val="646363"/>
                </a:solidFill>
                <a:cs typeface="Arial" panose="020B0604020202020204" pitchFamily="34" charset="0"/>
              </a:rPr>
              <a:t>Deliverable changes in agile world.</a:t>
            </a:r>
          </a:p>
          <a:p>
            <a:pPr marL="243834" indent="-243834" defTabSz="1219170">
              <a:spcBef>
                <a:spcPts val="400"/>
              </a:spcBef>
              <a:spcAft>
                <a:spcPts val="800"/>
              </a:spcAft>
              <a:buClr>
                <a:srgbClr val="00B49D"/>
              </a:buClr>
              <a:buFont typeface="Arial" panose="020B0604020202020204" pitchFamily="34" charset="0"/>
              <a:buChar char="•"/>
              <a:defRPr/>
            </a:pPr>
            <a:r>
              <a:rPr lang="en-US" sz="1467" kern="0" dirty="0">
                <a:solidFill>
                  <a:srgbClr val="646363"/>
                </a:solidFill>
                <a:cs typeface="Arial" panose="020B0604020202020204" pitchFamily="34" charset="0"/>
              </a:rPr>
              <a:t>Start the inception stage of Define phase,</a:t>
            </a:r>
            <a:r>
              <a:rPr lang="en-CA" sz="1467" kern="0" dirty="0">
                <a:solidFill>
                  <a:srgbClr val="000000"/>
                </a:solidFill>
              </a:rPr>
              <a:t> </a:t>
            </a:r>
            <a:r>
              <a:rPr lang="en-CA" sz="1467" kern="0" dirty="0">
                <a:solidFill>
                  <a:srgbClr val="646363"/>
                </a:solidFill>
                <a:cs typeface="Arial" panose="020B0604020202020204" pitchFamily="34" charset="0"/>
              </a:rPr>
              <a:t>Creation of context level diagrams; Level 0 and Level 1 diagrams.</a:t>
            </a:r>
          </a:p>
          <a:p>
            <a:pPr marL="243834" indent="-243834" defTabSz="1219170">
              <a:spcBef>
                <a:spcPts val="400"/>
              </a:spcBef>
              <a:spcAft>
                <a:spcPts val="800"/>
              </a:spcAft>
              <a:buClr>
                <a:srgbClr val="00B49D"/>
              </a:buClr>
              <a:buFont typeface="Arial" panose="020B0604020202020204" pitchFamily="34" charset="0"/>
              <a:buChar char="•"/>
              <a:defRPr/>
            </a:pPr>
            <a:r>
              <a:rPr lang="en-US" sz="1467" kern="0" dirty="0">
                <a:solidFill>
                  <a:srgbClr val="646363"/>
                </a:solidFill>
                <a:cs typeface="Arial" panose="020B0604020202020204" pitchFamily="34" charset="0"/>
              </a:rPr>
              <a:t>Enumerate threat &amp; provide mitigation,</a:t>
            </a:r>
            <a:r>
              <a:rPr lang="en-CA" sz="1467" kern="0" dirty="0">
                <a:solidFill>
                  <a:srgbClr val="646363"/>
                </a:solidFill>
                <a:cs typeface="Arial" panose="020B0604020202020204" pitchFamily="34" charset="0"/>
              </a:rPr>
              <a:t>Develop, update, and complete threat models according to tasks assigned during sprint planning.</a:t>
            </a:r>
          </a:p>
          <a:p>
            <a:pPr marL="243834" indent="-243834" defTabSz="1219170">
              <a:spcBef>
                <a:spcPts val="400"/>
              </a:spcBef>
              <a:spcAft>
                <a:spcPts val="800"/>
              </a:spcAft>
              <a:buClr>
                <a:srgbClr val="00B49D"/>
              </a:buClr>
              <a:buFont typeface="Arial" panose="020B0604020202020204" pitchFamily="34" charset="0"/>
              <a:buChar char="•"/>
              <a:defRPr/>
            </a:pPr>
            <a:r>
              <a:rPr lang="en-US" sz="1467" kern="0" dirty="0">
                <a:solidFill>
                  <a:srgbClr val="646363"/>
                </a:solidFill>
                <a:cs typeface="Arial" panose="020B0604020202020204" pitchFamily="34" charset="0"/>
              </a:rPr>
              <a:t>Develop attack tree and rate risks</a:t>
            </a:r>
          </a:p>
          <a:p>
            <a:pPr marL="243834" indent="-243834" defTabSz="1219170">
              <a:spcBef>
                <a:spcPts val="400"/>
              </a:spcBef>
              <a:spcAft>
                <a:spcPts val="800"/>
              </a:spcAft>
              <a:buClr>
                <a:srgbClr val="00B49D"/>
              </a:buClr>
              <a:buFont typeface="Arial" panose="020B0604020202020204" pitchFamily="34" charset="0"/>
              <a:buChar char="•"/>
              <a:defRPr/>
            </a:pPr>
            <a:r>
              <a:rPr lang="en-US" sz="1467" kern="0" dirty="0">
                <a:solidFill>
                  <a:srgbClr val="646363"/>
                </a:solidFill>
                <a:cs typeface="Arial" panose="020B0604020202020204" pitchFamily="34" charset="0"/>
              </a:rPr>
              <a:t>Mitigation steps integrate in to design document</a:t>
            </a:r>
          </a:p>
        </p:txBody>
      </p:sp>
      <p:sp>
        <p:nvSpPr>
          <p:cNvPr id="56" name="Freeform 51">
            <a:extLst>
              <a:ext uri="{FF2B5EF4-FFF2-40B4-BE49-F238E27FC236}">
                <a16:creationId xmlns:a16="http://schemas.microsoft.com/office/drawing/2014/main" id="{7BAD2BC2-CAAB-4D79-8A03-3585BE5093D7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5731959" y="1613239"/>
            <a:ext cx="350083" cy="1724181"/>
          </a:xfrm>
          <a:custGeom>
            <a:avLst/>
            <a:gdLst>
              <a:gd name="T0" fmla="*/ 184 w 184"/>
              <a:gd name="T1" fmla="*/ 106 h 212"/>
              <a:gd name="T2" fmla="*/ 92 w 184"/>
              <a:gd name="T3" fmla="*/ 52 h 212"/>
              <a:gd name="T4" fmla="*/ 0 w 184"/>
              <a:gd name="T5" fmla="*/ 0 h 212"/>
              <a:gd name="T6" fmla="*/ 53 w 184"/>
              <a:gd name="T7" fmla="*/ 106 h 212"/>
              <a:gd name="T8" fmla="*/ 0 w 184"/>
              <a:gd name="T9" fmla="*/ 212 h 212"/>
              <a:gd name="T10" fmla="*/ 92 w 184"/>
              <a:gd name="T11" fmla="*/ 159 h 212"/>
              <a:gd name="T12" fmla="*/ 184 w 184"/>
              <a:gd name="T13" fmla="*/ 106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4" h="212">
                <a:moveTo>
                  <a:pt x="184" y="106"/>
                </a:moveTo>
                <a:lnTo>
                  <a:pt x="92" y="52"/>
                </a:lnTo>
                <a:lnTo>
                  <a:pt x="0" y="0"/>
                </a:lnTo>
                <a:lnTo>
                  <a:pt x="53" y="106"/>
                </a:lnTo>
                <a:lnTo>
                  <a:pt x="0" y="212"/>
                </a:lnTo>
                <a:lnTo>
                  <a:pt x="92" y="159"/>
                </a:lnTo>
                <a:lnTo>
                  <a:pt x="184" y="106"/>
                </a:lnTo>
                <a:close/>
              </a:path>
            </a:pathLst>
          </a:custGeom>
          <a:solidFill>
            <a:srgbClr val="646363">
              <a:lumMod val="60000"/>
              <a:lumOff val="4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en-US" sz="2400" kern="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555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1B8E1-A186-41D2-A099-EFD4E7855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Automated Builds and Testing - SAST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794EC8-0E7B-47AB-A747-8F3E04A4813A}"/>
              </a:ext>
            </a:extLst>
          </p:cNvPr>
          <p:cNvSpPr txBox="1"/>
          <p:nvPr/>
        </p:nvSpPr>
        <p:spPr>
          <a:xfrm>
            <a:off x="5654107" y="2863666"/>
            <a:ext cx="960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93">
              <a:defRPr/>
            </a:pPr>
            <a:r>
              <a:rPr lang="en-US" sz="800">
                <a:latin typeface="Helvetica Light" panose="020B0403020202020204" pitchFamily="34" charset="0"/>
                <a:cs typeface="Calibri" panose="020F0502020204030204" pitchFamily="34" charset="0"/>
              </a:rPr>
              <a:t>Trigger Static Code  Scan</a:t>
            </a:r>
            <a:endParaRPr lang="en-IN" sz="800" err="1">
              <a:latin typeface="Helvetica Light" panose="020B04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C59E76-4C36-4C69-900A-F92E08C8CF2F}"/>
              </a:ext>
            </a:extLst>
          </p:cNvPr>
          <p:cNvSpPr txBox="1"/>
          <p:nvPr/>
        </p:nvSpPr>
        <p:spPr>
          <a:xfrm>
            <a:off x="9147550" y="2835052"/>
            <a:ext cx="1094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93">
              <a:defRPr/>
            </a:pPr>
            <a:r>
              <a:rPr lang="en-US" sz="800">
                <a:latin typeface="Helvetica Light" panose="020B0403020202020204" pitchFamily="34" charset="0"/>
                <a:cs typeface="Calibri" panose="020F0502020204030204" pitchFamily="34" charset="0"/>
              </a:rPr>
              <a:t>Create </a:t>
            </a:r>
          </a:p>
          <a:p>
            <a:pPr defTabSz="609593">
              <a:defRPr/>
            </a:pPr>
            <a:r>
              <a:rPr lang="en-US" sz="800">
                <a:latin typeface="Helvetica Light" panose="020B0403020202020204" pitchFamily="34" charset="0"/>
                <a:cs typeface="Calibri" panose="020F0502020204030204" pitchFamily="34" charset="0"/>
              </a:rPr>
              <a:t> Defect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084D4-AC68-42C3-A75B-C51EB02236FB}"/>
              </a:ext>
            </a:extLst>
          </p:cNvPr>
          <p:cNvSpPr txBox="1"/>
          <p:nvPr/>
        </p:nvSpPr>
        <p:spPr>
          <a:xfrm>
            <a:off x="7437638" y="2851497"/>
            <a:ext cx="922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93">
              <a:defRPr/>
            </a:pPr>
            <a:r>
              <a:rPr lang="en-US" sz="800">
                <a:latin typeface="Helvetica Light" panose="020B0403020202020204" pitchFamily="34" charset="0"/>
                <a:cs typeface="Calibri" panose="020F0502020204030204" pitchFamily="34" charset="0"/>
              </a:rPr>
              <a:t>Upload Scan Results</a:t>
            </a:r>
            <a:endParaRPr lang="en-IN" sz="800" err="1">
              <a:latin typeface="Helvetica Light" panose="020B04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06E28-6F5C-4492-9F83-8D8A36D65FC2}"/>
              </a:ext>
            </a:extLst>
          </p:cNvPr>
          <p:cNvSpPr txBox="1"/>
          <p:nvPr/>
        </p:nvSpPr>
        <p:spPr>
          <a:xfrm>
            <a:off x="2231836" y="3314795"/>
            <a:ext cx="1828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93">
              <a:defRPr/>
            </a:pPr>
            <a:r>
              <a:rPr lang="en-US" sz="900">
                <a:latin typeface="Helvetica Light" panose="020B0403020202020204" pitchFamily="34" charset="0"/>
                <a:cs typeface="Calibri" panose="020F0502020204030204" pitchFamily="34" charset="0"/>
              </a:rPr>
              <a:t>Code Repository</a:t>
            </a:r>
            <a:endParaRPr lang="en-IN" sz="900" err="1">
              <a:latin typeface="Helvetica Light" panose="020B040302020202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uppieren 11">
            <a:extLst>
              <a:ext uri="{FF2B5EF4-FFF2-40B4-BE49-F238E27FC236}">
                <a16:creationId xmlns:a16="http://schemas.microsoft.com/office/drawing/2014/main" id="{D4391D49-2C6F-4664-B31E-D673FB089788}"/>
              </a:ext>
            </a:extLst>
          </p:cNvPr>
          <p:cNvGrpSpPr/>
          <p:nvPr/>
        </p:nvGrpSpPr>
        <p:grpSpPr bwMode="gray">
          <a:xfrm>
            <a:off x="1044315" y="2726903"/>
            <a:ext cx="845140" cy="844604"/>
            <a:chOff x="4070165" y="925667"/>
            <a:chExt cx="716004" cy="715548"/>
          </a:xfrm>
        </p:grpSpPr>
        <p:sp>
          <p:nvSpPr>
            <p:cNvPr id="8" name="Oval 81">
              <a:extLst>
                <a:ext uri="{FF2B5EF4-FFF2-40B4-BE49-F238E27FC236}">
                  <a16:creationId xmlns:a16="http://schemas.microsoft.com/office/drawing/2014/main" id="{BA5BC3D1-E480-4440-9FF7-FFA403B7246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070165" y="925667"/>
              <a:ext cx="716004" cy="715548"/>
            </a:xfrm>
            <a:prstGeom prst="ellipse">
              <a:avLst/>
            </a:prstGeom>
            <a:solidFill>
              <a:srgbClr val="03092B"/>
            </a:solidFill>
            <a:ln>
              <a:noFill/>
            </a:ln>
            <a:effectLst/>
          </p:spPr>
          <p:txBody>
            <a:bodyPr vert="horz" wrap="none" lIns="121888" tIns="60944" rIns="121888" bIns="60944" numCol="1" anchor="ctr" anchorCtr="0" compatLnSpc="1">
              <a:prstTxWarp prst="textNoShape">
                <a:avLst/>
              </a:prstTxWarp>
            </a:bodyPr>
            <a:lstStyle/>
            <a:p>
              <a:pPr defTabSz="1219184">
                <a:defRPr/>
              </a:pPr>
              <a:endParaRPr lang="en-US" sz="2400">
                <a:latin typeface="Helvetica" pitchFamily="2" charset="0"/>
              </a:endParaRPr>
            </a:p>
          </p:txBody>
        </p:sp>
        <p:grpSp>
          <p:nvGrpSpPr>
            <p:cNvPr id="9" name="Gruppieren 398">
              <a:extLst>
                <a:ext uri="{FF2B5EF4-FFF2-40B4-BE49-F238E27FC236}">
                  <a16:creationId xmlns:a16="http://schemas.microsoft.com/office/drawing/2014/main" id="{4E77DAAB-71EA-4EC9-94A0-D704BBF578CB}"/>
                </a:ext>
              </a:extLst>
            </p:cNvPr>
            <p:cNvGrpSpPr/>
            <p:nvPr/>
          </p:nvGrpSpPr>
          <p:grpSpPr bwMode="gray">
            <a:xfrm>
              <a:off x="4240842" y="1108816"/>
              <a:ext cx="374650" cy="349251"/>
              <a:chOff x="3611563" y="946150"/>
              <a:chExt cx="374650" cy="349251"/>
            </a:xfrm>
            <a:solidFill>
              <a:schemeClr val="bg1"/>
            </a:solidFill>
          </p:grpSpPr>
          <p:sp>
            <p:nvSpPr>
              <p:cNvPr id="10" name="Freeform 338">
                <a:extLst>
                  <a:ext uri="{FF2B5EF4-FFF2-40B4-BE49-F238E27FC236}">
                    <a16:creationId xmlns:a16="http://schemas.microsoft.com/office/drawing/2014/main" id="{596BF446-ADCB-4C44-A2CE-F857FC4008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11563" y="1111250"/>
                <a:ext cx="166688" cy="130175"/>
              </a:xfrm>
              <a:custGeom>
                <a:avLst/>
                <a:gdLst>
                  <a:gd name="T0" fmla="*/ 4 w 106"/>
                  <a:gd name="T1" fmla="*/ 31 h 83"/>
                  <a:gd name="T2" fmla="*/ 71 w 106"/>
                  <a:gd name="T3" fmla="*/ 1 h 83"/>
                  <a:gd name="T4" fmla="*/ 79 w 106"/>
                  <a:gd name="T5" fmla="*/ 4 h 83"/>
                  <a:gd name="T6" fmla="*/ 106 w 106"/>
                  <a:gd name="T7" fmla="*/ 47 h 83"/>
                  <a:gd name="T8" fmla="*/ 102 w 106"/>
                  <a:gd name="T9" fmla="*/ 59 h 83"/>
                  <a:gd name="T10" fmla="*/ 72 w 106"/>
                  <a:gd name="T11" fmla="*/ 12 h 83"/>
                  <a:gd name="T12" fmla="*/ 14 w 106"/>
                  <a:gd name="T13" fmla="*/ 38 h 83"/>
                  <a:gd name="T14" fmla="*/ 38 w 106"/>
                  <a:gd name="T15" fmla="*/ 75 h 83"/>
                  <a:gd name="T16" fmla="*/ 30 w 106"/>
                  <a:gd name="T17" fmla="*/ 83 h 83"/>
                  <a:gd name="T18" fmla="*/ 2 w 106"/>
                  <a:gd name="T19" fmla="*/ 38 h 83"/>
                  <a:gd name="T20" fmla="*/ 4 w 106"/>
                  <a:gd name="T21" fmla="*/ 3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6" h="83">
                    <a:moveTo>
                      <a:pt x="4" y="31"/>
                    </a:moveTo>
                    <a:cubicBezTo>
                      <a:pt x="71" y="1"/>
                      <a:pt x="71" y="1"/>
                      <a:pt x="71" y="1"/>
                    </a:cubicBezTo>
                    <a:cubicBezTo>
                      <a:pt x="74" y="0"/>
                      <a:pt x="77" y="1"/>
                      <a:pt x="79" y="4"/>
                    </a:cubicBezTo>
                    <a:cubicBezTo>
                      <a:pt x="106" y="47"/>
                      <a:pt x="106" y="47"/>
                      <a:pt x="106" y="47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38" y="75"/>
                      <a:pt x="38" y="75"/>
                      <a:pt x="38" y="75"/>
                    </a:cubicBezTo>
                    <a:cubicBezTo>
                      <a:pt x="35" y="77"/>
                      <a:pt x="32" y="80"/>
                      <a:pt x="30" y="83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0" y="35"/>
                      <a:pt x="1" y="32"/>
                      <a:pt x="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pPr defTabSz="1219184">
                  <a:defRPr/>
                </a:pPr>
                <a:endParaRPr lang="en-US" sz="2400">
                  <a:latin typeface="Helvetica" pitchFamily="2" charset="0"/>
                </a:endParaRPr>
              </a:p>
            </p:txBody>
          </p:sp>
          <p:sp>
            <p:nvSpPr>
              <p:cNvPr id="11" name="Freeform 339">
                <a:extLst>
                  <a:ext uri="{FF2B5EF4-FFF2-40B4-BE49-F238E27FC236}">
                    <a16:creationId xmlns:a16="http://schemas.microsoft.com/office/drawing/2014/main" id="{C223324C-422C-4DA9-8F55-2E8102158A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70300" y="1090613"/>
                <a:ext cx="315913" cy="204788"/>
              </a:xfrm>
              <a:custGeom>
                <a:avLst/>
                <a:gdLst>
                  <a:gd name="T0" fmla="*/ 191 w 202"/>
                  <a:gd name="T1" fmla="*/ 49 h 132"/>
                  <a:gd name="T2" fmla="*/ 202 w 202"/>
                  <a:gd name="T3" fmla="*/ 126 h 132"/>
                  <a:gd name="T4" fmla="*/ 119 w 202"/>
                  <a:gd name="T5" fmla="*/ 126 h 132"/>
                  <a:gd name="T6" fmla="*/ 125 w 202"/>
                  <a:gd name="T7" fmla="*/ 117 h 132"/>
                  <a:gd name="T8" fmla="*/ 149 w 202"/>
                  <a:gd name="T9" fmla="*/ 69 h 132"/>
                  <a:gd name="T10" fmla="*/ 136 w 202"/>
                  <a:gd name="T11" fmla="*/ 65 h 132"/>
                  <a:gd name="T12" fmla="*/ 111 w 202"/>
                  <a:gd name="T13" fmla="*/ 117 h 132"/>
                  <a:gd name="T14" fmla="*/ 89 w 202"/>
                  <a:gd name="T15" fmla="*/ 132 h 132"/>
                  <a:gd name="T16" fmla="*/ 21 w 202"/>
                  <a:gd name="T17" fmla="*/ 132 h 132"/>
                  <a:gd name="T18" fmla="*/ 0 w 202"/>
                  <a:gd name="T19" fmla="*/ 114 h 132"/>
                  <a:gd name="T20" fmla="*/ 12 w 202"/>
                  <a:gd name="T21" fmla="*/ 96 h 132"/>
                  <a:gd name="T22" fmla="*/ 21 w 202"/>
                  <a:gd name="T23" fmla="*/ 73 h 132"/>
                  <a:gd name="T24" fmla="*/ 31 w 202"/>
                  <a:gd name="T25" fmla="*/ 69 h 132"/>
                  <a:gd name="T26" fmla="*/ 35 w 202"/>
                  <a:gd name="T27" fmla="*/ 78 h 132"/>
                  <a:gd name="T28" fmla="*/ 29 w 202"/>
                  <a:gd name="T29" fmla="*/ 94 h 132"/>
                  <a:gd name="T30" fmla="*/ 71 w 202"/>
                  <a:gd name="T31" fmla="*/ 90 h 132"/>
                  <a:gd name="T32" fmla="*/ 95 w 202"/>
                  <a:gd name="T33" fmla="*/ 34 h 132"/>
                  <a:gd name="T34" fmla="*/ 141 w 202"/>
                  <a:gd name="T35" fmla="*/ 0 h 132"/>
                  <a:gd name="T36" fmla="*/ 191 w 202"/>
                  <a:gd name="T37" fmla="*/ 4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2" h="132">
                    <a:moveTo>
                      <a:pt x="191" y="49"/>
                    </a:moveTo>
                    <a:cubicBezTo>
                      <a:pt x="202" y="126"/>
                      <a:pt x="202" y="126"/>
                      <a:pt x="202" y="126"/>
                    </a:cubicBezTo>
                    <a:cubicBezTo>
                      <a:pt x="119" y="126"/>
                      <a:pt x="119" y="126"/>
                      <a:pt x="119" y="126"/>
                    </a:cubicBezTo>
                    <a:cubicBezTo>
                      <a:pt x="121" y="124"/>
                      <a:pt x="123" y="121"/>
                      <a:pt x="125" y="117"/>
                    </a:cubicBezTo>
                    <a:cubicBezTo>
                      <a:pt x="149" y="69"/>
                      <a:pt x="149" y="69"/>
                      <a:pt x="149" y="69"/>
                    </a:cubicBezTo>
                    <a:cubicBezTo>
                      <a:pt x="136" y="65"/>
                      <a:pt x="136" y="65"/>
                      <a:pt x="136" y="65"/>
                    </a:cubicBezTo>
                    <a:cubicBezTo>
                      <a:pt x="129" y="80"/>
                      <a:pt x="118" y="103"/>
                      <a:pt x="111" y="117"/>
                    </a:cubicBezTo>
                    <a:cubicBezTo>
                      <a:pt x="107" y="127"/>
                      <a:pt x="99" y="132"/>
                      <a:pt x="89" y="132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8" y="132"/>
                      <a:pt x="0" y="126"/>
                      <a:pt x="0" y="114"/>
                    </a:cubicBezTo>
                    <a:cubicBezTo>
                      <a:pt x="0" y="104"/>
                      <a:pt x="5" y="99"/>
                      <a:pt x="12" y="96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23" y="69"/>
                      <a:pt x="27" y="67"/>
                      <a:pt x="31" y="69"/>
                    </a:cubicBezTo>
                    <a:cubicBezTo>
                      <a:pt x="35" y="70"/>
                      <a:pt x="37" y="75"/>
                      <a:pt x="35" y="78"/>
                    </a:cubicBezTo>
                    <a:cubicBezTo>
                      <a:pt x="29" y="94"/>
                      <a:pt x="29" y="94"/>
                      <a:pt x="29" y="94"/>
                    </a:cubicBezTo>
                    <a:cubicBezTo>
                      <a:pt x="71" y="90"/>
                      <a:pt x="71" y="90"/>
                      <a:pt x="71" y="90"/>
                    </a:cubicBezTo>
                    <a:cubicBezTo>
                      <a:pt x="95" y="34"/>
                      <a:pt x="95" y="34"/>
                      <a:pt x="95" y="34"/>
                    </a:cubicBezTo>
                    <a:cubicBezTo>
                      <a:pt x="105" y="10"/>
                      <a:pt x="122" y="0"/>
                      <a:pt x="141" y="0"/>
                    </a:cubicBezTo>
                    <a:cubicBezTo>
                      <a:pt x="167" y="0"/>
                      <a:pt x="186" y="15"/>
                      <a:pt x="191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pPr defTabSz="1219184">
                  <a:defRPr/>
                </a:pPr>
                <a:endParaRPr lang="en-US" sz="2400">
                  <a:latin typeface="Helvetica" pitchFamily="2" charset="0"/>
                </a:endParaRPr>
              </a:p>
            </p:txBody>
          </p:sp>
          <p:sp>
            <p:nvSpPr>
              <p:cNvPr id="12" name="Oval 340">
                <a:extLst>
                  <a:ext uri="{FF2B5EF4-FFF2-40B4-BE49-F238E27FC236}">
                    <a16:creationId xmlns:a16="http://schemas.microsoft.com/office/drawing/2014/main" id="{65F10502-8113-4C54-B59E-4C8D0A8012B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762375" y="946150"/>
                <a:ext cx="136525" cy="138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pPr defTabSz="1219184">
                  <a:defRPr/>
                </a:pPr>
                <a:endParaRPr lang="en-US" sz="2400">
                  <a:latin typeface="Helvetica" pitchFamily="2" charset="0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394A50F-38DD-49B3-8FD0-9389339029CE}"/>
              </a:ext>
            </a:extLst>
          </p:cNvPr>
          <p:cNvSpPr txBox="1"/>
          <p:nvPr/>
        </p:nvSpPr>
        <p:spPr>
          <a:xfrm>
            <a:off x="628305" y="3584703"/>
            <a:ext cx="1845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93">
              <a:defRPr/>
            </a:pPr>
            <a:r>
              <a:rPr lang="en-US" sz="900">
                <a:latin typeface="Helvetica" pitchFamily="2" charset="0"/>
                <a:cs typeface="Calibri" panose="020F0502020204030204" pitchFamily="34" charset="0"/>
              </a:rPr>
              <a:t>Developer Checks-in code</a:t>
            </a:r>
            <a:endParaRPr lang="en-IN" sz="900" err="1">
              <a:latin typeface="Helvetica" pitchFamily="2" charset="0"/>
              <a:cs typeface="Calibri" panose="020F0502020204030204" pitchFamily="34" charset="0"/>
            </a:endParaRP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969DB9AE-45C4-428F-A93D-A5A9F309B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01871" y="2981809"/>
            <a:ext cx="800899" cy="328368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2AC6F314-1110-41B9-8225-D2220E0CDB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762369" y="2629099"/>
            <a:ext cx="789464" cy="10904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B3BC41-15C8-4C2D-9309-5FAAE7AE61C0}"/>
              </a:ext>
            </a:extLst>
          </p:cNvPr>
          <p:cNvSpPr txBox="1"/>
          <p:nvPr/>
        </p:nvSpPr>
        <p:spPr>
          <a:xfrm>
            <a:off x="3376405" y="3719581"/>
            <a:ext cx="1921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93">
              <a:defRPr/>
            </a:pPr>
            <a:r>
              <a:rPr lang="en-US" sz="900">
                <a:latin typeface="Helvetica" pitchFamily="2" charset="0"/>
                <a:cs typeface="Calibri" panose="020F0502020204030204" pitchFamily="34" charset="0"/>
              </a:rPr>
              <a:t>Orchestration Engine CI/CD</a:t>
            </a:r>
            <a:endParaRPr lang="en-IN" sz="900" err="1">
              <a:latin typeface="Helvetica" pitchFamily="2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8D11B9-ECC8-4E06-A220-B5C05193D6D8}"/>
              </a:ext>
            </a:extLst>
          </p:cNvPr>
          <p:cNvSpPr txBox="1"/>
          <p:nvPr/>
        </p:nvSpPr>
        <p:spPr>
          <a:xfrm>
            <a:off x="3092078" y="2901804"/>
            <a:ext cx="12916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93">
              <a:defRPr/>
            </a:pPr>
            <a:r>
              <a:rPr lang="en-US" sz="800">
                <a:latin typeface="Helvetica Light" panose="020B0403020202020204" pitchFamily="34" charset="0"/>
                <a:cs typeface="Calibri" panose="020F0502020204030204" pitchFamily="34" charset="0"/>
              </a:rPr>
              <a:t>Pull Code</a:t>
            </a:r>
            <a:endParaRPr lang="en-IN" sz="800" err="1">
              <a:latin typeface="Helvetica Light" panose="020B0403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Graphic 17" descr="Plug">
            <a:extLst>
              <a:ext uri="{FF2B5EF4-FFF2-40B4-BE49-F238E27FC236}">
                <a16:creationId xmlns:a16="http://schemas.microsoft.com/office/drawing/2014/main" id="{E09F3F0A-2FF6-4FCB-8678-02756609C3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5380889" y="2981810"/>
            <a:ext cx="376873" cy="3768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8DE1A56-CD02-4A6F-B1CD-7964B18D3115}"/>
              </a:ext>
            </a:extLst>
          </p:cNvPr>
          <p:cNvSpPr txBox="1"/>
          <p:nvPr/>
        </p:nvSpPr>
        <p:spPr>
          <a:xfrm>
            <a:off x="6519500" y="2851511"/>
            <a:ext cx="546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93">
              <a:defRPr/>
            </a:pPr>
            <a:r>
              <a:rPr lang="en-US" sz="900">
                <a:solidFill>
                  <a:srgbClr val="428ACA"/>
                </a:solidFill>
                <a:latin typeface="Helvetica" pitchFamily="2" charset="0"/>
                <a:cs typeface="Arial" panose="020B0604020202020204" pitchFamily="34" charset="0"/>
              </a:rPr>
              <a:t>SCA</a:t>
            </a:r>
            <a:endParaRPr lang="en-IN" sz="900" err="1">
              <a:solidFill>
                <a:srgbClr val="428ACA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E9F11AA0-3C2B-4079-A58E-D0BAF12230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523682" y="3050601"/>
            <a:ext cx="914337" cy="226441"/>
          </a:xfrm>
          <a:prstGeom prst="rect">
            <a:avLst/>
          </a:prstGeom>
        </p:spPr>
      </p:pic>
      <p:pic>
        <p:nvPicPr>
          <p:cNvPr id="21" name="Picture 2" descr="https://www.threadfix.it/wp-content/themes/foundation-robot/images/threadfix_logo_Web.png">
            <a:extLst>
              <a:ext uri="{FF2B5EF4-FFF2-40B4-BE49-F238E27FC236}">
                <a16:creationId xmlns:a16="http://schemas.microsoft.com/office/drawing/2014/main" id="{46BB7903-427B-452A-BB2B-E083AFFC9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039" y="2848019"/>
            <a:ext cx="826392" cy="48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9D28BF-FC43-4945-94C5-A6AF5C50EECB}"/>
              </a:ext>
            </a:extLst>
          </p:cNvPr>
          <p:cNvCxnSpPr>
            <a:cxnSpLocks/>
          </p:cNvCxnSpPr>
          <p:nvPr/>
        </p:nvCxnSpPr>
        <p:spPr>
          <a:xfrm>
            <a:off x="5836178" y="3157261"/>
            <a:ext cx="569383" cy="0"/>
          </a:xfrm>
          <a:prstGeom prst="straightConnector1">
            <a:avLst/>
          </a:prstGeom>
          <a:ln w="63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07EC0BD-02C8-4EDA-8C55-D33844F21815}"/>
              </a:ext>
            </a:extLst>
          </p:cNvPr>
          <p:cNvCxnSpPr>
            <a:cxnSpLocks/>
          </p:cNvCxnSpPr>
          <p:nvPr/>
        </p:nvCxnSpPr>
        <p:spPr>
          <a:xfrm flipV="1">
            <a:off x="7436103" y="3153131"/>
            <a:ext cx="743819" cy="3348"/>
          </a:xfrm>
          <a:prstGeom prst="straightConnector1">
            <a:avLst/>
          </a:prstGeom>
          <a:ln w="19050" cmpd="dbl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85DBC74-FB74-4A62-9F8B-A0430DD63E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579" y="3847285"/>
            <a:ext cx="792627" cy="93730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C7C61DA-385C-40B6-831B-CEF96D14763B}"/>
              </a:ext>
            </a:extLst>
          </p:cNvPr>
          <p:cNvSpPr txBox="1"/>
          <p:nvPr/>
        </p:nvSpPr>
        <p:spPr>
          <a:xfrm>
            <a:off x="9056708" y="4692259"/>
            <a:ext cx="1466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 defTabSz="609593">
              <a:defRPr/>
            </a:pPr>
            <a:r>
              <a:rPr lang="en-US" sz="900" b="0">
                <a:solidFill>
                  <a:schemeClr val="tx1"/>
                </a:solidFill>
                <a:latin typeface="Helvetica" pitchFamily="2" charset="0"/>
              </a:rPr>
              <a:t>Security Team</a:t>
            </a:r>
            <a:endParaRPr lang="en-IN" sz="900" b="0" err="1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BE1E22D-6538-4CC9-839D-E97875353E7D}"/>
              </a:ext>
            </a:extLst>
          </p:cNvPr>
          <p:cNvGrpSpPr/>
          <p:nvPr/>
        </p:nvGrpSpPr>
        <p:grpSpPr>
          <a:xfrm>
            <a:off x="9507411" y="1498159"/>
            <a:ext cx="546445" cy="697075"/>
            <a:chOff x="2523189" y="962793"/>
            <a:chExt cx="877181" cy="1047699"/>
          </a:xfrm>
          <a:solidFill>
            <a:srgbClr val="03092B"/>
          </a:solidFill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3AD0AE8E-CB1F-4D9D-8C7E-225F2846994B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4247" y="962793"/>
              <a:ext cx="586123" cy="1047699"/>
            </a:xfrm>
            <a:custGeom>
              <a:avLst/>
              <a:gdLst>
                <a:gd name="T0" fmla="*/ 431 w 619"/>
                <a:gd name="T1" fmla="*/ 143 h 1107"/>
                <a:gd name="T2" fmla="*/ 430 w 619"/>
                <a:gd name="T3" fmla="*/ 117 h 1107"/>
                <a:gd name="T4" fmla="*/ 434 w 619"/>
                <a:gd name="T5" fmla="*/ 83 h 1107"/>
                <a:gd name="T6" fmla="*/ 436 w 619"/>
                <a:gd name="T7" fmla="*/ 36 h 1107"/>
                <a:gd name="T8" fmla="*/ 486 w 619"/>
                <a:gd name="T9" fmla="*/ 8 h 1107"/>
                <a:gd name="T10" fmla="*/ 576 w 619"/>
                <a:gd name="T11" fmla="*/ 51 h 1107"/>
                <a:gd name="T12" fmla="*/ 558 w 619"/>
                <a:gd name="T13" fmla="*/ 143 h 1107"/>
                <a:gd name="T14" fmla="*/ 578 w 619"/>
                <a:gd name="T15" fmla="*/ 172 h 1107"/>
                <a:gd name="T16" fmla="*/ 617 w 619"/>
                <a:gd name="T17" fmla="*/ 297 h 1107"/>
                <a:gd name="T18" fmla="*/ 580 w 619"/>
                <a:gd name="T19" fmla="*/ 664 h 1107"/>
                <a:gd name="T20" fmla="*/ 551 w 619"/>
                <a:gd name="T21" fmla="*/ 793 h 1107"/>
                <a:gd name="T22" fmla="*/ 539 w 619"/>
                <a:gd name="T23" fmla="*/ 992 h 1107"/>
                <a:gd name="T24" fmla="*/ 545 w 619"/>
                <a:gd name="T25" fmla="*/ 1067 h 1107"/>
                <a:gd name="T26" fmla="*/ 503 w 619"/>
                <a:gd name="T27" fmla="*/ 1101 h 1107"/>
                <a:gd name="T28" fmla="*/ 356 w 619"/>
                <a:gd name="T29" fmla="*/ 1085 h 1107"/>
                <a:gd name="T30" fmla="*/ 370 w 619"/>
                <a:gd name="T31" fmla="*/ 1063 h 1107"/>
                <a:gd name="T32" fmla="*/ 406 w 619"/>
                <a:gd name="T33" fmla="*/ 1052 h 1107"/>
                <a:gd name="T34" fmla="*/ 347 w 619"/>
                <a:gd name="T35" fmla="*/ 1023 h 1107"/>
                <a:gd name="T36" fmla="*/ 397 w 619"/>
                <a:gd name="T37" fmla="*/ 1009 h 1107"/>
                <a:gd name="T38" fmla="*/ 420 w 619"/>
                <a:gd name="T39" fmla="*/ 947 h 1107"/>
                <a:gd name="T40" fmla="*/ 392 w 619"/>
                <a:gd name="T41" fmla="*/ 651 h 1107"/>
                <a:gd name="T42" fmla="*/ 372 w 619"/>
                <a:gd name="T43" fmla="*/ 502 h 1107"/>
                <a:gd name="T44" fmla="*/ 315 w 619"/>
                <a:gd name="T45" fmla="*/ 432 h 1107"/>
                <a:gd name="T46" fmla="*/ 298 w 619"/>
                <a:gd name="T47" fmla="*/ 415 h 1107"/>
                <a:gd name="T48" fmla="*/ 289 w 619"/>
                <a:gd name="T49" fmla="*/ 428 h 1107"/>
                <a:gd name="T50" fmla="*/ 271 w 619"/>
                <a:gd name="T51" fmla="*/ 431 h 1107"/>
                <a:gd name="T52" fmla="*/ 251 w 619"/>
                <a:gd name="T53" fmla="*/ 422 h 1107"/>
                <a:gd name="T54" fmla="*/ 233 w 619"/>
                <a:gd name="T55" fmla="*/ 413 h 1107"/>
                <a:gd name="T56" fmla="*/ 209 w 619"/>
                <a:gd name="T57" fmla="*/ 460 h 1107"/>
                <a:gd name="T58" fmla="*/ 232 w 619"/>
                <a:gd name="T59" fmla="*/ 560 h 1107"/>
                <a:gd name="T60" fmla="*/ 241 w 619"/>
                <a:gd name="T61" fmla="*/ 602 h 1107"/>
                <a:gd name="T62" fmla="*/ 232 w 619"/>
                <a:gd name="T63" fmla="*/ 634 h 1107"/>
                <a:gd name="T64" fmla="*/ 239 w 619"/>
                <a:gd name="T65" fmla="*/ 750 h 1107"/>
                <a:gd name="T66" fmla="*/ 275 w 619"/>
                <a:gd name="T67" fmla="*/ 940 h 1107"/>
                <a:gd name="T68" fmla="*/ 302 w 619"/>
                <a:gd name="T69" fmla="*/ 1008 h 1107"/>
                <a:gd name="T70" fmla="*/ 310 w 619"/>
                <a:gd name="T71" fmla="*/ 1027 h 1107"/>
                <a:gd name="T72" fmla="*/ 230 w 619"/>
                <a:gd name="T73" fmla="*/ 1025 h 1107"/>
                <a:gd name="T74" fmla="*/ 186 w 619"/>
                <a:gd name="T75" fmla="*/ 889 h 1107"/>
                <a:gd name="T76" fmla="*/ 128 w 619"/>
                <a:gd name="T77" fmla="*/ 669 h 1107"/>
                <a:gd name="T78" fmla="*/ 104 w 619"/>
                <a:gd name="T79" fmla="*/ 728 h 1107"/>
                <a:gd name="T80" fmla="*/ 89 w 619"/>
                <a:gd name="T81" fmla="*/ 859 h 1107"/>
                <a:gd name="T82" fmla="*/ 114 w 619"/>
                <a:gd name="T83" fmla="*/ 977 h 1107"/>
                <a:gd name="T84" fmla="*/ 113 w 619"/>
                <a:gd name="T85" fmla="*/ 1021 h 1107"/>
                <a:gd name="T86" fmla="*/ 80 w 619"/>
                <a:gd name="T87" fmla="*/ 1033 h 1107"/>
                <a:gd name="T88" fmla="*/ 30 w 619"/>
                <a:gd name="T89" fmla="*/ 895 h 1107"/>
                <a:gd name="T90" fmla="*/ 23 w 619"/>
                <a:gd name="T91" fmla="*/ 662 h 1107"/>
                <a:gd name="T92" fmla="*/ 17 w 619"/>
                <a:gd name="T93" fmla="*/ 521 h 1107"/>
                <a:gd name="T94" fmla="*/ 28 w 619"/>
                <a:gd name="T95" fmla="*/ 460 h 1107"/>
                <a:gd name="T96" fmla="*/ 6 w 619"/>
                <a:gd name="T97" fmla="*/ 316 h 1107"/>
                <a:gd name="T98" fmla="*/ 49 w 619"/>
                <a:gd name="T99" fmla="*/ 243 h 1107"/>
                <a:gd name="T100" fmla="*/ 92 w 619"/>
                <a:gd name="T101" fmla="*/ 98 h 1107"/>
                <a:gd name="T102" fmla="*/ 178 w 619"/>
                <a:gd name="T103" fmla="*/ 142 h 1107"/>
                <a:gd name="T104" fmla="*/ 170 w 619"/>
                <a:gd name="T105" fmla="*/ 192 h 1107"/>
                <a:gd name="T106" fmla="*/ 166 w 619"/>
                <a:gd name="T107" fmla="*/ 264 h 1107"/>
                <a:gd name="T108" fmla="*/ 189 w 619"/>
                <a:gd name="T109" fmla="*/ 299 h 1107"/>
                <a:gd name="T110" fmla="*/ 238 w 619"/>
                <a:gd name="T111" fmla="*/ 366 h 1107"/>
                <a:gd name="T112" fmla="*/ 283 w 619"/>
                <a:gd name="T113" fmla="*/ 358 h 1107"/>
                <a:gd name="T114" fmla="*/ 338 w 619"/>
                <a:gd name="T115" fmla="*/ 361 h 1107"/>
                <a:gd name="T116" fmla="*/ 394 w 619"/>
                <a:gd name="T117" fmla="*/ 354 h 1107"/>
                <a:gd name="T118" fmla="*/ 464 w 619"/>
                <a:gd name="T119" fmla="*/ 200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9" h="1107">
                  <a:moveTo>
                    <a:pt x="467" y="162"/>
                  </a:moveTo>
                  <a:cubicBezTo>
                    <a:pt x="459" y="163"/>
                    <a:pt x="443" y="163"/>
                    <a:pt x="440" y="161"/>
                  </a:cubicBezTo>
                  <a:cubicBezTo>
                    <a:pt x="436" y="159"/>
                    <a:pt x="429" y="160"/>
                    <a:pt x="428" y="153"/>
                  </a:cubicBezTo>
                  <a:cubicBezTo>
                    <a:pt x="428" y="146"/>
                    <a:pt x="431" y="145"/>
                    <a:pt x="431" y="143"/>
                  </a:cubicBezTo>
                  <a:cubicBezTo>
                    <a:pt x="431" y="140"/>
                    <a:pt x="431" y="135"/>
                    <a:pt x="431" y="135"/>
                  </a:cubicBezTo>
                  <a:cubicBezTo>
                    <a:pt x="431" y="135"/>
                    <a:pt x="427" y="131"/>
                    <a:pt x="430" y="129"/>
                  </a:cubicBezTo>
                  <a:cubicBezTo>
                    <a:pt x="432" y="128"/>
                    <a:pt x="429" y="127"/>
                    <a:pt x="430" y="124"/>
                  </a:cubicBezTo>
                  <a:cubicBezTo>
                    <a:pt x="430" y="121"/>
                    <a:pt x="430" y="117"/>
                    <a:pt x="430" y="117"/>
                  </a:cubicBezTo>
                  <a:cubicBezTo>
                    <a:pt x="430" y="117"/>
                    <a:pt x="427" y="118"/>
                    <a:pt x="425" y="117"/>
                  </a:cubicBezTo>
                  <a:cubicBezTo>
                    <a:pt x="423" y="115"/>
                    <a:pt x="418" y="113"/>
                    <a:pt x="421" y="107"/>
                  </a:cubicBezTo>
                  <a:cubicBezTo>
                    <a:pt x="424" y="102"/>
                    <a:pt x="434" y="90"/>
                    <a:pt x="434" y="90"/>
                  </a:cubicBezTo>
                  <a:cubicBezTo>
                    <a:pt x="434" y="90"/>
                    <a:pt x="436" y="85"/>
                    <a:pt x="434" y="83"/>
                  </a:cubicBezTo>
                  <a:cubicBezTo>
                    <a:pt x="431" y="80"/>
                    <a:pt x="427" y="80"/>
                    <a:pt x="428" y="76"/>
                  </a:cubicBezTo>
                  <a:cubicBezTo>
                    <a:pt x="430" y="73"/>
                    <a:pt x="432" y="72"/>
                    <a:pt x="433" y="69"/>
                  </a:cubicBezTo>
                  <a:cubicBezTo>
                    <a:pt x="433" y="65"/>
                    <a:pt x="435" y="49"/>
                    <a:pt x="441" y="44"/>
                  </a:cubicBezTo>
                  <a:cubicBezTo>
                    <a:pt x="441" y="44"/>
                    <a:pt x="436" y="40"/>
                    <a:pt x="436" y="36"/>
                  </a:cubicBezTo>
                  <a:cubicBezTo>
                    <a:pt x="436" y="31"/>
                    <a:pt x="432" y="24"/>
                    <a:pt x="437" y="20"/>
                  </a:cubicBezTo>
                  <a:cubicBezTo>
                    <a:pt x="441" y="15"/>
                    <a:pt x="441" y="13"/>
                    <a:pt x="445" y="14"/>
                  </a:cubicBezTo>
                  <a:cubicBezTo>
                    <a:pt x="449" y="16"/>
                    <a:pt x="458" y="16"/>
                    <a:pt x="464" y="12"/>
                  </a:cubicBezTo>
                  <a:cubicBezTo>
                    <a:pt x="471" y="9"/>
                    <a:pt x="483" y="8"/>
                    <a:pt x="486" y="8"/>
                  </a:cubicBezTo>
                  <a:cubicBezTo>
                    <a:pt x="490" y="8"/>
                    <a:pt x="502" y="0"/>
                    <a:pt x="511" y="1"/>
                  </a:cubicBezTo>
                  <a:cubicBezTo>
                    <a:pt x="520" y="2"/>
                    <a:pt x="534" y="6"/>
                    <a:pt x="539" y="11"/>
                  </a:cubicBezTo>
                  <a:cubicBezTo>
                    <a:pt x="543" y="15"/>
                    <a:pt x="556" y="22"/>
                    <a:pt x="560" y="27"/>
                  </a:cubicBezTo>
                  <a:cubicBezTo>
                    <a:pt x="565" y="32"/>
                    <a:pt x="576" y="41"/>
                    <a:pt x="576" y="51"/>
                  </a:cubicBezTo>
                  <a:cubicBezTo>
                    <a:pt x="576" y="61"/>
                    <a:pt x="576" y="80"/>
                    <a:pt x="575" y="84"/>
                  </a:cubicBezTo>
                  <a:cubicBezTo>
                    <a:pt x="573" y="89"/>
                    <a:pt x="566" y="101"/>
                    <a:pt x="564" y="108"/>
                  </a:cubicBezTo>
                  <a:cubicBezTo>
                    <a:pt x="563" y="115"/>
                    <a:pt x="561" y="128"/>
                    <a:pt x="556" y="128"/>
                  </a:cubicBezTo>
                  <a:cubicBezTo>
                    <a:pt x="558" y="143"/>
                    <a:pt x="558" y="143"/>
                    <a:pt x="558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8" y="151"/>
                    <a:pt x="568" y="151"/>
                    <a:pt x="568" y="151"/>
                  </a:cubicBezTo>
                  <a:cubicBezTo>
                    <a:pt x="570" y="152"/>
                    <a:pt x="570" y="152"/>
                    <a:pt x="570" y="152"/>
                  </a:cubicBezTo>
                  <a:cubicBezTo>
                    <a:pt x="578" y="172"/>
                    <a:pt x="578" y="172"/>
                    <a:pt x="578" y="172"/>
                  </a:cubicBezTo>
                  <a:cubicBezTo>
                    <a:pt x="573" y="173"/>
                    <a:pt x="573" y="173"/>
                    <a:pt x="573" y="173"/>
                  </a:cubicBezTo>
                  <a:cubicBezTo>
                    <a:pt x="573" y="173"/>
                    <a:pt x="580" y="189"/>
                    <a:pt x="588" y="197"/>
                  </a:cubicBezTo>
                  <a:cubicBezTo>
                    <a:pt x="597" y="204"/>
                    <a:pt x="601" y="213"/>
                    <a:pt x="607" y="227"/>
                  </a:cubicBezTo>
                  <a:cubicBezTo>
                    <a:pt x="613" y="240"/>
                    <a:pt x="619" y="266"/>
                    <a:pt x="617" y="297"/>
                  </a:cubicBezTo>
                  <a:cubicBezTo>
                    <a:pt x="615" y="329"/>
                    <a:pt x="602" y="434"/>
                    <a:pt x="600" y="456"/>
                  </a:cubicBezTo>
                  <a:cubicBezTo>
                    <a:pt x="597" y="478"/>
                    <a:pt x="593" y="525"/>
                    <a:pt x="592" y="554"/>
                  </a:cubicBezTo>
                  <a:cubicBezTo>
                    <a:pt x="591" y="583"/>
                    <a:pt x="585" y="637"/>
                    <a:pt x="585" y="644"/>
                  </a:cubicBezTo>
                  <a:cubicBezTo>
                    <a:pt x="586" y="652"/>
                    <a:pt x="584" y="661"/>
                    <a:pt x="580" y="664"/>
                  </a:cubicBezTo>
                  <a:cubicBezTo>
                    <a:pt x="576" y="666"/>
                    <a:pt x="571" y="670"/>
                    <a:pt x="571" y="670"/>
                  </a:cubicBezTo>
                  <a:cubicBezTo>
                    <a:pt x="571" y="670"/>
                    <a:pt x="562" y="698"/>
                    <a:pt x="560" y="703"/>
                  </a:cubicBezTo>
                  <a:cubicBezTo>
                    <a:pt x="557" y="708"/>
                    <a:pt x="554" y="719"/>
                    <a:pt x="555" y="728"/>
                  </a:cubicBezTo>
                  <a:cubicBezTo>
                    <a:pt x="556" y="736"/>
                    <a:pt x="554" y="781"/>
                    <a:pt x="551" y="793"/>
                  </a:cubicBezTo>
                  <a:cubicBezTo>
                    <a:pt x="548" y="805"/>
                    <a:pt x="542" y="830"/>
                    <a:pt x="544" y="840"/>
                  </a:cubicBezTo>
                  <a:cubicBezTo>
                    <a:pt x="547" y="851"/>
                    <a:pt x="550" y="880"/>
                    <a:pt x="550" y="901"/>
                  </a:cubicBezTo>
                  <a:cubicBezTo>
                    <a:pt x="549" y="922"/>
                    <a:pt x="547" y="939"/>
                    <a:pt x="546" y="952"/>
                  </a:cubicBezTo>
                  <a:cubicBezTo>
                    <a:pt x="544" y="966"/>
                    <a:pt x="539" y="992"/>
                    <a:pt x="539" y="992"/>
                  </a:cubicBezTo>
                  <a:cubicBezTo>
                    <a:pt x="539" y="992"/>
                    <a:pt x="536" y="1009"/>
                    <a:pt x="537" y="1011"/>
                  </a:cubicBezTo>
                  <a:cubicBezTo>
                    <a:pt x="539" y="1013"/>
                    <a:pt x="546" y="1021"/>
                    <a:pt x="546" y="1021"/>
                  </a:cubicBezTo>
                  <a:cubicBezTo>
                    <a:pt x="546" y="1021"/>
                    <a:pt x="546" y="1042"/>
                    <a:pt x="545" y="1049"/>
                  </a:cubicBezTo>
                  <a:cubicBezTo>
                    <a:pt x="544" y="1056"/>
                    <a:pt x="545" y="1067"/>
                    <a:pt x="545" y="1067"/>
                  </a:cubicBezTo>
                  <a:cubicBezTo>
                    <a:pt x="541" y="1068"/>
                    <a:pt x="541" y="1068"/>
                    <a:pt x="541" y="1068"/>
                  </a:cubicBezTo>
                  <a:cubicBezTo>
                    <a:pt x="541" y="1068"/>
                    <a:pt x="546" y="1075"/>
                    <a:pt x="546" y="1080"/>
                  </a:cubicBezTo>
                  <a:cubicBezTo>
                    <a:pt x="546" y="1084"/>
                    <a:pt x="547" y="1091"/>
                    <a:pt x="539" y="1096"/>
                  </a:cubicBezTo>
                  <a:cubicBezTo>
                    <a:pt x="531" y="1100"/>
                    <a:pt x="514" y="1101"/>
                    <a:pt x="503" y="1101"/>
                  </a:cubicBezTo>
                  <a:cubicBezTo>
                    <a:pt x="491" y="1101"/>
                    <a:pt x="484" y="1096"/>
                    <a:pt x="477" y="1099"/>
                  </a:cubicBezTo>
                  <a:cubicBezTo>
                    <a:pt x="470" y="1102"/>
                    <a:pt x="455" y="1107"/>
                    <a:pt x="430" y="1107"/>
                  </a:cubicBezTo>
                  <a:cubicBezTo>
                    <a:pt x="405" y="1107"/>
                    <a:pt x="379" y="1106"/>
                    <a:pt x="372" y="1101"/>
                  </a:cubicBezTo>
                  <a:cubicBezTo>
                    <a:pt x="366" y="1095"/>
                    <a:pt x="357" y="1087"/>
                    <a:pt x="356" y="1085"/>
                  </a:cubicBezTo>
                  <a:cubicBezTo>
                    <a:pt x="356" y="1084"/>
                    <a:pt x="356" y="1078"/>
                    <a:pt x="356" y="1078"/>
                  </a:cubicBezTo>
                  <a:cubicBezTo>
                    <a:pt x="358" y="1074"/>
                    <a:pt x="358" y="1074"/>
                    <a:pt x="358" y="1074"/>
                  </a:cubicBezTo>
                  <a:cubicBezTo>
                    <a:pt x="363" y="1071"/>
                    <a:pt x="363" y="1071"/>
                    <a:pt x="363" y="1071"/>
                  </a:cubicBezTo>
                  <a:cubicBezTo>
                    <a:pt x="363" y="1071"/>
                    <a:pt x="364" y="1065"/>
                    <a:pt x="370" y="1063"/>
                  </a:cubicBezTo>
                  <a:cubicBezTo>
                    <a:pt x="376" y="1061"/>
                    <a:pt x="394" y="1060"/>
                    <a:pt x="399" y="1058"/>
                  </a:cubicBezTo>
                  <a:cubicBezTo>
                    <a:pt x="403" y="1057"/>
                    <a:pt x="416" y="1054"/>
                    <a:pt x="418" y="1053"/>
                  </a:cubicBezTo>
                  <a:cubicBezTo>
                    <a:pt x="419" y="1053"/>
                    <a:pt x="427" y="1050"/>
                    <a:pt x="427" y="1050"/>
                  </a:cubicBezTo>
                  <a:cubicBezTo>
                    <a:pt x="427" y="1050"/>
                    <a:pt x="415" y="1052"/>
                    <a:pt x="406" y="1052"/>
                  </a:cubicBezTo>
                  <a:cubicBezTo>
                    <a:pt x="398" y="1051"/>
                    <a:pt x="382" y="1050"/>
                    <a:pt x="376" y="1049"/>
                  </a:cubicBezTo>
                  <a:cubicBezTo>
                    <a:pt x="371" y="1048"/>
                    <a:pt x="357" y="1044"/>
                    <a:pt x="355" y="1042"/>
                  </a:cubicBezTo>
                  <a:cubicBezTo>
                    <a:pt x="352" y="1040"/>
                    <a:pt x="344" y="1035"/>
                    <a:pt x="344" y="1031"/>
                  </a:cubicBezTo>
                  <a:cubicBezTo>
                    <a:pt x="345" y="1027"/>
                    <a:pt x="347" y="1023"/>
                    <a:pt x="347" y="1023"/>
                  </a:cubicBezTo>
                  <a:cubicBezTo>
                    <a:pt x="349" y="1022"/>
                    <a:pt x="349" y="1022"/>
                    <a:pt x="349" y="1022"/>
                  </a:cubicBezTo>
                  <a:cubicBezTo>
                    <a:pt x="349" y="1022"/>
                    <a:pt x="357" y="1009"/>
                    <a:pt x="363" y="1009"/>
                  </a:cubicBezTo>
                  <a:cubicBezTo>
                    <a:pt x="369" y="1009"/>
                    <a:pt x="385" y="1011"/>
                    <a:pt x="385" y="1011"/>
                  </a:cubicBezTo>
                  <a:cubicBezTo>
                    <a:pt x="385" y="1011"/>
                    <a:pt x="395" y="1007"/>
                    <a:pt x="397" y="1009"/>
                  </a:cubicBezTo>
                  <a:cubicBezTo>
                    <a:pt x="400" y="1010"/>
                    <a:pt x="408" y="1004"/>
                    <a:pt x="412" y="1005"/>
                  </a:cubicBezTo>
                  <a:cubicBezTo>
                    <a:pt x="415" y="1005"/>
                    <a:pt x="419" y="1002"/>
                    <a:pt x="419" y="1002"/>
                  </a:cubicBezTo>
                  <a:cubicBezTo>
                    <a:pt x="433" y="992"/>
                    <a:pt x="433" y="992"/>
                    <a:pt x="433" y="992"/>
                  </a:cubicBezTo>
                  <a:cubicBezTo>
                    <a:pt x="433" y="992"/>
                    <a:pt x="425" y="977"/>
                    <a:pt x="420" y="947"/>
                  </a:cubicBezTo>
                  <a:cubicBezTo>
                    <a:pt x="415" y="918"/>
                    <a:pt x="409" y="874"/>
                    <a:pt x="408" y="850"/>
                  </a:cubicBezTo>
                  <a:cubicBezTo>
                    <a:pt x="406" y="826"/>
                    <a:pt x="397" y="773"/>
                    <a:pt x="395" y="751"/>
                  </a:cubicBezTo>
                  <a:cubicBezTo>
                    <a:pt x="393" y="729"/>
                    <a:pt x="393" y="696"/>
                    <a:pt x="392" y="680"/>
                  </a:cubicBezTo>
                  <a:cubicBezTo>
                    <a:pt x="390" y="665"/>
                    <a:pt x="392" y="651"/>
                    <a:pt x="392" y="651"/>
                  </a:cubicBezTo>
                  <a:cubicBezTo>
                    <a:pt x="392" y="651"/>
                    <a:pt x="369" y="641"/>
                    <a:pt x="367" y="636"/>
                  </a:cubicBezTo>
                  <a:cubicBezTo>
                    <a:pt x="366" y="630"/>
                    <a:pt x="361" y="605"/>
                    <a:pt x="361" y="604"/>
                  </a:cubicBezTo>
                  <a:cubicBezTo>
                    <a:pt x="361" y="603"/>
                    <a:pt x="360" y="576"/>
                    <a:pt x="362" y="569"/>
                  </a:cubicBezTo>
                  <a:cubicBezTo>
                    <a:pt x="364" y="561"/>
                    <a:pt x="372" y="502"/>
                    <a:pt x="372" y="502"/>
                  </a:cubicBezTo>
                  <a:cubicBezTo>
                    <a:pt x="381" y="447"/>
                    <a:pt x="381" y="447"/>
                    <a:pt x="381" y="447"/>
                  </a:cubicBezTo>
                  <a:cubicBezTo>
                    <a:pt x="386" y="422"/>
                    <a:pt x="386" y="422"/>
                    <a:pt x="386" y="422"/>
                  </a:cubicBezTo>
                  <a:cubicBezTo>
                    <a:pt x="370" y="419"/>
                    <a:pt x="370" y="419"/>
                    <a:pt x="370" y="419"/>
                  </a:cubicBezTo>
                  <a:cubicBezTo>
                    <a:pt x="370" y="419"/>
                    <a:pt x="320" y="431"/>
                    <a:pt x="315" y="432"/>
                  </a:cubicBezTo>
                  <a:cubicBezTo>
                    <a:pt x="311" y="432"/>
                    <a:pt x="307" y="433"/>
                    <a:pt x="306" y="429"/>
                  </a:cubicBezTo>
                  <a:cubicBezTo>
                    <a:pt x="306" y="424"/>
                    <a:pt x="304" y="414"/>
                    <a:pt x="304" y="414"/>
                  </a:cubicBezTo>
                  <a:cubicBezTo>
                    <a:pt x="301" y="411"/>
                    <a:pt x="301" y="411"/>
                    <a:pt x="301" y="411"/>
                  </a:cubicBezTo>
                  <a:cubicBezTo>
                    <a:pt x="298" y="415"/>
                    <a:pt x="298" y="415"/>
                    <a:pt x="298" y="415"/>
                  </a:cubicBezTo>
                  <a:cubicBezTo>
                    <a:pt x="298" y="415"/>
                    <a:pt x="299" y="418"/>
                    <a:pt x="298" y="419"/>
                  </a:cubicBezTo>
                  <a:cubicBezTo>
                    <a:pt x="296" y="420"/>
                    <a:pt x="292" y="418"/>
                    <a:pt x="292" y="418"/>
                  </a:cubicBezTo>
                  <a:cubicBezTo>
                    <a:pt x="292" y="418"/>
                    <a:pt x="292" y="423"/>
                    <a:pt x="292" y="425"/>
                  </a:cubicBezTo>
                  <a:cubicBezTo>
                    <a:pt x="292" y="426"/>
                    <a:pt x="290" y="428"/>
                    <a:pt x="289" y="428"/>
                  </a:cubicBezTo>
                  <a:cubicBezTo>
                    <a:pt x="288" y="429"/>
                    <a:pt x="285" y="427"/>
                    <a:pt x="285" y="427"/>
                  </a:cubicBezTo>
                  <a:cubicBezTo>
                    <a:pt x="285" y="427"/>
                    <a:pt x="284" y="431"/>
                    <a:pt x="282" y="431"/>
                  </a:cubicBezTo>
                  <a:cubicBezTo>
                    <a:pt x="279" y="431"/>
                    <a:pt x="275" y="428"/>
                    <a:pt x="275" y="428"/>
                  </a:cubicBezTo>
                  <a:cubicBezTo>
                    <a:pt x="275" y="428"/>
                    <a:pt x="273" y="431"/>
                    <a:pt x="271" y="431"/>
                  </a:cubicBezTo>
                  <a:cubicBezTo>
                    <a:pt x="270" y="432"/>
                    <a:pt x="265" y="432"/>
                    <a:pt x="262" y="428"/>
                  </a:cubicBezTo>
                  <a:cubicBezTo>
                    <a:pt x="262" y="428"/>
                    <a:pt x="261" y="430"/>
                    <a:pt x="260" y="430"/>
                  </a:cubicBezTo>
                  <a:cubicBezTo>
                    <a:pt x="260" y="430"/>
                    <a:pt x="254" y="428"/>
                    <a:pt x="252" y="426"/>
                  </a:cubicBezTo>
                  <a:cubicBezTo>
                    <a:pt x="251" y="425"/>
                    <a:pt x="250" y="423"/>
                    <a:pt x="251" y="422"/>
                  </a:cubicBezTo>
                  <a:cubicBezTo>
                    <a:pt x="251" y="422"/>
                    <a:pt x="248" y="423"/>
                    <a:pt x="246" y="422"/>
                  </a:cubicBezTo>
                  <a:cubicBezTo>
                    <a:pt x="245" y="422"/>
                    <a:pt x="240" y="417"/>
                    <a:pt x="240" y="417"/>
                  </a:cubicBezTo>
                  <a:cubicBezTo>
                    <a:pt x="240" y="417"/>
                    <a:pt x="240" y="415"/>
                    <a:pt x="240" y="414"/>
                  </a:cubicBezTo>
                  <a:cubicBezTo>
                    <a:pt x="240" y="414"/>
                    <a:pt x="236" y="415"/>
                    <a:pt x="233" y="413"/>
                  </a:cubicBezTo>
                  <a:cubicBezTo>
                    <a:pt x="231" y="410"/>
                    <a:pt x="229" y="408"/>
                    <a:pt x="230" y="405"/>
                  </a:cubicBezTo>
                  <a:cubicBezTo>
                    <a:pt x="230" y="405"/>
                    <a:pt x="215" y="416"/>
                    <a:pt x="206" y="418"/>
                  </a:cubicBezTo>
                  <a:cubicBezTo>
                    <a:pt x="206" y="418"/>
                    <a:pt x="206" y="443"/>
                    <a:pt x="206" y="448"/>
                  </a:cubicBezTo>
                  <a:cubicBezTo>
                    <a:pt x="206" y="452"/>
                    <a:pt x="207" y="454"/>
                    <a:pt x="209" y="460"/>
                  </a:cubicBezTo>
                  <a:cubicBezTo>
                    <a:pt x="211" y="465"/>
                    <a:pt x="214" y="479"/>
                    <a:pt x="215" y="486"/>
                  </a:cubicBezTo>
                  <a:cubicBezTo>
                    <a:pt x="215" y="493"/>
                    <a:pt x="216" y="510"/>
                    <a:pt x="218" y="517"/>
                  </a:cubicBezTo>
                  <a:cubicBezTo>
                    <a:pt x="220" y="524"/>
                    <a:pt x="222" y="532"/>
                    <a:pt x="225" y="538"/>
                  </a:cubicBezTo>
                  <a:cubicBezTo>
                    <a:pt x="229" y="544"/>
                    <a:pt x="232" y="553"/>
                    <a:pt x="232" y="560"/>
                  </a:cubicBezTo>
                  <a:cubicBezTo>
                    <a:pt x="233" y="566"/>
                    <a:pt x="236" y="575"/>
                    <a:pt x="237" y="579"/>
                  </a:cubicBezTo>
                  <a:cubicBezTo>
                    <a:pt x="238" y="584"/>
                    <a:pt x="240" y="594"/>
                    <a:pt x="240" y="594"/>
                  </a:cubicBezTo>
                  <a:cubicBezTo>
                    <a:pt x="237" y="594"/>
                    <a:pt x="237" y="594"/>
                    <a:pt x="237" y="594"/>
                  </a:cubicBezTo>
                  <a:cubicBezTo>
                    <a:pt x="237" y="594"/>
                    <a:pt x="240" y="600"/>
                    <a:pt x="241" y="602"/>
                  </a:cubicBezTo>
                  <a:cubicBezTo>
                    <a:pt x="242" y="604"/>
                    <a:pt x="244" y="608"/>
                    <a:pt x="243" y="610"/>
                  </a:cubicBezTo>
                  <a:cubicBezTo>
                    <a:pt x="242" y="611"/>
                    <a:pt x="242" y="614"/>
                    <a:pt x="241" y="617"/>
                  </a:cubicBezTo>
                  <a:cubicBezTo>
                    <a:pt x="240" y="620"/>
                    <a:pt x="239" y="626"/>
                    <a:pt x="237" y="629"/>
                  </a:cubicBezTo>
                  <a:cubicBezTo>
                    <a:pt x="236" y="631"/>
                    <a:pt x="235" y="634"/>
                    <a:pt x="232" y="634"/>
                  </a:cubicBezTo>
                  <a:cubicBezTo>
                    <a:pt x="229" y="635"/>
                    <a:pt x="218" y="635"/>
                    <a:pt x="218" y="635"/>
                  </a:cubicBezTo>
                  <a:cubicBezTo>
                    <a:pt x="218" y="635"/>
                    <a:pt x="222" y="652"/>
                    <a:pt x="224" y="663"/>
                  </a:cubicBezTo>
                  <a:cubicBezTo>
                    <a:pt x="226" y="674"/>
                    <a:pt x="229" y="702"/>
                    <a:pt x="231" y="710"/>
                  </a:cubicBezTo>
                  <a:cubicBezTo>
                    <a:pt x="233" y="719"/>
                    <a:pt x="238" y="744"/>
                    <a:pt x="239" y="750"/>
                  </a:cubicBezTo>
                  <a:cubicBezTo>
                    <a:pt x="240" y="756"/>
                    <a:pt x="242" y="774"/>
                    <a:pt x="244" y="784"/>
                  </a:cubicBezTo>
                  <a:cubicBezTo>
                    <a:pt x="247" y="794"/>
                    <a:pt x="251" y="814"/>
                    <a:pt x="252" y="826"/>
                  </a:cubicBezTo>
                  <a:cubicBezTo>
                    <a:pt x="254" y="837"/>
                    <a:pt x="263" y="881"/>
                    <a:pt x="266" y="893"/>
                  </a:cubicBezTo>
                  <a:cubicBezTo>
                    <a:pt x="270" y="905"/>
                    <a:pt x="273" y="932"/>
                    <a:pt x="275" y="940"/>
                  </a:cubicBezTo>
                  <a:cubicBezTo>
                    <a:pt x="277" y="948"/>
                    <a:pt x="276" y="966"/>
                    <a:pt x="280" y="973"/>
                  </a:cubicBezTo>
                  <a:cubicBezTo>
                    <a:pt x="284" y="980"/>
                    <a:pt x="284" y="987"/>
                    <a:pt x="288" y="992"/>
                  </a:cubicBezTo>
                  <a:cubicBezTo>
                    <a:pt x="292" y="997"/>
                    <a:pt x="303" y="1006"/>
                    <a:pt x="303" y="1006"/>
                  </a:cubicBezTo>
                  <a:cubicBezTo>
                    <a:pt x="302" y="1008"/>
                    <a:pt x="302" y="1008"/>
                    <a:pt x="302" y="1008"/>
                  </a:cubicBezTo>
                  <a:cubicBezTo>
                    <a:pt x="302" y="1008"/>
                    <a:pt x="315" y="1014"/>
                    <a:pt x="318" y="1015"/>
                  </a:cubicBezTo>
                  <a:cubicBezTo>
                    <a:pt x="321" y="1016"/>
                    <a:pt x="326" y="1017"/>
                    <a:pt x="328" y="1018"/>
                  </a:cubicBezTo>
                  <a:cubicBezTo>
                    <a:pt x="330" y="1020"/>
                    <a:pt x="333" y="1023"/>
                    <a:pt x="330" y="1024"/>
                  </a:cubicBezTo>
                  <a:cubicBezTo>
                    <a:pt x="327" y="1026"/>
                    <a:pt x="319" y="1028"/>
                    <a:pt x="310" y="1027"/>
                  </a:cubicBezTo>
                  <a:cubicBezTo>
                    <a:pt x="301" y="1027"/>
                    <a:pt x="282" y="1026"/>
                    <a:pt x="277" y="1026"/>
                  </a:cubicBezTo>
                  <a:cubicBezTo>
                    <a:pt x="272" y="1026"/>
                    <a:pt x="262" y="1026"/>
                    <a:pt x="259" y="1025"/>
                  </a:cubicBezTo>
                  <a:cubicBezTo>
                    <a:pt x="257" y="1024"/>
                    <a:pt x="250" y="1023"/>
                    <a:pt x="246" y="1024"/>
                  </a:cubicBezTo>
                  <a:cubicBezTo>
                    <a:pt x="241" y="1025"/>
                    <a:pt x="233" y="1027"/>
                    <a:pt x="230" y="1025"/>
                  </a:cubicBezTo>
                  <a:cubicBezTo>
                    <a:pt x="227" y="1023"/>
                    <a:pt x="226" y="1016"/>
                    <a:pt x="219" y="1003"/>
                  </a:cubicBezTo>
                  <a:cubicBezTo>
                    <a:pt x="211" y="991"/>
                    <a:pt x="205" y="986"/>
                    <a:pt x="202" y="980"/>
                  </a:cubicBezTo>
                  <a:cubicBezTo>
                    <a:pt x="199" y="974"/>
                    <a:pt x="190" y="959"/>
                    <a:pt x="190" y="943"/>
                  </a:cubicBezTo>
                  <a:cubicBezTo>
                    <a:pt x="189" y="927"/>
                    <a:pt x="188" y="899"/>
                    <a:pt x="186" y="889"/>
                  </a:cubicBezTo>
                  <a:cubicBezTo>
                    <a:pt x="184" y="878"/>
                    <a:pt x="175" y="815"/>
                    <a:pt x="174" y="802"/>
                  </a:cubicBezTo>
                  <a:cubicBezTo>
                    <a:pt x="172" y="789"/>
                    <a:pt x="168" y="756"/>
                    <a:pt x="168" y="756"/>
                  </a:cubicBezTo>
                  <a:cubicBezTo>
                    <a:pt x="168" y="756"/>
                    <a:pt x="146" y="713"/>
                    <a:pt x="143" y="705"/>
                  </a:cubicBezTo>
                  <a:cubicBezTo>
                    <a:pt x="140" y="697"/>
                    <a:pt x="133" y="677"/>
                    <a:pt x="128" y="669"/>
                  </a:cubicBezTo>
                  <a:cubicBezTo>
                    <a:pt x="123" y="661"/>
                    <a:pt x="117" y="647"/>
                    <a:pt x="117" y="647"/>
                  </a:cubicBezTo>
                  <a:cubicBezTo>
                    <a:pt x="117" y="647"/>
                    <a:pt x="112" y="654"/>
                    <a:pt x="111" y="661"/>
                  </a:cubicBezTo>
                  <a:cubicBezTo>
                    <a:pt x="110" y="668"/>
                    <a:pt x="112" y="679"/>
                    <a:pt x="109" y="689"/>
                  </a:cubicBezTo>
                  <a:cubicBezTo>
                    <a:pt x="106" y="699"/>
                    <a:pt x="103" y="721"/>
                    <a:pt x="104" y="728"/>
                  </a:cubicBezTo>
                  <a:cubicBezTo>
                    <a:pt x="105" y="735"/>
                    <a:pt x="107" y="747"/>
                    <a:pt x="102" y="756"/>
                  </a:cubicBezTo>
                  <a:cubicBezTo>
                    <a:pt x="97" y="764"/>
                    <a:pt x="93" y="777"/>
                    <a:pt x="92" y="789"/>
                  </a:cubicBezTo>
                  <a:cubicBezTo>
                    <a:pt x="91" y="802"/>
                    <a:pt x="93" y="809"/>
                    <a:pt x="91" y="820"/>
                  </a:cubicBezTo>
                  <a:cubicBezTo>
                    <a:pt x="88" y="831"/>
                    <a:pt x="89" y="849"/>
                    <a:pt x="89" y="859"/>
                  </a:cubicBezTo>
                  <a:cubicBezTo>
                    <a:pt x="89" y="869"/>
                    <a:pt x="87" y="874"/>
                    <a:pt x="88" y="879"/>
                  </a:cubicBezTo>
                  <a:cubicBezTo>
                    <a:pt x="89" y="884"/>
                    <a:pt x="89" y="894"/>
                    <a:pt x="96" y="910"/>
                  </a:cubicBezTo>
                  <a:cubicBezTo>
                    <a:pt x="103" y="926"/>
                    <a:pt x="106" y="939"/>
                    <a:pt x="108" y="951"/>
                  </a:cubicBezTo>
                  <a:cubicBezTo>
                    <a:pt x="110" y="963"/>
                    <a:pt x="114" y="977"/>
                    <a:pt x="114" y="977"/>
                  </a:cubicBezTo>
                  <a:cubicBezTo>
                    <a:pt x="114" y="977"/>
                    <a:pt x="126" y="986"/>
                    <a:pt x="123" y="993"/>
                  </a:cubicBezTo>
                  <a:cubicBezTo>
                    <a:pt x="120" y="999"/>
                    <a:pt x="115" y="1011"/>
                    <a:pt x="116" y="1015"/>
                  </a:cubicBezTo>
                  <a:cubicBezTo>
                    <a:pt x="117" y="1019"/>
                    <a:pt x="117" y="1022"/>
                    <a:pt x="117" y="1022"/>
                  </a:cubicBezTo>
                  <a:cubicBezTo>
                    <a:pt x="113" y="1021"/>
                    <a:pt x="113" y="1021"/>
                    <a:pt x="113" y="1021"/>
                  </a:cubicBezTo>
                  <a:cubicBezTo>
                    <a:pt x="113" y="1021"/>
                    <a:pt x="114" y="1030"/>
                    <a:pt x="113" y="1033"/>
                  </a:cubicBezTo>
                  <a:cubicBezTo>
                    <a:pt x="112" y="1036"/>
                    <a:pt x="110" y="1043"/>
                    <a:pt x="105" y="1041"/>
                  </a:cubicBezTo>
                  <a:cubicBezTo>
                    <a:pt x="99" y="1039"/>
                    <a:pt x="84" y="1031"/>
                    <a:pt x="84" y="1031"/>
                  </a:cubicBezTo>
                  <a:cubicBezTo>
                    <a:pt x="80" y="1033"/>
                    <a:pt x="80" y="1033"/>
                    <a:pt x="80" y="1033"/>
                  </a:cubicBezTo>
                  <a:cubicBezTo>
                    <a:pt x="80" y="1033"/>
                    <a:pt x="53" y="1018"/>
                    <a:pt x="51" y="1016"/>
                  </a:cubicBezTo>
                  <a:cubicBezTo>
                    <a:pt x="50" y="1013"/>
                    <a:pt x="40" y="1001"/>
                    <a:pt x="38" y="998"/>
                  </a:cubicBezTo>
                  <a:cubicBezTo>
                    <a:pt x="37" y="995"/>
                    <a:pt x="33" y="976"/>
                    <a:pt x="33" y="968"/>
                  </a:cubicBezTo>
                  <a:cubicBezTo>
                    <a:pt x="34" y="961"/>
                    <a:pt x="33" y="910"/>
                    <a:pt x="30" y="895"/>
                  </a:cubicBezTo>
                  <a:cubicBezTo>
                    <a:pt x="28" y="881"/>
                    <a:pt x="32" y="797"/>
                    <a:pt x="31" y="790"/>
                  </a:cubicBezTo>
                  <a:cubicBezTo>
                    <a:pt x="30" y="783"/>
                    <a:pt x="29" y="730"/>
                    <a:pt x="32" y="722"/>
                  </a:cubicBezTo>
                  <a:cubicBezTo>
                    <a:pt x="35" y="715"/>
                    <a:pt x="29" y="700"/>
                    <a:pt x="30" y="696"/>
                  </a:cubicBezTo>
                  <a:cubicBezTo>
                    <a:pt x="32" y="693"/>
                    <a:pt x="27" y="672"/>
                    <a:pt x="23" y="662"/>
                  </a:cubicBezTo>
                  <a:cubicBezTo>
                    <a:pt x="19" y="651"/>
                    <a:pt x="14" y="628"/>
                    <a:pt x="12" y="620"/>
                  </a:cubicBezTo>
                  <a:cubicBezTo>
                    <a:pt x="11" y="612"/>
                    <a:pt x="0" y="578"/>
                    <a:pt x="18" y="527"/>
                  </a:cubicBezTo>
                  <a:cubicBezTo>
                    <a:pt x="20" y="523"/>
                    <a:pt x="20" y="523"/>
                    <a:pt x="20" y="523"/>
                  </a:cubicBezTo>
                  <a:cubicBezTo>
                    <a:pt x="17" y="521"/>
                    <a:pt x="17" y="521"/>
                    <a:pt x="17" y="521"/>
                  </a:cubicBezTo>
                  <a:cubicBezTo>
                    <a:pt x="17" y="521"/>
                    <a:pt x="26" y="510"/>
                    <a:pt x="27" y="505"/>
                  </a:cubicBezTo>
                  <a:cubicBezTo>
                    <a:pt x="29" y="500"/>
                    <a:pt x="29" y="489"/>
                    <a:pt x="29" y="489"/>
                  </a:cubicBezTo>
                  <a:cubicBezTo>
                    <a:pt x="20" y="487"/>
                    <a:pt x="20" y="487"/>
                    <a:pt x="20" y="487"/>
                  </a:cubicBezTo>
                  <a:cubicBezTo>
                    <a:pt x="20" y="487"/>
                    <a:pt x="22" y="468"/>
                    <a:pt x="28" y="460"/>
                  </a:cubicBezTo>
                  <a:cubicBezTo>
                    <a:pt x="34" y="452"/>
                    <a:pt x="37" y="445"/>
                    <a:pt x="38" y="434"/>
                  </a:cubicBezTo>
                  <a:cubicBezTo>
                    <a:pt x="40" y="423"/>
                    <a:pt x="44" y="405"/>
                    <a:pt x="37" y="391"/>
                  </a:cubicBezTo>
                  <a:cubicBezTo>
                    <a:pt x="29" y="378"/>
                    <a:pt x="31" y="374"/>
                    <a:pt x="21" y="352"/>
                  </a:cubicBezTo>
                  <a:cubicBezTo>
                    <a:pt x="11" y="331"/>
                    <a:pt x="5" y="322"/>
                    <a:pt x="6" y="316"/>
                  </a:cubicBezTo>
                  <a:cubicBezTo>
                    <a:pt x="8" y="309"/>
                    <a:pt x="2" y="296"/>
                    <a:pt x="2" y="286"/>
                  </a:cubicBezTo>
                  <a:cubicBezTo>
                    <a:pt x="2" y="275"/>
                    <a:pt x="2" y="261"/>
                    <a:pt x="9" y="260"/>
                  </a:cubicBezTo>
                  <a:cubicBezTo>
                    <a:pt x="16" y="259"/>
                    <a:pt x="21" y="259"/>
                    <a:pt x="25" y="255"/>
                  </a:cubicBezTo>
                  <a:cubicBezTo>
                    <a:pt x="29" y="252"/>
                    <a:pt x="47" y="244"/>
                    <a:pt x="49" y="243"/>
                  </a:cubicBezTo>
                  <a:cubicBezTo>
                    <a:pt x="50" y="242"/>
                    <a:pt x="58" y="234"/>
                    <a:pt x="55" y="223"/>
                  </a:cubicBezTo>
                  <a:cubicBezTo>
                    <a:pt x="52" y="211"/>
                    <a:pt x="50" y="194"/>
                    <a:pt x="54" y="175"/>
                  </a:cubicBezTo>
                  <a:cubicBezTo>
                    <a:pt x="58" y="155"/>
                    <a:pt x="59" y="137"/>
                    <a:pt x="66" y="126"/>
                  </a:cubicBezTo>
                  <a:cubicBezTo>
                    <a:pt x="73" y="114"/>
                    <a:pt x="80" y="100"/>
                    <a:pt x="92" y="98"/>
                  </a:cubicBezTo>
                  <a:cubicBezTo>
                    <a:pt x="104" y="97"/>
                    <a:pt x="112" y="93"/>
                    <a:pt x="120" y="96"/>
                  </a:cubicBezTo>
                  <a:cubicBezTo>
                    <a:pt x="127" y="99"/>
                    <a:pt x="140" y="95"/>
                    <a:pt x="149" y="100"/>
                  </a:cubicBezTo>
                  <a:cubicBezTo>
                    <a:pt x="158" y="104"/>
                    <a:pt x="160" y="103"/>
                    <a:pt x="168" y="115"/>
                  </a:cubicBezTo>
                  <a:cubicBezTo>
                    <a:pt x="176" y="126"/>
                    <a:pt x="177" y="133"/>
                    <a:pt x="178" y="142"/>
                  </a:cubicBezTo>
                  <a:cubicBezTo>
                    <a:pt x="180" y="150"/>
                    <a:pt x="179" y="154"/>
                    <a:pt x="179" y="158"/>
                  </a:cubicBezTo>
                  <a:cubicBezTo>
                    <a:pt x="178" y="163"/>
                    <a:pt x="174" y="169"/>
                    <a:pt x="174" y="169"/>
                  </a:cubicBezTo>
                  <a:cubicBezTo>
                    <a:pt x="174" y="169"/>
                    <a:pt x="178" y="173"/>
                    <a:pt x="176" y="178"/>
                  </a:cubicBezTo>
                  <a:cubicBezTo>
                    <a:pt x="174" y="183"/>
                    <a:pt x="171" y="188"/>
                    <a:pt x="170" y="192"/>
                  </a:cubicBezTo>
                  <a:cubicBezTo>
                    <a:pt x="169" y="196"/>
                    <a:pt x="166" y="200"/>
                    <a:pt x="166" y="203"/>
                  </a:cubicBezTo>
                  <a:cubicBezTo>
                    <a:pt x="166" y="206"/>
                    <a:pt x="165" y="212"/>
                    <a:pt x="169" y="220"/>
                  </a:cubicBezTo>
                  <a:cubicBezTo>
                    <a:pt x="173" y="227"/>
                    <a:pt x="179" y="228"/>
                    <a:pt x="175" y="241"/>
                  </a:cubicBezTo>
                  <a:cubicBezTo>
                    <a:pt x="171" y="255"/>
                    <a:pt x="165" y="258"/>
                    <a:pt x="166" y="264"/>
                  </a:cubicBezTo>
                  <a:cubicBezTo>
                    <a:pt x="168" y="271"/>
                    <a:pt x="176" y="274"/>
                    <a:pt x="176" y="274"/>
                  </a:cubicBezTo>
                  <a:cubicBezTo>
                    <a:pt x="174" y="278"/>
                    <a:pt x="174" y="278"/>
                    <a:pt x="174" y="278"/>
                  </a:cubicBezTo>
                  <a:cubicBezTo>
                    <a:pt x="174" y="278"/>
                    <a:pt x="181" y="280"/>
                    <a:pt x="184" y="282"/>
                  </a:cubicBezTo>
                  <a:cubicBezTo>
                    <a:pt x="186" y="285"/>
                    <a:pt x="188" y="291"/>
                    <a:pt x="189" y="299"/>
                  </a:cubicBezTo>
                  <a:cubicBezTo>
                    <a:pt x="189" y="308"/>
                    <a:pt x="194" y="317"/>
                    <a:pt x="194" y="326"/>
                  </a:cubicBezTo>
                  <a:cubicBezTo>
                    <a:pt x="194" y="335"/>
                    <a:pt x="194" y="363"/>
                    <a:pt x="194" y="363"/>
                  </a:cubicBezTo>
                  <a:cubicBezTo>
                    <a:pt x="238" y="361"/>
                    <a:pt x="238" y="361"/>
                    <a:pt x="238" y="361"/>
                  </a:cubicBezTo>
                  <a:cubicBezTo>
                    <a:pt x="238" y="366"/>
                    <a:pt x="238" y="366"/>
                    <a:pt x="238" y="366"/>
                  </a:cubicBezTo>
                  <a:cubicBezTo>
                    <a:pt x="251" y="368"/>
                    <a:pt x="251" y="368"/>
                    <a:pt x="251" y="368"/>
                  </a:cubicBezTo>
                  <a:cubicBezTo>
                    <a:pt x="251" y="368"/>
                    <a:pt x="251" y="365"/>
                    <a:pt x="253" y="363"/>
                  </a:cubicBezTo>
                  <a:cubicBezTo>
                    <a:pt x="255" y="361"/>
                    <a:pt x="263" y="356"/>
                    <a:pt x="268" y="355"/>
                  </a:cubicBezTo>
                  <a:cubicBezTo>
                    <a:pt x="272" y="354"/>
                    <a:pt x="277" y="355"/>
                    <a:pt x="283" y="358"/>
                  </a:cubicBezTo>
                  <a:cubicBezTo>
                    <a:pt x="289" y="362"/>
                    <a:pt x="294" y="365"/>
                    <a:pt x="294" y="365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2"/>
                    <a:pt x="308" y="362"/>
                  </a:cubicBezTo>
                  <a:cubicBezTo>
                    <a:pt x="311" y="361"/>
                    <a:pt x="338" y="361"/>
                    <a:pt x="338" y="361"/>
                  </a:cubicBezTo>
                  <a:cubicBezTo>
                    <a:pt x="338" y="361"/>
                    <a:pt x="345" y="364"/>
                    <a:pt x="347" y="363"/>
                  </a:cubicBezTo>
                  <a:cubicBezTo>
                    <a:pt x="349" y="363"/>
                    <a:pt x="354" y="360"/>
                    <a:pt x="360" y="361"/>
                  </a:cubicBezTo>
                  <a:cubicBezTo>
                    <a:pt x="366" y="362"/>
                    <a:pt x="373" y="361"/>
                    <a:pt x="377" y="358"/>
                  </a:cubicBezTo>
                  <a:cubicBezTo>
                    <a:pt x="381" y="356"/>
                    <a:pt x="390" y="354"/>
                    <a:pt x="394" y="354"/>
                  </a:cubicBezTo>
                  <a:cubicBezTo>
                    <a:pt x="397" y="355"/>
                    <a:pt x="406" y="320"/>
                    <a:pt x="411" y="305"/>
                  </a:cubicBezTo>
                  <a:cubicBezTo>
                    <a:pt x="416" y="290"/>
                    <a:pt x="441" y="253"/>
                    <a:pt x="444" y="246"/>
                  </a:cubicBezTo>
                  <a:cubicBezTo>
                    <a:pt x="447" y="240"/>
                    <a:pt x="462" y="208"/>
                    <a:pt x="462" y="208"/>
                  </a:cubicBezTo>
                  <a:cubicBezTo>
                    <a:pt x="464" y="200"/>
                    <a:pt x="464" y="200"/>
                    <a:pt x="464" y="200"/>
                  </a:cubicBezTo>
                  <a:cubicBezTo>
                    <a:pt x="464" y="200"/>
                    <a:pt x="476" y="182"/>
                    <a:pt x="482" y="178"/>
                  </a:cubicBezTo>
                  <a:cubicBezTo>
                    <a:pt x="482" y="178"/>
                    <a:pt x="478" y="165"/>
                    <a:pt x="474" y="164"/>
                  </a:cubicBezTo>
                  <a:cubicBezTo>
                    <a:pt x="471" y="163"/>
                    <a:pt x="471" y="162"/>
                    <a:pt x="467" y="16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none" lIns="121888" tIns="60944" rIns="121888" bIns="60944" numCol="1" anchor="ctr" anchorCtr="0" compatLnSpc="1">
              <a:prstTxWarp prst="textNoShape">
                <a:avLst/>
              </a:prstTxWarp>
            </a:bodyPr>
            <a:lstStyle/>
            <a:p>
              <a:pPr defTabSz="1219184">
                <a:defRPr/>
              </a:pPr>
              <a:endParaRPr lang="en-GB" sz="2400">
                <a:latin typeface="Helvetica" pitchFamily="2" charset="0"/>
              </a:endParaRPr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A05A9A2-C2FA-4C83-B84A-7E74DA4A036B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8747" y="1189962"/>
              <a:ext cx="126686" cy="122999"/>
            </a:xfrm>
            <a:custGeom>
              <a:avLst/>
              <a:gdLst>
                <a:gd name="T0" fmla="*/ 38 w 134"/>
                <a:gd name="T1" fmla="*/ 1 h 130"/>
                <a:gd name="T2" fmla="*/ 2 w 134"/>
                <a:gd name="T3" fmla="*/ 9 h 130"/>
                <a:gd name="T4" fmla="*/ 16 w 134"/>
                <a:gd name="T5" fmla="*/ 25 h 130"/>
                <a:gd name="T6" fmla="*/ 71 w 134"/>
                <a:gd name="T7" fmla="*/ 84 h 130"/>
                <a:gd name="T8" fmla="*/ 121 w 134"/>
                <a:gd name="T9" fmla="*/ 130 h 130"/>
                <a:gd name="T10" fmla="*/ 122 w 134"/>
                <a:gd name="T11" fmla="*/ 120 h 130"/>
                <a:gd name="T12" fmla="*/ 125 w 134"/>
                <a:gd name="T13" fmla="*/ 108 h 130"/>
                <a:gd name="T14" fmla="*/ 130 w 134"/>
                <a:gd name="T15" fmla="*/ 69 h 130"/>
                <a:gd name="T16" fmla="*/ 113 w 134"/>
                <a:gd name="T17" fmla="*/ 29 h 130"/>
                <a:gd name="T18" fmla="*/ 94 w 134"/>
                <a:gd name="T19" fmla="*/ 21 h 130"/>
                <a:gd name="T20" fmla="*/ 98 w 134"/>
                <a:gd name="T21" fmla="*/ 50 h 130"/>
                <a:gd name="T22" fmla="*/ 121 w 134"/>
                <a:gd name="T23" fmla="*/ 105 h 130"/>
                <a:gd name="T24" fmla="*/ 116 w 134"/>
                <a:gd name="T25" fmla="*/ 112 h 130"/>
                <a:gd name="T26" fmla="*/ 72 w 134"/>
                <a:gd name="T27" fmla="*/ 49 h 130"/>
                <a:gd name="T28" fmla="*/ 44 w 134"/>
                <a:gd name="T29" fmla="*/ 20 h 130"/>
                <a:gd name="T30" fmla="*/ 38 w 134"/>
                <a:gd name="T31" fmla="*/ 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30">
                  <a:moveTo>
                    <a:pt x="38" y="1"/>
                  </a:moveTo>
                  <a:cubicBezTo>
                    <a:pt x="38" y="1"/>
                    <a:pt x="2" y="6"/>
                    <a:pt x="2" y="9"/>
                  </a:cubicBezTo>
                  <a:cubicBezTo>
                    <a:pt x="2" y="13"/>
                    <a:pt x="0" y="12"/>
                    <a:pt x="16" y="25"/>
                  </a:cubicBezTo>
                  <a:cubicBezTo>
                    <a:pt x="31" y="39"/>
                    <a:pt x="71" y="84"/>
                    <a:pt x="71" y="84"/>
                  </a:cubicBezTo>
                  <a:cubicBezTo>
                    <a:pt x="121" y="130"/>
                    <a:pt x="121" y="130"/>
                    <a:pt x="121" y="130"/>
                  </a:cubicBezTo>
                  <a:cubicBezTo>
                    <a:pt x="122" y="120"/>
                    <a:pt x="122" y="120"/>
                    <a:pt x="122" y="120"/>
                  </a:cubicBezTo>
                  <a:cubicBezTo>
                    <a:pt x="122" y="120"/>
                    <a:pt x="124" y="117"/>
                    <a:pt x="125" y="108"/>
                  </a:cubicBezTo>
                  <a:cubicBezTo>
                    <a:pt x="127" y="100"/>
                    <a:pt x="134" y="80"/>
                    <a:pt x="130" y="69"/>
                  </a:cubicBezTo>
                  <a:cubicBezTo>
                    <a:pt x="125" y="58"/>
                    <a:pt x="111" y="38"/>
                    <a:pt x="113" y="29"/>
                  </a:cubicBezTo>
                  <a:cubicBezTo>
                    <a:pt x="114" y="21"/>
                    <a:pt x="101" y="22"/>
                    <a:pt x="94" y="21"/>
                  </a:cubicBezTo>
                  <a:cubicBezTo>
                    <a:pt x="88" y="19"/>
                    <a:pt x="92" y="35"/>
                    <a:pt x="98" y="50"/>
                  </a:cubicBezTo>
                  <a:cubicBezTo>
                    <a:pt x="104" y="64"/>
                    <a:pt x="121" y="105"/>
                    <a:pt x="121" y="105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2"/>
                    <a:pt x="84" y="65"/>
                    <a:pt x="72" y="49"/>
                  </a:cubicBezTo>
                  <a:cubicBezTo>
                    <a:pt x="59" y="33"/>
                    <a:pt x="44" y="20"/>
                    <a:pt x="44" y="20"/>
                  </a:cubicBezTo>
                  <a:cubicBezTo>
                    <a:pt x="44" y="20"/>
                    <a:pt x="45" y="0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none" lIns="121888" tIns="60944" rIns="121888" bIns="60944" numCol="1" anchor="ctr" anchorCtr="0" compatLnSpc="1">
              <a:prstTxWarp prst="textNoShape">
                <a:avLst/>
              </a:prstTxWarp>
            </a:bodyPr>
            <a:lstStyle/>
            <a:p>
              <a:pPr defTabSz="1219184">
                <a:defRPr/>
              </a:pPr>
              <a:endParaRPr lang="en-GB" sz="2400">
                <a:latin typeface="Helvetica" pitchFamily="2" charset="0"/>
              </a:endParaRPr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47A97396-32A8-43EB-BAE8-2302943CB71B}"/>
                </a:ext>
              </a:extLst>
            </p:cNvPr>
            <p:cNvSpPr>
              <a:spLocks/>
            </p:cNvSpPr>
            <p:nvPr/>
          </p:nvSpPr>
          <p:spPr bwMode="gray">
            <a:xfrm>
              <a:off x="3256445" y="1096209"/>
              <a:ext cx="95415" cy="74921"/>
            </a:xfrm>
            <a:custGeom>
              <a:avLst/>
              <a:gdLst>
                <a:gd name="T0" fmla="*/ 84 w 101"/>
                <a:gd name="T1" fmla="*/ 2 h 79"/>
                <a:gd name="T2" fmla="*/ 41 w 101"/>
                <a:gd name="T3" fmla="*/ 18 h 79"/>
                <a:gd name="T4" fmla="*/ 13 w 101"/>
                <a:gd name="T5" fmla="*/ 38 h 79"/>
                <a:gd name="T6" fmla="*/ 0 w 101"/>
                <a:gd name="T7" fmla="*/ 53 h 79"/>
                <a:gd name="T8" fmla="*/ 0 w 101"/>
                <a:gd name="T9" fmla="*/ 79 h 79"/>
                <a:gd name="T10" fmla="*/ 35 w 101"/>
                <a:gd name="T11" fmla="*/ 45 h 79"/>
                <a:gd name="T12" fmla="*/ 79 w 101"/>
                <a:gd name="T13" fmla="*/ 15 h 79"/>
                <a:gd name="T14" fmla="*/ 101 w 101"/>
                <a:gd name="T15" fmla="*/ 11 h 79"/>
                <a:gd name="T16" fmla="*/ 100 w 101"/>
                <a:gd name="T17" fmla="*/ 1 h 79"/>
                <a:gd name="T18" fmla="*/ 84 w 101"/>
                <a:gd name="T1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79">
                  <a:moveTo>
                    <a:pt x="84" y="2"/>
                  </a:moveTo>
                  <a:cubicBezTo>
                    <a:pt x="72" y="5"/>
                    <a:pt x="51" y="12"/>
                    <a:pt x="41" y="18"/>
                  </a:cubicBezTo>
                  <a:cubicBezTo>
                    <a:pt x="31" y="25"/>
                    <a:pt x="19" y="34"/>
                    <a:pt x="13" y="38"/>
                  </a:cubicBezTo>
                  <a:cubicBezTo>
                    <a:pt x="7" y="42"/>
                    <a:pt x="0" y="53"/>
                    <a:pt x="0" y="53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22" y="57"/>
                    <a:pt x="35" y="45"/>
                  </a:cubicBezTo>
                  <a:cubicBezTo>
                    <a:pt x="47" y="34"/>
                    <a:pt x="74" y="17"/>
                    <a:pt x="79" y="15"/>
                  </a:cubicBezTo>
                  <a:cubicBezTo>
                    <a:pt x="84" y="14"/>
                    <a:pt x="101" y="11"/>
                    <a:pt x="101" y="1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95" y="0"/>
                    <a:pt x="84" y="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none" lIns="121888" tIns="60944" rIns="121888" bIns="60944" numCol="1" anchor="ctr" anchorCtr="0" compatLnSpc="1">
              <a:prstTxWarp prst="textNoShape">
                <a:avLst/>
              </a:prstTxWarp>
            </a:bodyPr>
            <a:lstStyle/>
            <a:p>
              <a:pPr defTabSz="1219184">
                <a:defRPr/>
              </a:pPr>
              <a:endParaRPr lang="en-GB" sz="2400">
                <a:latin typeface="Helvetica" pitchFamily="2" charset="0"/>
              </a:endParaRPr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0F15C02A-4E54-4711-BADD-A3CCB89BACA8}"/>
                </a:ext>
              </a:extLst>
            </p:cNvPr>
            <p:cNvSpPr>
              <a:spLocks/>
            </p:cNvSpPr>
            <p:nvPr/>
          </p:nvSpPr>
          <p:spPr bwMode="gray">
            <a:xfrm>
              <a:off x="2523189" y="1012073"/>
              <a:ext cx="319121" cy="975983"/>
            </a:xfrm>
            <a:custGeom>
              <a:avLst/>
              <a:gdLst>
                <a:gd name="T0" fmla="*/ 177 w 337"/>
                <a:gd name="T1" fmla="*/ 988 h 1031"/>
                <a:gd name="T2" fmla="*/ 195 w 337"/>
                <a:gd name="T3" fmla="*/ 1018 h 1031"/>
                <a:gd name="T4" fmla="*/ 110 w 337"/>
                <a:gd name="T5" fmla="*/ 987 h 1031"/>
                <a:gd name="T6" fmla="*/ 104 w 337"/>
                <a:gd name="T7" fmla="*/ 1012 h 1031"/>
                <a:gd name="T8" fmla="*/ 88 w 337"/>
                <a:gd name="T9" fmla="*/ 965 h 1031"/>
                <a:gd name="T10" fmla="*/ 93 w 337"/>
                <a:gd name="T11" fmla="*/ 928 h 1031"/>
                <a:gd name="T12" fmla="*/ 85 w 337"/>
                <a:gd name="T13" fmla="*/ 875 h 1031"/>
                <a:gd name="T14" fmla="*/ 75 w 337"/>
                <a:gd name="T15" fmla="*/ 812 h 1031"/>
                <a:gd name="T16" fmla="*/ 0 w 337"/>
                <a:gd name="T17" fmla="*/ 803 h 1031"/>
                <a:gd name="T18" fmla="*/ 27 w 337"/>
                <a:gd name="T19" fmla="*/ 615 h 1031"/>
                <a:gd name="T20" fmla="*/ 75 w 337"/>
                <a:gd name="T21" fmla="*/ 439 h 1031"/>
                <a:gd name="T22" fmla="*/ 58 w 337"/>
                <a:gd name="T23" fmla="*/ 383 h 1031"/>
                <a:gd name="T24" fmla="*/ 62 w 337"/>
                <a:gd name="T25" fmla="*/ 290 h 1031"/>
                <a:gd name="T26" fmla="*/ 72 w 337"/>
                <a:gd name="T27" fmla="*/ 218 h 1031"/>
                <a:gd name="T28" fmla="*/ 101 w 337"/>
                <a:gd name="T29" fmla="*/ 125 h 1031"/>
                <a:gd name="T30" fmla="*/ 138 w 337"/>
                <a:gd name="T31" fmla="*/ 7 h 1031"/>
                <a:gd name="T32" fmla="*/ 215 w 337"/>
                <a:gd name="T33" fmla="*/ 13 h 1031"/>
                <a:gd name="T34" fmla="*/ 233 w 337"/>
                <a:gd name="T35" fmla="*/ 40 h 1031"/>
                <a:gd name="T36" fmla="*/ 238 w 337"/>
                <a:gd name="T37" fmla="*/ 64 h 1031"/>
                <a:gd name="T38" fmla="*/ 250 w 337"/>
                <a:gd name="T39" fmla="*/ 90 h 1031"/>
                <a:gd name="T40" fmla="*/ 244 w 337"/>
                <a:gd name="T41" fmla="*/ 105 h 1031"/>
                <a:gd name="T42" fmla="*/ 244 w 337"/>
                <a:gd name="T43" fmla="*/ 115 h 1031"/>
                <a:gd name="T44" fmla="*/ 244 w 337"/>
                <a:gd name="T45" fmla="*/ 130 h 1031"/>
                <a:gd name="T46" fmla="*/ 209 w 337"/>
                <a:gd name="T47" fmla="*/ 148 h 1031"/>
                <a:gd name="T48" fmla="*/ 230 w 337"/>
                <a:gd name="T49" fmla="*/ 194 h 1031"/>
                <a:gd name="T50" fmla="*/ 277 w 337"/>
                <a:gd name="T51" fmla="*/ 298 h 1031"/>
                <a:gd name="T52" fmla="*/ 280 w 337"/>
                <a:gd name="T53" fmla="*/ 342 h 1031"/>
                <a:gd name="T54" fmla="*/ 271 w 337"/>
                <a:gd name="T55" fmla="*/ 372 h 1031"/>
                <a:gd name="T56" fmla="*/ 254 w 337"/>
                <a:gd name="T57" fmla="*/ 414 h 1031"/>
                <a:gd name="T58" fmla="*/ 283 w 337"/>
                <a:gd name="T59" fmla="*/ 513 h 1031"/>
                <a:gd name="T60" fmla="*/ 284 w 337"/>
                <a:gd name="T61" fmla="*/ 548 h 1031"/>
                <a:gd name="T62" fmla="*/ 278 w 337"/>
                <a:gd name="T63" fmla="*/ 610 h 1031"/>
                <a:gd name="T64" fmla="*/ 306 w 337"/>
                <a:gd name="T65" fmla="*/ 794 h 1031"/>
                <a:gd name="T66" fmla="*/ 262 w 337"/>
                <a:gd name="T67" fmla="*/ 818 h 1031"/>
                <a:gd name="T68" fmla="*/ 304 w 337"/>
                <a:gd name="T69" fmla="*/ 933 h 1031"/>
                <a:gd name="T70" fmla="*/ 329 w 337"/>
                <a:gd name="T71" fmla="*/ 940 h 1031"/>
                <a:gd name="T72" fmla="*/ 299 w 337"/>
                <a:gd name="T73" fmla="*/ 968 h 1031"/>
                <a:gd name="T74" fmla="*/ 249 w 337"/>
                <a:gd name="T75" fmla="*/ 931 h 1031"/>
                <a:gd name="T76" fmla="*/ 233 w 337"/>
                <a:gd name="T77" fmla="*/ 966 h 1031"/>
                <a:gd name="T78" fmla="*/ 217 w 337"/>
                <a:gd name="T79" fmla="*/ 916 h 1031"/>
                <a:gd name="T80" fmla="*/ 231 w 337"/>
                <a:gd name="T81" fmla="*/ 886 h 1031"/>
                <a:gd name="T82" fmla="*/ 188 w 337"/>
                <a:gd name="T83" fmla="*/ 826 h 1031"/>
                <a:gd name="T84" fmla="*/ 142 w 337"/>
                <a:gd name="T85" fmla="*/ 867 h 1031"/>
                <a:gd name="T86" fmla="*/ 151 w 337"/>
                <a:gd name="T87" fmla="*/ 948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7" h="1031">
                  <a:moveTo>
                    <a:pt x="151" y="948"/>
                  </a:moveTo>
                  <a:cubicBezTo>
                    <a:pt x="155" y="956"/>
                    <a:pt x="161" y="969"/>
                    <a:pt x="165" y="975"/>
                  </a:cubicBezTo>
                  <a:cubicBezTo>
                    <a:pt x="170" y="980"/>
                    <a:pt x="174" y="987"/>
                    <a:pt x="177" y="988"/>
                  </a:cubicBezTo>
                  <a:cubicBezTo>
                    <a:pt x="180" y="989"/>
                    <a:pt x="189" y="995"/>
                    <a:pt x="190" y="996"/>
                  </a:cubicBezTo>
                  <a:cubicBezTo>
                    <a:pt x="191" y="998"/>
                    <a:pt x="195" y="1002"/>
                    <a:pt x="195" y="1005"/>
                  </a:cubicBezTo>
                  <a:cubicBezTo>
                    <a:pt x="196" y="1007"/>
                    <a:pt x="195" y="1018"/>
                    <a:pt x="195" y="1018"/>
                  </a:cubicBezTo>
                  <a:cubicBezTo>
                    <a:pt x="195" y="1018"/>
                    <a:pt x="190" y="1025"/>
                    <a:pt x="175" y="1027"/>
                  </a:cubicBezTo>
                  <a:cubicBezTo>
                    <a:pt x="160" y="1028"/>
                    <a:pt x="136" y="1031"/>
                    <a:pt x="130" y="1022"/>
                  </a:cubicBezTo>
                  <a:cubicBezTo>
                    <a:pt x="125" y="1012"/>
                    <a:pt x="116" y="990"/>
                    <a:pt x="110" y="987"/>
                  </a:cubicBezTo>
                  <a:cubicBezTo>
                    <a:pt x="110" y="987"/>
                    <a:pt x="110" y="998"/>
                    <a:pt x="110" y="1002"/>
                  </a:cubicBezTo>
                  <a:cubicBezTo>
                    <a:pt x="110" y="1005"/>
                    <a:pt x="110" y="1010"/>
                    <a:pt x="110" y="1010"/>
                  </a:cubicBezTo>
                  <a:cubicBezTo>
                    <a:pt x="110" y="1010"/>
                    <a:pt x="108" y="1012"/>
                    <a:pt x="104" y="1012"/>
                  </a:cubicBezTo>
                  <a:cubicBezTo>
                    <a:pt x="101" y="1012"/>
                    <a:pt x="99" y="1010"/>
                    <a:pt x="99" y="1005"/>
                  </a:cubicBezTo>
                  <a:cubicBezTo>
                    <a:pt x="98" y="1000"/>
                    <a:pt x="99" y="991"/>
                    <a:pt x="97" y="984"/>
                  </a:cubicBezTo>
                  <a:cubicBezTo>
                    <a:pt x="95" y="977"/>
                    <a:pt x="92" y="971"/>
                    <a:pt x="88" y="965"/>
                  </a:cubicBezTo>
                  <a:cubicBezTo>
                    <a:pt x="83" y="960"/>
                    <a:pt x="80" y="956"/>
                    <a:pt x="82" y="950"/>
                  </a:cubicBezTo>
                  <a:cubicBezTo>
                    <a:pt x="84" y="944"/>
                    <a:pt x="85" y="940"/>
                    <a:pt x="88" y="936"/>
                  </a:cubicBezTo>
                  <a:cubicBezTo>
                    <a:pt x="90" y="932"/>
                    <a:pt x="93" y="928"/>
                    <a:pt x="93" y="928"/>
                  </a:cubicBezTo>
                  <a:cubicBezTo>
                    <a:pt x="94" y="929"/>
                    <a:pt x="94" y="929"/>
                    <a:pt x="94" y="929"/>
                  </a:cubicBezTo>
                  <a:cubicBezTo>
                    <a:pt x="94" y="929"/>
                    <a:pt x="100" y="923"/>
                    <a:pt x="98" y="916"/>
                  </a:cubicBezTo>
                  <a:cubicBezTo>
                    <a:pt x="96" y="909"/>
                    <a:pt x="87" y="882"/>
                    <a:pt x="85" y="875"/>
                  </a:cubicBezTo>
                  <a:cubicBezTo>
                    <a:pt x="82" y="867"/>
                    <a:pt x="77" y="838"/>
                    <a:pt x="77" y="834"/>
                  </a:cubicBezTo>
                  <a:cubicBezTo>
                    <a:pt x="77" y="829"/>
                    <a:pt x="76" y="817"/>
                    <a:pt x="76" y="817"/>
                  </a:cubicBezTo>
                  <a:cubicBezTo>
                    <a:pt x="75" y="812"/>
                    <a:pt x="75" y="812"/>
                    <a:pt x="75" y="812"/>
                  </a:cubicBezTo>
                  <a:cubicBezTo>
                    <a:pt x="75" y="812"/>
                    <a:pt x="65" y="805"/>
                    <a:pt x="50" y="806"/>
                  </a:cubicBezTo>
                  <a:cubicBezTo>
                    <a:pt x="35" y="808"/>
                    <a:pt x="27" y="812"/>
                    <a:pt x="18" y="808"/>
                  </a:cubicBezTo>
                  <a:cubicBezTo>
                    <a:pt x="8" y="805"/>
                    <a:pt x="0" y="803"/>
                    <a:pt x="0" y="803"/>
                  </a:cubicBezTo>
                  <a:cubicBezTo>
                    <a:pt x="0" y="803"/>
                    <a:pt x="6" y="772"/>
                    <a:pt x="8" y="753"/>
                  </a:cubicBezTo>
                  <a:cubicBezTo>
                    <a:pt x="10" y="735"/>
                    <a:pt x="15" y="701"/>
                    <a:pt x="16" y="682"/>
                  </a:cubicBezTo>
                  <a:cubicBezTo>
                    <a:pt x="17" y="663"/>
                    <a:pt x="20" y="632"/>
                    <a:pt x="27" y="615"/>
                  </a:cubicBezTo>
                  <a:cubicBezTo>
                    <a:pt x="35" y="597"/>
                    <a:pt x="42" y="580"/>
                    <a:pt x="42" y="559"/>
                  </a:cubicBezTo>
                  <a:cubicBezTo>
                    <a:pt x="42" y="538"/>
                    <a:pt x="45" y="522"/>
                    <a:pt x="51" y="497"/>
                  </a:cubicBezTo>
                  <a:cubicBezTo>
                    <a:pt x="57" y="472"/>
                    <a:pt x="68" y="453"/>
                    <a:pt x="75" y="439"/>
                  </a:cubicBezTo>
                  <a:cubicBezTo>
                    <a:pt x="81" y="425"/>
                    <a:pt x="91" y="404"/>
                    <a:pt x="91" y="404"/>
                  </a:cubicBezTo>
                  <a:cubicBezTo>
                    <a:pt x="91" y="404"/>
                    <a:pt x="82" y="402"/>
                    <a:pt x="76" y="402"/>
                  </a:cubicBezTo>
                  <a:cubicBezTo>
                    <a:pt x="70" y="403"/>
                    <a:pt x="61" y="399"/>
                    <a:pt x="58" y="383"/>
                  </a:cubicBezTo>
                  <a:cubicBezTo>
                    <a:pt x="54" y="366"/>
                    <a:pt x="52" y="356"/>
                    <a:pt x="54" y="342"/>
                  </a:cubicBezTo>
                  <a:cubicBezTo>
                    <a:pt x="56" y="328"/>
                    <a:pt x="66" y="289"/>
                    <a:pt x="66" y="289"/>
                  </a:cubicBezTo>
                  <a:cubicBezTo>
                    <a:pt x="62" y="290"/>
                    <a:pt x="62" y="290"/>
                    <a:pt x="62" y="290"/>
                  </a:cubicBezTo>
                  <a:cubicBezTo>
                    <a:pt x="70" y="262"/>
                    <a:pt x="70" y="262"/>
                    <a:pt x="70" y="262"/>
                  </a:cubicBezTo>
                  <a:cubicBezTo>
                    <a:pt x="70" y="262"/>
                    <a:pt x="58" y="250"/>
                    <a:pt x="61" y="240"/>
                  </a:cubicBezTo>
                  <a:cubicBezTo>
                    <a:pt x="65" y="231"/>
                    <a:pt x="65" y="227"/>
                    <a:pt x="72" y="218"/>
                  </a:cubicBezTo>
                  <a:cubicBezTo>
                    <a:pt x="80" y="209"/>
                    <a:pt x="93" y="193"/>
                    <a:pt x="93" y="193"/>
                  </a:cubicBezTo>
                  <a:cubicBezTo>
                    <a:pt x="93" y="193"/>
                    <a:pt x="102" y="185"/>
                    <a:pt x="105" y="166"/>
                  </a:cubicBezTo>
                  <a:cubicBezTo>
                    <a:pt x="108" y="147"/>
                    <a:pt x="98" y="139"/>
                    <a:pt x="101" y="125"/>
                  </a:cubicBezTo>
                  <a:cubicBezTo>
                    <a:pt x="104" y="112"/>
                    <a:pt x="105" y="95"/>
                    <a:pt x="104" y="87"/>
                  </a:cubicBezTo>
                  <a:cubicBezTo>
                    <a:pt x="103" y="79"/>
                    <a:pt x="102" y="57"/>
                    <a:pt x="110" y="43"/>
                  </a:cubicBezTo>
                  <a:cubicBezTo>
                    <a:pt x="118" y="28"/>
                    <a:pt x="127" y="12"/>
                    <a:pt x="138" y="7"/>
                  </a:cubicBezTo>
                  <a:cubicBezTo>
                    <a:pt x="149" y="2"/>
                    <a:pt x="158" y="0"/>
                    <a:pt x="164" y="3"/>
                  </a:cubicBezTo>
                  <a:cubicBezTo>
                    <a:pt x="169" y="5"/>
                    <a:pt x="175" y="2"/>
                    <a:pt x="186" y="5"/>
                  </a:cubicBezTo>
                  <a:cubicBezTo>
                    <a:pt x="198" y="9"/>
                    <a:pt x="211" y="11"/>
                    <a:pt x="215" y="13"/>
                  </a:cubicBezTo>
                  <a:cubicBezTo>
                    <a:pt x="218" y="14"/>
                    <a:pt x="224" y="17"/>
                    <a:pt x="223" y="18"/>
                  </a:cubicBezTo>
                  <a:cubicBezTo>
                    <a:pt x="223" y="20"/>
                    <a:pt x="221" y="25"/>
                    <a:pt x="221" y="25"/>
                  </a:cubicBezTo>
                  <a:cubicBezTo>
                    <a:pt x="221" y="25"/>
                    <a:pt x="231" y="34"/>
                    <a:pt x="233" y="40"/>
                  </a:cubicBezTo>
                  <a:cubicBezTo>
                    <a:pt x="235" y="45"/>
                    <a:pt x="238" y="54"/>
                    <a:pt x="238" y="54"/>
                  </a:cubicBezTo>
                  <a:cubicBezTo>
                    <a:pt x="238" y="54"/>
                    <a:pt x="241" y="56"/>
                    <a:pt x="240" y="57"/>
                  </a:cubicBezTo>
                  <a:cubicBezTo>
                    <a:pt x="240" y="59"/>
                    <a:pt x="238" y="63"/>
                    <a:pt x="238" y="64"/>
                  </a:cubicBezTo>
                  <a:cubicBezTo>
                    <a:pt x="238" y="66"/>
                    <a:pt x="237" y="73"/>
                    <a:pt x="238" y="74"/>
                  </a:cubicBezTo>
                  <a:cubicBezTo>
                    <a:pt x="239" y="76"/>
                    <a:pt x="244" y="83"/>
                    <a:pt x="246" y="85"/>
                  </a:cubicBezTo>
                  <a:cubicBezTo>
                    <a:pt x="249" y="87"/>
                    <a:pt x="250" y="89"/>
                    <a:pt x="250" y="90"/>
                  </a:cubicBezTo>
                  <a:cubicBezTo>
                    <a:pt x="251" y="92"/>
                    <a:pt x="249" y="96"/>
                    <a:pt x="242" y="95"/>
                  </a:cubicBezTo>
                  <a:cubicBezTo>
                    <a:pt x="242" y="95"/>
                    <a:pt x="241" y="99"/>
                    <a:pt x="242" y="100"/>
                  </a:cubicBezTo>
                  <a:cubicBezTo>
                    <a:pt x="244" y="101"/>
                    <a:pt x="245" y="104"/>
                    <a:pt x="244" y="105"/>
                  </a:cubicBezTo>
                  <a:cubicBezTo>
                    <a:pt x="242" y="106"/>
                    <a:pt x="242" y="107"/>
                    <a:pt x="242" y="107"/>
                  </a:cubicBezTo>
                  <a:cubicBezTo>
                    <a:pt x="242" y="113"/>
                    <a:pt x="242" y="113"/>
                    <a:pt x="242" y="113"/>
                  </a:cubicBezTo>
                  <a:cubicBezTo>
                    <a:pt x="242" y="113"/>
                    <a:pt x="244" y="113"/>
                    <a:pt x="244" y="115"/>
                  </a:cubicBezTo>
                  <a:cubicBezTo>
                    <a:pt x="243" y="117"/>
                    <a:pt x="243" y="119"/>
                    <a:pt x="241" y="120"/>
                  </a:cubicBezTo>
                  <a:cubicBezTo>
                    <a:pt x="241" y="120"/>
                    <a:pt x="241" y="122"/>
                    <a:pt x="241" y="123"/>
                  </a:cubicBezTo>
                  <a:cubicBezTo>
                    <a:pt x="242" y="125"/>
                    <a:pt x="243" y="128"/>
                    <a:pt x="244" y="130"/>
                  </a:cubicBezTo>
                  <a:cubicBezTo>
                    <a:pt x="244" y="131"/>
                    <a:pt x="245" y="138"/>
                    <a:pt x="239" y="139"/>
                  </a:cubicBezTo>
                  <a:cubicBezTo>
                    <a:pt x="233" y="141"/>
                    <a:pt x="230" y="140"/>
                    <a:pt x="225" y="141"/>
                  </a:cubicBezTo>
                  <a:cubicBezTo>
                    <a:pt x="220" y="142"/>
                    <a:pt x="212" y="144"/>
                    <a:pt x="209" y="148"/>
                  </a:cubicBezTo>
                  <a:cubicBezTo>
                    <a:pt x="206" y="151"/>
                    <a:pt x="200" y="157"/>
                    <a:pt x="200" y="164"/>
                  </a:cubicBezTo>
                  <a:cubicBezTo>
                    <a:pt x="200" y="164"/>
                    <a:pt x="207" y="173"/>
                    <a:pt x="211" y="176"/>
                  </a:cubicBezTo>
                  <a:cubicBezTo>
                    <a:pt x="214" y="180"/>
                    <a:pt x="224" y="187"/>
                    <a:pt x="230" y="194"/>
                  </a:cubicBezTo>
                  <a:cubicBezTo>
                    <a:pt x="235" y="201"/>
                    <a:pt x="245" y="214"/>
                    <a:pt x="248" y="218"/>
                  </a:cubicBezTo>
                  <a:cubicBezTo>
                    <a:pt x="251" y="222"/>
                    <a:pt x="261" y="245"/>
                    <a:pt x="261" y="245"/>
                  </a:cubicBezTo>
                  <a:cubicBezTo>
                    <a:pt x="277" y="298"/>
                    <a:pt x="277" y="298"/>
                    <a:pt x="277" y="298"/>
                  </a:cubicBezTo>
                  <a:cubicBezTo>
                    <a:pt x="270" y="325"/>
                    <a:pt x="270" y="325"/>
                    <a:pt x="270" y="325"/>
                  </a:cubicBezTo>
                  <a:cubicBezTo>
                    <a:pt x="270" y="325"/>
                    <a:pt x="277" y="323"/>
                    <a:pt x="279" y="325"/>
                  </a:cubicBezTo>
                  <a:cubicBezTo>
                    <a:pt x="281" y="327"/>
                    <a:pt x="280" y="336"/>
                    <a:pt x="280" y="342"/>
                  </a:cubicBezTo>
                  <a:cubicBezTo>
                    <a:pt x="280" y="347"/>
                    <a:pt x="281" y="354"/>
                    <a:pt x="280" y="357"/>
                  </a:cubicBezTo>
                  <a:cubicBezTo>
                    <a:pt x="279" y="361"/>
                    <a:pt x="277" y="364"/>
                    <a:pt x="277" y="366"/>
                  </a:cubicBezTo>
                  <a:cubicBezTo>
                    <a:pt x="277" y="368"/>
                    <a:pt x="273" y="370"/>
                    <a:pt x="271" y="372"/>
                  </a:cubicBezTo>
                  <a:cubicBezTo>
                    <a:pt x="269" y="374"/>
                    <a:pt x="267" y="377"/>
                    <a:pt x="265" y="377"/>
                  </a:cubicBezTo>
                  <a:cubicBezTo>
                    <a:pt x="262" y="377"/>
                    <a:pt x="258" y="377"/>
                    <a:pt x="258" y="377"/>
                  </a:cubicBezTo>
                  <a:cubicBezTo>
                    <a:pt x="254" y="414"/>
                    <a:pt x="254" y="414"/>
                    <a:pt x="254" y="414"/>
                  </a:cubicBezTo>
                  <a:cubicBezTo>
                    <a:pt x="254" y="414"/>
                    <a:pt x="259" y="443"/>
                    <a:pt x="262" y="452"/>
                  </a:cubicBezTo>
                  <a:cubicBezTo>
                    <a:pt x="266" y="460"/>
                    <a:pt x="269" y="486"/>
                    <a:pt x="273" y="493"/>
                  </a:cubicBezTo>
                  <a:cubicBezTo>
                    <a:pt x="277" y="499"/>
                    <a:pt x="282" y="511"/>
                    <a:pt x="283" y="513"/>
                  </a:cubicBezTo>
                  <a:cubicBezTo>
                    <a:pt x="283" y="515"/>
                    <a:pt x="286" y="515"/>
                    <a:pt x="286" y="520"/>
                  </a:cubicBezTo>
                  <a:cubicBezTo>
                    <a:pt x="286" y="525"/>
                    <a:pt x="286" y="534"/>
                    <a:pt x="286" y="537"/>
                  </a:cubicBezTo>
                  <a:cubicBezTo>
                    <a:pt x="286" y="541"/>
                    <a:pt x="287" y="546"/>
                    <a:pt x="284" y="548"/>
                  </a:cubicBezTo>
                  <a:cubicBezTo>
                    <a:pt x="282" y="550"/>
                    <a:pt x="274" y="556"/>
                    <a:pt x="274" y="556"/>
                  </a:cubicBezTo>
                  <a:cubicBezTo>
                    <a:pt x="274" y="556"/>
                    <a:pt x="269" y="557"/>
                    <a:pt x="270" y="563"/>
                  </a:cubicBezTo>
                  <a:cubicBezTo>
                    <a:pt x="271" y="569"/>
                    <a:pt x="276" y="600"/>
                    <a:pt x="278" y="610"/>
                  </a:cubicBezTo>
                  <a:cubicBezTo>
                    <a:pt x="281" y="620"/>
                    <a:pt x="290" y="650"/>
                    <a:pt x="289" y="666"/>
                  </a:cubicBezTo>
                  <a:cubicBezTo>
                    <a:pt x="289" y="682"/>
                    <a:pt x="296" y="720"/>
                    <a:pt x="299" y="736"/>
                  </a:cubicBezTo>
                  <a:cubicBezTo>
                    <a:pt x="301" y="752"/>
                    <a:pt x="305" y="789"/>
                    <a:pt x="306" y="794"/>
                  </a:cubicBezTo>
                  <a:cubicBezTo>
                    <a:pt x="308" y="800"/>
                    <a:pt x="307" y="801"/>
                    <a:pt x="307" y="801"/>
                  </a:cubicBezTo>
                  <a:cubicBezTo>
                    <a:pt x="307" y="801"/>
                    <a:pt x="306" y="809"/>
                    <a:pt x="292" y="812"/>
                  </a:cubicBezTo>
                  <a:cubicBezTo>
                    <a:pt x="278" y="814"/>
                    <a:pt x="262" y="818"/>
                    <a:pt x="262" y="818"/>
                  </a:cubicBezTo>
                  <a:cubicBezTo>
                    <a:pt x="262" y="818"/>
                    <a:pt x="266" y="857"/>
                    <a:pt x="272" y="870"/>
                  </a:cubicBezTo>
                  <a:cubicBezTo>
                    <a:pt x="279" y="883"/>
                    <a:pt x="288" y="907"/>
                    <a:pt x="293" y="915"/>
                  </a:cubicBezTo>
                  <a:cubicBezTo>
                    <a:pt x="298" y="922"/>
                    <a:pt x="304" y="933"/>
                    <a:pt x="304" y="933"/>
                  </a:cubicBezTo>
                  <a:cubicBezTo>
                    <a:pt x="304" y="933"/>
                    <a:pt x="310" y="933"/>
                    <a:pt x="313" y="933"/>
                  </a:cubicBezTo>
                  <a:cubicBezTo>
                    <a:pt x="316" y="934"/>
                    <a:pt x="321" y="934"/>
                    <a:pt x="323" y="936"/>
                  </a:cubicBezTo>
                  <a:cubicBezTo>
                    <a:pt x="325" y="937"/>
                    <a:pt x="329" y="939"/>
                    <a:pt x="329" y="940"/>
                  </a:cubicBezTo>
                  <a:cubicBezTo>
                    <a:pt x="330" y="941"/>
                    <a:pt x="335" y="941"/>
                    <a:pt x="334" y="945"/>
                  </a:cubicBezTo>
                  <a:cubicBezTo>
                    <a:pt x="334" y="949"/>
                    <a:pt x="337" y="955"/>
                    <a:pt x="328" y="959"/>
                  </a:cubicBezTo>
                  <a:cubicBezTo>
                    <a:pt x="318" y="963"/>
                    <a:pt x="308" y="968"/>
                    <a:pt x="299" y="968"/>
                  </a:cubicBezTo>
                  <a:cubicBezTo>
                    <a:pt x="290" y="968"/>
                    <a:pt x="281" y="969"/>
                    <a:pt x="278" y="962"/>
                  </a:cubicBezTo>
                  <a:cubicBezTo>
                    <a:pt x="275" y="956"/>
                    <a:pt x="268" y="945"/>
                    <a:pt x="263" y="940"/>
                  </a:cubicBezTo>
                  <a:cubicBezTo>
                    <a:pt x="258" y="935"/>
                    <a:pt x="254" y="932"/>
                    <a:pt x="249" y="931"/>
                  </a:cubicBezTo>
                  <a:cubicBezTo>
                    <a:pt x="244" y="931"/>
                    <a:pt x="241" y="930"/>
                    <a:pt x="240" y="934"/>
                  </a:cubicBezTo>
                  <a:cubicBezTo>
                    <a:pt x="239" y="938"/>
                    <a:pt x="238" y="965"/>
                    <a:pt x="238" y="965"/>
                  </a:cubicBezTo>
                  <a:cubicBezTo>
                    <a:pt x="238" y="965"/>
                    <a:pt x="237" y="966"/>
                    <a:pt x="233" y="966"/>
                  </a:cubicBezTo>
                  <a:cubicBezTo>
                    <a:pt x="228" y="966"/>
                    <a:pt x="229" y="961"/>
                    <a:pt x="229" y="961"/>
                  </a:cubicBezTo>
                  <a:cubicBezTo>
                    <a:pt x="229" y="961"/>
                    <a:pt x="231" y="939"/>
                    <a:pt x="229" y="935"/>
                  </a:cubicBezTo>
                  <a:cubicBezTo>
                    <a:pt x="227" y="932"/>
                    <a:pt x="217" y="918"/>
                    <a:pt x="217" y="916"/>
                  </a:cubicBezTo>
                  <a:cubicBezTo>
                    <a:pt x="216" y="914"/>
                    <a:pt x="214" y="910"/>
                    <a:pt x="216" y="905"/>
                  </a:cubicBezTo>
                  <a:cubicBezTo>
                    <a:pt x="219" y="900"/>
                    <a:pt x="225" y="889"/>
                    <a:pt x="227" y="887"/>
                  </a:cubicBezTo>
                  <a:cubicBezTo>
                    <a:pt x="229" y="885"/>
                    <a:pt x="231" y="886"/>
                    <a:pt x="231" y="886"/>
                  </a:cubicBezTo>
                  <a:cubicBezTo>
                    <a:pt x="231" y="879"/>
                    <a:pt x="231" y="879"/>
                    <a:pt x="231" y="879"/>
                  </a:cubicBezTo>
                  <a:cubicBezTo>
                    <a:pt x="206" y="829"/>
                    <a:pt x="206" y="829"/>
                    <a:pt x="206" y="829"/>
                  </a:cubicBezTo>
                  <a:cubicBezTo>
                    <a:pt x="206" y="829"/>
                    <a:pt x="198" y="829"/>
                    <a:pt x="188" y="826"/>
                  </a:cubicBezTo>
                  <a:cubicBezTo>
                    <a:pt x="177" y="824"/>
                    <a:pt x="165" y="821"/>
                    <a:pt x="158" y="822"/>
                  </a:cubicBezTo>
                  <a:cubicBezTo>
                    <a:pt x="150" y="823"/>
                    <a:pt x="147" y="824"/>
                    <a:pt x="147" y="824"/>
                  </a:cubicBezTo>
                  <a:cubicBezTo>
                    <a:pt x="147" y="824"/>
                    <a:pt x="143" y="858"/>
                    <a:pt x="142" y="867"/>
                  </a:cubicBezTo>
                  <a:cubicBezTo>
                    <a:pt x="141" y="876"/>
                    <a:pt x="141" y="912"/>
                    <a:pt x="141" y="915"/>
                  </a:cubicBezTo>
                  <a:cubicBezTo>
                    <a:pt x="141" y="919"/>
                    <a:pt x="149" y="935"/>
                    <a:pt x="149" y="939"/>
                  </a:cubicBezTo>
                  <a:cubicBezTo>
                    <a:pt x="149" y="944"/>
                    <a:pt x="151" y="947"/>
                    <a:pt x="151" y="94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none" lIns="121888" tIns="60944" rIns="121888" bIns="60944" numCol="1" anchor="ctr" anchorCtr="0" compatLnSpc="1">
              <a:prstTxWarp prst="textNoShape">
                <a:avLst/>
              </a:prstTxWarp>
            </a:bodyPr>
            <a:lstStyle/>
            <a:p>
              <a:pPr defTabSz="1219184">
                <a:defRPr/>
              </a:pPr>
              <a:endParaRPr lang="en-GB" sz="2400">
                <a:latin typeface="Helvetica" pitchFamily="2" charset="0"/>
              </a:endParaRPr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675735A1-7A91-414C-82B9-BAFC2A2F95E7}"/>
                </a:ext>
              </a:extLst>
            </p:cNvPr>
            <p:cNvSpPr>
              <a:spLocks/>
            </p:cNvSpPr>
            <p:nvPr/>
          </p:nvSpPr>
          <p:spPr bwMode="gray">
            <a:xfrm>
              <a:off x="2623816" y="1228825"/>
              <a:ext cx="172389" cy="120996"/>
            </a:xfrm>
            <a:custGeom>
              <a:avLst/>
              <a:gdLst>
                <a:gd name="T0" fmla="*/ 180 w 182"/>
                <a:gd name="T1" fmla="*/ 19 h 128"/>
                <a:gd name="T2" fmla="*/ 18 w 182"/>
                <a:gd name="T3" fmla="*/ 0 h 128"/>
                <a:gd name="T4" fmla="*/ 17 w 182"/>
                <a:gd name="T5" fmla="*/ 5 h 128"/>
                <a:gd name="T6" fmla="*/ 0 w 182"/>
                <a:gd name="T7" fmla="*/ 119 h 128"/>
                <a:gd name="T8" fmla="*/ 8 w 182"/>
                <a:gd name="T9" fmla="*/ 120 h 128"/>
                <a:gd name="T10" fmla="*/ 41 w 182"/>
                <a:gd name="T11" fmla="*/ 126 h 128"/>
                <a:gd name="T12" fmla="*/ 84 w 182"/>
                <a:gd name="T13" fmla="*/ 128 h 128"/>
                <a:gd name="T14" fmla="*/ 115 w 182"/>
                <a:gd name="T15" fmla="*/ 119 h 128"/>
                <a:gd name="T16" fmla="*/ 120 w 182"/>
                <a:gd name="T17" fmla="*/ 109 h 128"/>
                <a:gd name="T18" fmla="*/ 128 w 182"/>
                <a:gd name="T19" fmla="*/ 103 h 128"/>
                <a:gd name="T20" fmla="*/ 137 w 182"/>
                <a:gd name="T21" fmla="*/ 96 h 128"/>
                <a:gd name="T22" fmla="*/ 147 w 182"/>
                <a:gd name="T23" fmla="*/ 89 h 128"/>
                <a:gd name="T24" fmla="*/ 156 w 182"/>
                <a:gd name="T25" fmla="*/ 78 h 128"/>
                <a:gd name="T26" fmla="*/ 165 w 182"/>
                <a:gd name="T27" fmla="*/ 78 h 128"/>
                <a:gd name="T28" fmla="*/ 165 w 182"/>
                <a:gd name="T29" fmla="*/ 87 h 128"/>
                <a:gd name="T30" fmla="*/ 155 w 182"/>
                <a:gd name="T31" fmla="*/ 96 h 128"/>
                <a:gd name="T32" fmla="*/ 149 w 182"/>
                <a:gd name="T33" fmla="*/ 104 h 128"/>
                <a:gd name="T34" fmla="*/ 154 w 182"/>
                <a:gd name="T35" fmla="*/ 108 h 128"/>
                <a:gd name="T36" fmla="*/ 163 w 182"/>
                <a:gd name="T37" fmla="*/ 104 h 128"/>
                <a:gd name="T38" fmla="*/ 165 w 182"/>
                <a:gd name="T39" fmla="*/ 97 h 128"/>
                <a:gd name="T40" fmla="*/ 182 w 182"/>
                <a:gd name="T41" fmla="*/ 25 h 128"/>
                <a:gd name="T42" fmla="*/ 180 w 182"/>
                <a:gd name="T43" fmla="*/ 1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2" h="128">
                  <a:moveTo>
                    <a:pt x="180" y="19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2" y="120"/>
                    <a:pt x="8" y="120"/>
                  </a:cubicBezTo>
                  <a:cubicBezTo>
                    <a:pt x="14" y="120"/>
                    <a:pt x="35" y="124"/>
                    <a:pt x="41" y="126"/>
                  </a:cubicBezTo>
                  <a:cubicBezTo>
                    <a:pt x="46" y="128"/>
                    <a:pt x="71" y="128"/>
                    <a:pt x="84" y="128"/>
                  </a:cubicBezTo>
                  <a:cubicBezTo>
                    <a:pt x="98" y="128"/>
                    <a:pt x="110" y="122"/>
                    <a:pt x="115" y="119"/>
                  </a:cubicBezTo>
                  <a:cubicBezTo>
                    <a:pt x="120" y="117"/>
                    <a:pt x="118" y="112"/>
                    <a:pt x="120" y="109"/>
                  </a:cubicBezTo>
                  <a:cubicBezTo>
                    <a:pt x="121" y="106"/>
                    <a:pt x="126" y="104"/>
                    <a:pt x="128" y="103"/>
                  </a:cubicBezTo>
                  <a:cubicBezTo>
                    <a:pt x="130" y="102"/>
                    <a:pt x="133" y="97"/>
                    <a:pt x="137" y="96"/>
                  </a:cubicBezTo>
                  <a:cubicBezTo>
                    <a:pt x="141" y="95"/>
                    <a:pt x="145" y="91"/>
                    <a:pt x="147" y="89"/>
                  </a:cubicBezTo>
                  <a:cubicBezTo>
                    <a:pt x="150" y="88"/>
                    <a:pt x="152" y="81"/>
                    <a:pt x="156" y="78"/>
                  </a:cubicBezTo>
                  <a:cubicBezTo>
                    <a:pt x="160" y="75"/>
                    <a:pt x="164" y="77"/>
                    <a:pt x="165" y="78"/>
                  </a:cubicBezTo>
                  <a:cubicBezTo>
                    <a:pt x="167" y="80"/>
                    <a:pt x="166" y="85"/>
                    <a:pt x="165" y="87"/>
                  </a:cubicBezTo>
                  <a:cubicBezTo>
                    <a:pt x="165" y="89"/>
                    <a:pt x="157" y="94"/>
                    <a:pt x="155" y="96"/>
                  </a:cubicBezTo>
                  <a:cubicBezTo>
                    <a:pt x="154" y="98"/>
                    <a:pt x="149" y="104"/>
                    <a:pt x="149" y="104"/>
                  </a:cubicBezTo>
                  <a:cubicBezTo>
                    <a:pt x="149" y="104"/>
                    <a:pt x="150" y="106"/>
                    <a:pt x="154" y="108"/>
                  </a:cubicBezTo>
                  <a:cubicBezTo>
                    <a:pt x="159" y="109"/>
                    <a:pt x="161" y="106"/>
                    <a:pt x="163" y="104"/>
                  </a:cubicBezTo>
                  <a:cubicBezTo>
                    <a:pt x="165" y="103"/>
                    <a:pt x="165" y="97"/>
                    <a:pt x="165" y="97"/>
                  </a:cubicBezTo>
                  <a:cubicBezTo>
                    <a:pt x="165" y="97"/>
                    <a:pt x="181" y="27"/>
                    <a:pt x="182" y="25"/>
                  </a:cubicBezTo>
                  <a:cubicBezTo>
                    <a:pt x="182" y="22"/>
                    <a:pt x="180" y="19"/>
                    <a:pt x="180" y="1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none" lIns="121888" tIns="60944" rIns="121888" bIns="60944" numCol="1" anchor="ctr" anchorCtr="0" compatLnSpc="1">
              <a:prstTxWarp prst="textNoShape">
                <a:avLst/>
              </a:prstTxWarp>
            </a:bodyPr>
            <a:lstStyle/>
            <a:p>
              <a:pPr defTabSz="1219184">
                <a:defRPr/>
              </a:pPr>
              <a:endParaRPr lang="en-GB" sz="2400">
                <a:latin typeface="Helvetica" pitchFamily="2" charset="0"/>
              </a:endParaRPr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33EDE9B3-7E4B-4796-B029-AA72446A3A23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9119" y="1369854"/>
              <a:ext cx="99425" cy="32853"/>
            </a:xfrm>
            <a:custGeom>
              <a:avLst/>
              <a:gdLst>
                <a:gd name="T0" fmla="*/ 92 w 105"/>
                <a:gd name="T1" fmla="*/ 0 h 35"/>
                <a:gd name="T2" fmla="*/ 73 w 105"/>
                <a:gd name="T3" fmla="*/ 2 h 35"/>
                <a:gd name="T4" fmla="*/ 65 w 105"/>
                <a:gd name="T5" fmla="*/ 4 h 35"/>
                <a:gd name="T6" fmla="*/ 53 w 105"/>
                <a:gd name="T7" fmla="*/ 7 h 35"/>
                <a:gd name="T8" fmla="*/ 2 w 105"/>
                <a:gd name="T9" fmla="*/ 21 h 35"/>
                <a:gd name="T10" fmla="*/ 0 w 105"/>
                <a:gd name="T11" fmla="*/ 23 h 35"/>
                <a:gd name="T12" fmla="*/ 101 w 105"/>
                <a:gd name="T13" fmla="*/ 35 h 35"/>
                <a:gd name="T14" fmla="*/ 105 w 105"/>
                <a:gd name="T15" fmla="*/ 0 h 35"/>
                <a:gd name="T16" fmla="*/ 92 w 105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35">
                  <a:moveTo>
                    <a:pt x="92" y="0"/>
                  </a:moveTo>
                  <a:cubicBezTo>
                    <a:pt x="89" y="1"/>
                    <a:pt x="76" y="0"/>
                    <a:pt x="73" y="2"/>
                  </a:cubicBezTo>
                  <a:cubicBezTo>
                    <a:pt x="71" y="3"/>
                    <a:pt x="69" y="4"/>
                    <a:pt x="65" y="4"/>
                  </a:cubicBezTo>
                  <a:cubicBezTo>
                    <a:pt x="61" y="4"/>
                    <a:pt x="58" y="6"/>
                    <a:pt x="53" y="7"/>
                  </a:cubicBezTo>
                  <a:cubicBezTo>
                    <a:pt x="47" y="8"/>
                    <a:pt x="13" y="18"/>
                    <a:pt x="2" y="2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94" y="0"/>
                    <a:pt x="9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none" lIns="121888" tIns="60944" rIns="121888" bIns="60944" numCol="1" anchor="ctr" anchorCtr="0" compatLnSpc="1">
              <a:prstTxWarp prst="textNoShape">
                <a:avLst/>
              </a:prstTxWarp>
            </a:bodyPr>
            <a:lstStyle/>
            <a:p>
              <a:pPr defTabSz="1219184">
                <a:defRPr/>
              </a:pPr>
              <a:endParaRPr lang="en-GB" sz="2400">
                <a:latin typeface="Helvetica" pitchFamily="2" charset="0"/>
              </a:endParaRPr>
            </a:p>
          </p:txBody>
        </p:sp>
      </p:grpSp>
      <p:pic>
        <p:nvPicPr>
          <p:cNvPr id="33" name="Picture 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1FA4E13-D016-49C8-B9C3-9FBC9569D3D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765285" y="2981810"/>
            <a:ext cx="538072" cy="27969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D6A421-B3D9-49A3-A4D4-47E85E4AB1CC}"/>
              </a:ext>
            </a:extLst>
          </p:cNvPr>
          <p:cNvCxnSpPr>
            <a:cxnSpLocks/>
          </p:cNvCxnSpPr>
          <p:nvPr/>
        </p:nvCxnSpPr>
        <p:spPr>
          <a:xfrm>
            <a:off x="9159298" y="3145993"/>
            <a:ext cx="605988" cy="1052"/>
          </a:xfrm>
          <a:prstGeom prst="straightConnector1">
            <a:avLst/>
          </a:prstGeom>
          <a:ln w="19050" cmpd="dbl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37750C2-404D-4BA5-898E-2710D76029BF}"/>
              </a:ext>
            </a:extLst>
          </p:cNvPr>
          <p:cNvSpPr txBox="1"/>
          <p:nvPr/>
        </p:nvSpPr>
        <p:spPr>
          <a:xfrm>
            <a:off x="9003557" y="2193931"/>
            <a:ext cx="15726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93">
              <a:defRPr/>
            </a:pPr>
            <a:r>
              <a:rPr lang="en-US" sz="900">
                <a:latin typeface="Helvetica" pitchFamily="2" charset="0"/>
                <a:cs typeface="Calibri" panose="020F0502020204030204" pitchFamily="34" charset="0"/>
              </a:rPr>
              <a:t>Stakeholders/ C-level</a:t>
            </a:r>
            <a:endParaRPr lang="en-IN" sz="900" err="1">
              <a:latin typeface="Helvetica" pitchFamily="2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E7CAA9-6236-4E25-9158-A625FD5A305B}"/>
              </a:ext>
            </a:extLst>
          </p:cNvPr>
          <p:cNvSpPr txBox="1"/>
          <p:nvPr/>
        </p:nvSpPr>
        <p:spPr>
          <a:xfrm>
            <a:off x="4609081" y="2871433"/>
            <a:ext cx="714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93">
              <a:defRPr/>
            </a:pPr>
            <a:r>
              <a:rPr lang="en-US" sz="800">
                <a:latin typeface="Helvetica Light" panose="020B0403020202020204" pitchFamily="34" charset="0"/>
                <a:cs typeface="Calibri" panose="020F0502020204030204" pitchFamily="34" charset="0"/>
              </a:rPr>
              <a:t>Jenkin’s  Pipeline</a:t>
            </a:r>
            <a:endParaRPr lang="en-IN" sz="800" err="1">
              <a:latin typeface="Helvetica Light" panose="020B040302020202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4D4880-869A-4D9D-890B-C3BA400757F8}"/>
              </a:ext>
            </a:extLst>
          </p:cNvPr>
          <p:cNvCxnSpPr>
            <a:cxnSpLocks/>
          </p:cNvCxnSpPr>
          <p:nvPr/>
        </p:nvCxnSpPr>
        <p:spPr>
          <a:xfrm flipV="1">
            <a:off x="9044363" y="2351470"/>
            <a:ext cx="525735" cy="496551"/>
          </a:xfrm>
          <a:prstGeom prst="straightConnector1">
            <a:avLst/>
          </a:prstGeom>
          <a:ln w="6350">
            <a:solidFill>
              <a:schemeClr val="accent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3FAD428-5CEF-48C9-A7BE-871477925706}"/>
              </a:ext>
            </a:extLst>
          </p:cNvPr>
          <p:cNvCxnSpPr>
            <a:cxnSpLocks/>
          </p:cNvCxnSpPr>
          <p:nvPr/>
        </p:nvCxnSpPr>
        <p:spPr>
          <a:xfrm flipH="1" flipV="1">
            <a:off x="9051598" y="3333171"/>
            <a:ext cx="557285" cy="648980"/>
          </a:xfrm>
          <a:prstGeom prst="straightConnector1">
            <a:avLst/>
          </a:prstGeom>
          <a:ln w="6350">
            <a:solidFill>
              <a:schemeClr val="accent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20C7BAD-0042-41F2-9201-133405AF23A7}"/>
              </a:ext>
            </a:extLst>
          </p:cNvPr>
          <p:cNvSpPr txBox="1"/>
          <p:nvPr/>
        </p:nvSpPr>
        <p:spPr>
          <a:xfrm>
            <a:off x="9354811" y="3443479"/>
            <a:ext cx="729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93">
              <a:defRPr/>
            </a:pPr>
            <a:r>
              <a:rPr lang="en-US" sz="800">
                <a:latin typeface="Helvetica Light" panose="020B0403020202020204" pitchFamily="34" charset="0"/>
                <a:cs typeface="Calibri" panose="020F0502020204030204" pitchFamily="34" charset="0"/>
              </a:rPr>
              <a:t>Vulnerability Assessment</a:t>
            </a:r>
            <a:endParaRPr lang="en-IN" sz="800" err="1">
              <a:latin typeface="Helvetica Light" panose="020B0403020202020204" pitchFamily="34" charset="0"/>
              <a:cs typeface="Calibri" panose="020F0502020204030204" pitchFamily="34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EB8E5AE-2277-41DC-A45C-630C4BC20672}"/>
              </a:ext>
            </a:extLst>
          </p:cNvPr>
          <p:cNvCxnSpPr>
            <a:cxnSpLocks/>
          </p:cNvCxnSpPr>
          <p:nvPr/>
        </p:nvCxnSpPr>
        <p:spPr>
          <a:xfrm>
            <a:off x="1989654" y="3159833"/>
            <a:ext cx="435957" cy="0"/>
          </a:xfrm>
          <a:prstGeom prst="straightConnector1">
            <a:avLst/>
          </a:prstGeom>
          <a:ln w="19050" cmpd="dbl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622">
            <a:extLst>
              <a:ext uri="{FF2B5EF4-FFF2-40B4-BE49-F238E27FC236}">
                <a16:creationId xmlns:a16="http://schemas.microsoft.com/office/drawing/2014/main" id="{77254D53-DF81-4106-B78E-C03223CA5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7147" y="4009817"/>
            <a:ext cx="366231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389">
              <a:defRPr/>
            </a:pPr>
            <a:r>
              <a:rPr lang="en-US" altLang="en-US" sz="800" dirty="0">
                <a:latin typeface="Helvetica Light" panose="020B0403020202020204" pitchFamily="34" charset="0"/>
                <a:cs typeface="Calibri" panose="020F0502020204030204" pitchFamily="34" charset="0"/>
              </a:rPr>
              <a:t>Active Vulnerability status updates to developer</a:t>
            </a:r>
          </a:p>
        </p:txBody>
      </p:sp>
      <p:sp>
        <p:nvSpPr>
          <p:cNvPr id="45" name="Rectangle 622">
            <a:extLst>
              <a:ext uri="{FF2B5EF4-FFF2-40B4-BE49-F238E27FC236}">
                <a16:creationId xmlns:a16="http://schemas.microsoft.com/office/drawing/2014/main" id="{DCE37E6B-76CF-4C5F-B002-C0ED7D8F9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2626" y="2521778"/>
            <a:ext cx="991217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389">
              <a:defRPr/>
            </a:pPr>
            <a:r>
              <a:rPr lang="en-US" altLang="en-US" sz="800">
                <a:latin typeface="Helvetica Light" panose="020B0403020202020204" pitchFamily="34" charset="0"/>
                <a:cs typeface="Calibri" panose="020F0502020204030204" pitchFamily="34" charset="0"/>
              </a:rPr>
              <a:t>Risk Based Decision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A9F4FC6-DCA0-4F0F-A1D2-2082F82DDD10}"/>
              </a:ext>
            </a:extLst>
          </p:cNvPr>
          <p:cNvCxnSpPr>
            <a:cxnSpLocks/>
          </p:cNvCxnSpPr>
          <p:nvPr/>
        </p:nvCxnSpPr>
        <p:spPr>
          <a:xfrm>
            <a:off x="4575453" y="3170245"/>
            <a:ext cx="763913" cy="0"/>
          </a:xfrm>
          <a:prstGeom prst="straightConnector1">
            <a:avLst/>
          </a:prstGeom>
          <a:ln w="19050" cmpd="dbl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0E04B4F-3092-493B-95E9-C7120F178946}"/>
              </a:ext>
            </a:extLst>
          </p:cNvPr>
          <p:cNvCxnSpPr>
            <a:cxnSpLocks/>
          </p:cNvCxnSpPr>
          <p:nvPr/>
        </p:nvCxnSpPr>
        <p:spPr>
          <a:xfrm>
            <a:off x="3202770" y="3157261"/>
            <a:ext cx="435957" cy="0"/>
          </a:xfrm>
          <a:prstGeom prst="straightConnector1">
            <a:avLst/>
          </a:prstGeom>
          <a:ln w="19050" cmpd="dbl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ACE2172-6CB8-4666-8C0C-A056C483A488}"/>
              </a:ext>
            </a:extLst>
          </p:cNvPr>
          <p:cNvCxnSpPr>
            <a:stCxn id="13" idx="2"/>
            <a:endCxn id="33" idx="2"/>
          </p:cNvCxnSpPr>
          <p:nvPr/>
        </p:nvCxnSpPr>
        <p:spPr>
          <a:xfrm rot="5400000" flipH="1" flipV="1">
            <a:off x="5515760" y="-703026"/>
            <a:ext cx="554028" cy="8483094"/>
          </a:xfrm>
          <a:prstGeom prst="bentConnector3">
            <a:avLst>
              <a:gd name="adj1" fmla="val -41261"/>
            </a:avLst>
          </a:prstGeom>
          <a:ln w="6350">
            <a:solidFill>
              <a:schemeClr val="accent2"/>
            </a:solidFill>
            <a:headEnd type="triangl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8015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1B8E1-A186-41D2-A099-EFD4E7855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Builds and Testing - DAST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794EC8-0E7B-47AB-A747-8F3E04A4813A}"/>
              </a:ext>
            </a:extLst>
          </p:cNvPr>
          <p:cNvSpPr txBox="1"/>
          <p:nvPr/>
        </p:nvSpPr>
        <p:spPr>
          <a:xfrm>
            <a:off x="5654107" y="2863666"/>
            <a:ext cx="960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93">
              <a:defRPr/>
            </a:pPr>
            <a:r>
              <a:rPr lang="en-US" sz="800">
                <a:latin typeface="Helvetica Light" panose="020B0403020202020204" pitchFamily="34" charset="0"/>
                <a:cs typeface="Calibri" panose="020F0502020204030204" pitchFamily="34" charset="0"/>
              </a:rPr>
              <a:t>Trigger Static Code  Scan</a:t>
            </a:r>
            <a:endParaRPr lang="en-IN" sz="800" err="1">
              <a:latin typeface="Helvetica Light" panose="020B04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C59E76-4C36-4C69-900A-F92E08C8CF2F}"/>
              </a:ext>
            </a:extLst>
          </p:cNvPr>
          <p:cNvSpPr txBox="1"/>
          <p:nvPr/>
        </p:nvSpPr>
        <p:spPr>
          <a:xfrm>
            <a:off x="9147550" y="2835052"/>
            <a:ext cx="1094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93">
              <a:defRPr/>
            </a:pPr>
            <a:r>
              <a:rPr lang="en-US" sz="800">
                <a:latin typeface="Helvetica Light" panose="020B0403020202020204" pitchFamily="34" charset="0"/>
                <a:cs typeface="Calibri" panose="020F0502020204030204" pitchFamily="34" charset="0"/>
              </a:rPr>
              <a:t>Create </a:t>
            </a:r>
          </a:p>
          <a:p>
            <a:pPr defTabSz="609593">
              <a:defRPr/>
            </a:pPr>
            <a:r>
              <a:rPr lang="en-US" sz="800">
                <a:latin typeface="Helvetica Light" panose="020B0403020202020204" pitchFamily="34" charset="0"/>
                <a:cs typeface="Calibri" panose="020F0502020204030204" pitchFamily="34" charset="0"/>
              </a:rPr>
              <a:t> Defect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084D4-AC68-42C3-A75B-C51EB02236FB}"/>
              </a:ext>
            </a:extLst>
          </p:cNvPr>
          <p:cNvSpPr txBox="1"/>
          <p:nvPr/>
        </p:nvSpPr>
        <p:spPr>
          <a:xfrm>
            <a:off x="7437638" y="2851497"/>
            <a:ext cx="922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93">
              <a:defRPr/>
            </a:pPr>
            <a:r>
              <a:rPr lang="en-US" sz="800">
                <a:latin typeface="Helvetica Light" panose="020B0403020202020204" pitchFamily="34" charset="0"/>
                <a:cs typeface="Calibri" panose="020F0502020204030204" pitchFamily="34" charset="0"/>
              </a:rPr>
              <a:t>Upload Scan Results</a:t>
            </a:r>
            <a:endParaRPr lang="en-IN" sz="800" err="1">
              <a:latin typeface="Helvetica Light" panose="020B04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06E28-6F5C-4492-9F83-8D8A36D65FC2}"/>
              </a:ext>
            </a:extLst>
          </p:cNvPr>
          <p:cNvSpPr txBox="1"/>
          <p:nvPr/>
        </p:nvSpPr>
        <p:spPr>
          <a:xfrm>
            <a:off x="2231836" y="3314795"/>
            <a:ext cx="1828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93">
              <a:defRPr/>
            </a:pPr>
            <a:r>
              <a:rPr lang="en-US" sz="900">
                <a:latin typeface="Helvetica Light" panose="020B0403020202020204" pitchFamily="34" charset="0"/>
                <a:cs typeface="Calibri" panose="020F0502020204030204" pitchFamily="34" charset="0"/>
              </a:rPr>
              <a:t>Code Repository</a:t>
            </a:r>
            <a:endParaRPr lang="en-IN" sz="900" err="1">
              <a:latin typeface="Helvetica Light" panose="020B040302020202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uppieren 11">
            <a:extLst>
              <a:ext uri="{FF2B5EF4-FFF2-40B4-BE49-F238E27FC236}">
                <a16:creationId xmlns:a16="http://schemas.microsoft.com/office/drawing/2014/main" id="{D4391D49-2C6F-4664-B31E-D673FB089788}"/>
              </a:ext>
            </a:extLst>
          </p:cNvPr>
          <p:cNvGrpSpPr/>
          <p:nvPr/>
        </p:nvGrpSpPr>
        <p:grpSpPr bwMode="gray">
          <a:xfrm>
            <a:off x="1044315" y="2726903"/>
            <a:ext cx="845140" cy="844604"/>
            <a:chOff x="4070165" y="925667"/>
            <a:chExt cx="716004" cy="715548"/>
          </a:xfrm>
        </p:grpSpPr>
        <p:sp>
          <p:nvSpPr>
            <p:cNvPr id="8" name="Oval 81">
              <a:extLst>
                <a:ext uri="{FF2B5EF4-FFF2-40B4-BE49-F238E27FC236}">
                  <a16:creationId xmlns:a16="http://schemas.microsoft.com/office/drawing/2014/main" id="{BA5BC3D1-E480-4440-9FF7-FFA403B7246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070165" y="925667"/>
              <a:ext cx="716004" cy="715548"/>
            </a:xfrm>
            <a:prstGeom prst="ellipse">
              <a:avLst/>
            </a:prstGeom>
            <a:solidFill>
              <a:srgbClr val="03092B"/>
            </a:solidFill>
            <a:ln>
              <a:noFill/>
            </a:ln>
            <a:effectLst/>
          </p:spPr>
          <p:txBody>
            <a:bodyPr vert="horz" wrap="none" lIns="121888" tIns="60944" rIns="121888" bIns="60944" numCol="1" anchor="ctr" anchorCtr="0" compatLnSpc="1">
              <a:prstTxWarp prst="textNoShape">
                <a:avLst/>
              </a:prstTxWarp>
            </a:bodyPr>
            <a:lstStyle/>
            <a:p>
              <a:pPr defTabSz="1219184">
                <a:defRPr/>
              </a:pPr>
              <a:endParaRPr lang="en-US" sz="2400">
                <a:latin typeface="Helvetica" pitchFamily="2" charset="0"/>
              </a:endParaRPr>
            </a:p>
          </p:txBody>
        </p:sp>
        <p:grpSp>
          <p:nvGrpSpPr>
            <p:cNvPr id="9" name="Gruppieren 398">
              <a:extLst>
                <a:ext uri="{FF2B5EF4-FFF2-40B4-BE49-F238E27FC236}">
                  <a16:creationId xmlns:a16="http://schemas.microsoft.com/office/drawing/2014/main" id="{4E77DAAB-71EA-4EC9-94A0-D704BBF578CB}"/>
                </a:ext>
              </a:extLst>
            </p:cNvPr>
            <p:cNvGrpSpPr/>
            <p:nvPr/>
          </p:nvGrpSpPr>
          <p:grpSpPr bwMode="gray">
            <a:xfrm>
              <a:off x="4240842" y="1108816"/>
              <a:ext cx="374650" cy="349251"/>
              <a:chOff x="3611563" y="946150"/>
              <a:chExt cx="374650" cy="349251"/>
            </a:xfrm>
            <a:solidFill>
              <a:schemeClr val="bg1"/>
            </a:solidFill>
          </p:grpSpPr>
          <p:sp>
            <p:nvSpPr>
              <p:cNvPr id="10" name="Freeform 338">
                <a:extLst>
                  <a:ext uri="{FF2B5EF4-FFF2-40B4-BE49-F238E27FC236}">
                    <a16:creationId xmlns:a16="http://schemas.microsoft.com/office/drawing/2014/main" id="{596BF446-ADCB-4C44-A2CE-F857FC4008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11563" y="1111250"/>
                <a:ext cx="166688" cy="130175"/>
              </a:xfrm>
              <a:custGeom>
                <a:avLst/>
                <a:gdLst>
                  <a:gd name="T0" fmla="*/ 4 w 106"/>
                  <a:gd name="T1" fmla="*/ 31 h 83"/>
                  <a:gd name="T2" fmla="*/ 71 w 106"/>
                  <a:gd name="T3" fmla="*/ 1 h 83"/>
                  <a:gd name="T4" fmla="*/ 79 w 106"/>
                  <a:gd name="T5" fmla="*/ 4 h 83"/>
                  <a:gd name="T6" fmla="*/ 106 w 106"/>
                  <a:gd name="T7" fmla="*/ 47 h 83"/>
                  <a:gd name="T8" fmla="*/ 102 w 106"/>
                  <a:gd name="T9" fmla="*/ 59 h 83"/>
                  <a:gd name="T10" fmla="*/ 72 w 106"/>
                  <a:gd name="T11" fmla="*/ 12 h 83"/>
                  <a:gd name="T12" fmla="*/ 14 w 106"/>
                  <a:gd name="T13" fmla="*/ 38 h 83"/>
                  <a:gd name="T14" fmla="*/ 38 w 106"/>
                  <a:gd name="T15" fmla="*/ 75 h 83"/>
                  <a:gd name="T16" fmla="*/ 30 w 106"/>
                  <a:gd name="T17" fmla="*/ 83 h 83"/>
                  <a:gd name="T18" fmla="*/ 2 w 106"/>
                  <a:gd name="T19" fmla="*/ 38 h 83"/>
                  <a:gd name="T20" fmla="*/ 4 w 106"/>
                  <a:gd name="T21" fmla="*/ 3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6" h="83">
                    <a:moveTo>
                      <a:pt x="4" y="31"/>
                    </a:moveTo>
                    <a:cubicBezTo>
                      <a:pt x="71" y="1"/>
                      <a:pt x="71" y="1"/>
                      <a:pt x="71" y="1"/>
                    </a:cubicBezTo>
                    <a:cubicBezTo>
                      <a:pt x="74" y="0"/>
                      <a:pt x="77" y="1"/>
                      <a:pt x="79" y="4"/>
                    </a:cubicBezTo>
                    <a:cubicBezTo>
                      <a:pt x="106" y="47"/>
                      <a:pt x="106" y="47"/>
                      <a:pt x="106" y="47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38" y="75"/>
                      <a:pt x="38" y="75"/>
                      <a:pt x="38" y="75"/>
                    </a:cubicBezTo>
                    <a:cubicBezTo>
                      <a:pt x="35" y="77"/>
                      <a:pt x="32" y="80"/>
                      <a:pt x="30" y="83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0" y="35"/>
                      <a:pt x="1" y="32"/>
                      <a:pt x="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pPr defTabSz="1219184">
                  <a:defRPr/>
                </a:pPr>
                <a:endParaRPr lang="en-US" sz="2400">
                  <a:latin typeface="Helvetica" pitchFamily="2" charset="0"/>
                </a:endParaRPr>
              </a:p>
            </p:txBody>
          </p:sp>
          <p:sp>
            <p:nvSpPr>
              <p:cNvPr id="11" name="Freeform 339">
                <a:extLst>
                  <a:ext uri="{FF2B5EF4-FFF2-40B4-BE49-F238E27FC236}">
                    <a16:creationId xmlns:a16="http://schemas.microsoft.com/office/drawing/2014/main" id="{C223324C-422C-4DA9-8F55-2E8102158A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70300" y="1090613"/>
                <a:ext cx="315913" cy="204788"/>
              </a:xfrm>
              <a:custGeom>
                <a:avLst/>
                <a:gdLst>
                  <a:gd name="T0" fmla="*/ 191 w 202"/>
                  <a:gd name="T1" fmla="*/ 49 h 132"/>
                  <a:gd name="T2" fmla="*/ 202 w 202"/>
                  <a:gd name="T3" fmla="*/ 126 h 132"/>
                  <a:gd name="T4" fmla="*/ 119 w 202"/>
                  <a:gd name="T5" fmla="*/ 126 h 132"/>
                  <a:gd name="T6" fmla="*/ 125 w 202"/>
                  <a:gd name="T7" fmla="*/ 117 h 132"/>
                  <a:gd name="T8" fmla="*/ 149 w 202"/>
                  <a:gd name="T9" fmla="*/ 69 h 132"/>
                  <a:gd name="T10" fmla="*/ 136 w 202"/>
                  <a:gd name="T11" fmla="*/ 65 h 132"/>
                  <a:gd name="T12" fmla="*/ 111 w 202"/>
                  <a:gd name="T13" fmla="*/ 117 h 132"/>
                  <a:gd name="T14" fmla="*/ 89 w 202"/>
                  <a:gd name="T15" fmla="*/ 132 h 132"/>
                  <a:gd name="T16" fmla="*/ 21 w 202"/>
                  <a:gd name="T17" fmla="*/ 132 h 132"/>
                  <a:gd name="T18" fmla="*/ 0 w 202"/>
                  <a:gd name="T19" fmla="*/ 114 h 132"/>
                  <a:gd name="T20" fmla="*/ 12 w 202"/>
                  <a:gd name="T21" fmla="*/ 96 h 132"/>
                  <a:gd name="T22" fmla="*/ 21 w 202"/>
                  <a:gd name="T23" fmla="*/ 73 h 132"/>
                  <a:gd name="T24" fmla="*/ 31 w 202"/>
                  <a:gd name="T25" fmla="*/ 69 h 132"/>
                  <a:gd name="T26" fmla="*/ 35 w 202"/>
                  <a:gd name="T27" fmla="*/ 78 h 132"/>
                  <a:gd name="T28" fmla="*/ 29 w 202"/>
                  <a:gd name="T29" fmla="*/ 94 h 132"/>
                  <a:gd name="T30" fmla="*/ 71 w 202"/>
                  <a:gd name="T31" fmla="*/ 90 h 132"/>
                  <a:gd name="T32" fmla="*/ 95 w 202"/>
                  <a:gd name="T33" fmla="*/ 34 h 132"/>
                  <a:gd name="T34" fmla="*/ 141 w 202"/>
                  <a:gd name="T35" fmla="*/ 0 h 132"/>
                  <a:gd name="T36" fmla="*/ 191 w 202"/>
                  <a:gd name="T37" fmla="*/ 4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2" h="132">
                    <a:moveTo>
                      <a:pt x="191" y="49"/>
                    </a:moveTo>
                    <a:cubicBezTo>
                      <a:pt x="202" y="126"/>
                      <a:pt x="202" y="126"/>
                      <a:pt x="202" y="126"/>
                    </a:cubicBezTo>
                    <a:cubicBezTo>
                      <a:pt x="119" y="126"/>
                      <a:pt x="119" y="126"/>
                      <a:pt x="119" y="126"/>
                    </a:cubicBezTo>
                    <a:cubicBezTo>
                      <a:pt x="121" y="124"/>
                      <a:pt x="123" y="121"/>
                      <a:pt x="125" y="117"/>
                    </a:cubicBezTo>
                    <a:cubicBezTo>
                      <a:pt x="149" y="69"/>
                      <a:pt x="149" y="69"/>
                      <a:pt x="149" y="69"/>
                    </a:cubicBezTo>
                    <a:cubicBezTo>
                      <a:pt x="136" y="65"/>
                      <a:pt x="136" y="65"/>
                      <a:pt x="136" y="65"/>
                    </a:cubicBezTo>
                    <a:cubicBezTo>
                      <a:pt x="129" y="80"/>
                      <a:pt x="118" y="103"/>
                      <a:pt x="111" y="117"/>
                    </a:cubicBezTo>
                    <a:cubicBezTo>
                      <a:pt x="107" y="127"/>
                      <a:pt x="99" y="132"/>
                      <a:pt x="89" y="132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8" y="132"/>
                      <a:pt x="0" y="126"/>
                      <a:pt x="0" y="114"/>
                    </a:cubicBezTo>
                    <a:cubicBezTo>
                      <a:pt x="0" y="104"/>
                      <a:pt x="5" y="99"/>
                      <a:pt x="12" y="96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23" y="69"/>
                      <a:pt x="27" y="67"/>
                      <a:pt x="31" y="69"/>
                    </a:cubicBezTo>
                    <a:cubicBezTo>
                      <a:pt x="35" y="70"/>
                      <a:pt x="37" y="75"/>
                      <a:pt x="35" y="78"/>
                    </a:cubicBezTo>
                    <a:cubicBezTo>
                      <a:pt x="29" y="94"/>
                      <a:pt x="29" y="94"/>
                      <a:pt x="29" y="94"/>
                    </a:cubicBezTo>
                    <a:cubicBezTo>
                      <a:pt x="71" y="90"/>
                      <a:pt x="71" y="90"/>
                      <a:pt x="71" y="90"/>
                    </a:cubicBezTo>
                    <a:cubicBezTo>
                      <a:pt x="95" y="34"/>
                      <a:pt x="95" y="34"/>
                      <a:pt x="95" y="34"/>
                    </a:cubicBezTo>
                    <a:cubicBezTo>
                      <a:pt x="105" y="10"/>
                      <a:pt x="122" y="0"/>
                      <a:pt x="141" y="0"/>
                    </a:cubicBezTo>
                    <a:cubicBezTo>
                      <a:pt x="167" y="0"/>
                      <a:pt x="186" y="15"/>
                      <a:pt x="191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pPr defTabSz="1219184">
                  <a:defRPr/>
                </a:pPr>
                <a:endParaRPr lang="en-US" sz="2400">
                  <a:latin typeface="Helvetica" pitchFamily="2" charset="0"/>
                </a:endParaRPr>
              </a:p>
            </p:txBody>
          </p:sp>
          <p:sp>
            <p:nvSpPr>
              <p:cNvPr id="12" name="Oval 340">
                <a:extLst>
                  <a:ext uri="{FF2B5EF4-FFF2-40B4-BE49-F238E27FC236}">
                    <a16:creationId xmlns:a16="http://schemas.microsoft.com/office/drawing/2014/main" id="{65F10502-8113-4C54-B59E-4C8D0A8012B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762375" y="946150"/>
                <a:ext cx="136525" cy="138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pPr defTabSz="1219184">
                  <a:defRPr/>
                </a:pPr>
                <a:endParaRPr lang="en-US" sz="2400">
                  <a:latin typeface="Helvetica" pitchFamily="2" charset="0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394A50F-38DD-49B3-8FD0-9389339029CE}"/>
              </a:ext>
            </a:extLst>
          </p:cNvPr>
          <p:cNvSpPr txBox="1"/>
          <p:nvPr/>
        </p:nvSpPr>
        <p:spPr>
          <a:xfrm>
            <a:off x="628305" y="3584703"/>
            <a:ext cx="1845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93">
              <a:defRPr/>
            </a:pPr>
            <a:r>
              <a:rPr lang="en-US" sz="900">
                <a:latin typeface="Helvetica" pitchFamily="2" charset="0"/>
                <a:cs typeface="Calibri" panose="020F0502020204030204" pitchFamily="34" charset="0"/>
              </a:rPr>
              <a:t>Developer Checks-in code</a:t>
            </a:r>
            <a:endParaRPr lang="en-IN" sz="900" err="1">
              <a:latin typeface="Helvetica" pitchFamily="2" charset="0"/>
              <a:cs typeface="Calibri" panose="020F0502020204030204" pitchFamily="34" charset="0"/>
            </a:endParaRP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969DB9AE-45C4-428F-A93D-A5A9F309B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01871" y="2981809"/>
            <a:ext cx="800899" cy="328368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2AC6F314-1110-41B9-8225-D2220E0CDB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762369" y="2629099"/>
            <a:ext cx="789464" cy="10904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B3BC41-15C8-4C2D-9309-5FAAE7AE61C0}"/>
              </a:ext>
            </a:extLst>
          </p:cNvPr>
          <p:cNvSpPr txBox="1"/>
          <p:nvPr/>
        </p:nvSpPr>
        <p:spPr>
          <a:xfrm>
            <a:off x="3376405" y="3719581"/>
            <a:ext cx="1921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93">
              <a:defRPr/>
            </a:pPr>
            <a:r>
              <a:rPr lang="en-US" sz="900">
                <a:latin typeface="Helvetica" pitchFamily="2" charset="0"/>
                <a:cs typeface="Calibri" panose="020F0502020204030204" pitchFamily="34" charset="0"/>
              </a:rPr>
              <a:t>Orchestration Engine CI/CD</a:t>
            </a:r>
            <a:endParaRPr lang="en-IN" sz="900" err="1">
              <a:latin typeface="Helvetica" pitchFamily="2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8D11B9-ECC8-4E06-A220-B5C05193D6D8}"/>
              </a:ext>
            </a:extLst>
          </p:cNvPr>
          <p:cNvSpPr txBox="1"/>
          <p:nvPr/>
        </p:nvSpPr>
        <p:spPr>
          <a:xfrm>
            <a:off x="3092078" y="2901804"/>
            <a:ext cx="12916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93">
              <a:defRPr/>
            </a:pPr>
            <a:r>
              <a:rPr lang="en-US" sz="800">
                <a:latin typeface="Helvetica Light" panose="020B0403020202020204" pitchFamily="34" charset="0"/>
                <a:cs typeface="Calibri" panose="020F0502020204030204" pitchFamily="34" charset="0"/>
              </a:rPr>
              <a:t>Pull Code</a:t>
            </a:r>
            <a:endParaRPr lang="en-IN" sz="800" err="1">
              <a:latin typeface="Helvetica Light" panose="020B0403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Graphic 17" descr="Plug">
            <a:extLst>
              <a:ext uri="{FF2B5EF4-FFF2-40B4-BE49-F238E27FC236}">
                <a16:creationId xmlns:a16="http://schemas.microsoft.com/office/drawing/2014/main" id="{E09F3F0A-2FF6-4FCB-8678-02756609C3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5380889" y="2981810"/>
            <a:ext cx="376873" cy="376873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E9F11AA0-3C2B-4079-A58E-D0BAF12230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523682" y="3050601"/>
            <a:ext cx="914337" cy="226441"/>
          </a:xfrm>
          <a:prstGeom prst="rect">
            <a:avLst/>
          </a:prstGeom>
        </p:spPr>
      </p:pic>
      <p:pic>
        <p:nvPicPr>
          <p:cNvPr id="21" name="Picture 2" descr="https://www.threadfix.it/wp-content/themes/foundation-robot/images/threadfix_logo_Web.png">
            <a:extLst>
              <a:ext uri="{FF2B5EF4-FFF2-40B4-BE49-F238E27FC236}">
                <a16:creationId xmlns:a16="http://schemas.microsoft.com/office/drawing/2014/main" id="{46BB7903-427B-452A-BB2B-E083AFFC9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039" y="2848019"/>
            <a:ext cx="826392" cy="48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9D28BF-FC43-4945-94C5-A6AF5C50EECB}"/>
              </a:ext>
            </a:extLst>
          </p:cNvPr>
          <p:cNvCxnSpPr>
            <a:cxnSpLocks/>
          </p:cNvCxnSpPr>
          <p:nvPr/>
        </p:nvCxnSpPr>
        <p:spPr>
          <a:xfrm>
            <a:off x="5836178" y="3157261"/>
            <a:ext cx="569383" cy="0"/>
          </a:xfrm>
          <a:prstGeom prst="straightConnector1">
            <a:avLst/>
          </a:prstGeom>
          <a:ln w="63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07EC0BD-02C8-4EDA-8C55-D33844F21815}"/>
              </a:ext>
            </a:extLst>
          </p:cNvPr>
          <p:cNvCxnSpPr>
            <a:cxnSpLocks/>
          </p:cNvCxnSpPr>
          <p:nvPr/>
        </p:nvCxnSpPr>
        <p:spPr>
          <a:xfrm flipV="1">
            <a:off x="7436103" y="3153131"/>
            <a:ext cx="743819" cy="3348"/>
          </a:xfrm>
          <a:prstGeom prst="straightConnector1">
            <a:avLst/>
          </a:prstGeom>
          <a:ln w="19050" cmpd="dbl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85DBC74-FB74-4A62-9F8B-A0430DD63E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579" y="3847285"/>
            <a:ext cx="792627" cy="93730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C7C61DA-385C-40B6-831B-CEF96D14763B}"/>
              </a:ext>
            </a:extLst>
          </p:cNvPr>
          <p:cNvSpPr txBox="1"/>
          <p:nvPr/>
        </p:nvSpPr>
        <p:spPr>
          <a:xfrm>
            <a:off x="9056708" y="4692259"/>
            <a:ext cx="1466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 defTabSz="609593">
              <a:defRPr/>
            </a:pPr>
            <a:r>
              <a:rPr lang="en-US" sz="900" b="0">
                <a:solidFill>
                  <a:schemeClr val="tx1"/>
                </a:solidFill>
                <a:latin typeface="Helvetica" pitchFamily="2" charset="0"/>
              </a:rPr>
              <a:t>Security Team</a:t>
            </a:r>
            <a:endParaRPr lang="en-IN" sz="900" b="0" err="1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BE1E22D-6538-4CC9-839D-E97875353E7D}"/>
              </a:ext>
            </a:extLst>
          </p:cNvPr>
          <p:cNvGrpSpPr/>
          <p:nvPr/>
        </p:nvGrpSpPr>
        <p:grpSpPr>
          <a:xfrm>
            <a:off x="9507411" y="1498159"/>
            <a:ext cx="546445" cy="697075"/>
            <a:chOff x="2523189" y="962793"/>
            <a:chExt cx="877181" cy="1047699"/>
          </a:xfrm>
          <a:solidFill>
            <a:srgbClr val="03092B"/>
          </a:solidFill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3AD0AE8E-CB1F-4D9D-8C7E-225F2846994B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4247" y="962793"/>
              <a:ext cx="586123" cy="1047699"/>
            </a:xfrm>
            <a:custGeom>
              <a:avLst/>
              <a:gdLst>
                <a:gd name="T0" fmla="*/ 431 w 619"/>
                <a:gd name="T1" fmla="*/ 143 h 1107"/>
                <a:gd name="T2" fmla="*/ 430 w 619"/>
                <a:gd name="T3" fmla="*/ 117 h 1107"/>
                <a:gd name="T4" fmla="*/ 434 w 619"/>
                <a:gd name="T5" fmla="*/ 83 h 1107"/>
                <a:gd name="T6" fmla="*/ 436 w 619"/>
                <a:gd name="T7" fmla="*/ 36 h 1107"/>
                <a:gd name="T8" fmla="*/ 486 w 619"/>
                <a:gd name="T9" fmla="*/ 8 h 1107"/>
                <a:gd name="T10" fmla="*/ 576 w 619"/>
                <a:gd name="T11" fmla="*/ 51 h 1107"/>
                <a:gd name="T12" fmla="*/ 558 w 619"/>
                <a:gd name="T13" fmla="*/ 143 h 1107"/>
                <a:gd name="T14" fmla="*/ 578 w 619"/>
                <a:gd name="T15" fmla="*/ 172 h 1107"/>
                <a:gd name="T16" fmla="*/ 617 w 619"/>
                <a:gd name="T17" fmla="*/ 297 h 1107"/>
                <a:gd name="T18" fmla="*/ 580 w 619"/>
                <a:gd name="T19" fmla="*/ 664 h 1107"/>
                <a:gd name="T20" fmla="*/ 551 w 619"/>
                <a:gd name="T21" fmla="*/ 793 h 1107"/>
                <a:gd name="T22" fmla="*/ 539 w 619"/>
                <a:gd name="T23" fmla="*/ 992 h 1107"/>
                <a:gd name="T24" fmla="*/ 545 w 619"/>
                <a:gd name="T25" fmla="*/ 1067 h 1107"/>
                <a:gd name="T26" fmla="*/ 503 w 619"/>
                <a:gd name="T27" fmla="*/ 1101 h 1107"/>
                <a:gd name="T28" fmla="*/ 356 w 619"/>
                <a:gd name="T29" fmla="*/ 1085 h 1107"/>
                <a:gd name="T30" fmla="*/ 370 w 619"/>
                <a:gd name="T31" fmla="*/ 1063 h 1107"/>
                <a:gd name="T32" fmla="*/ 406 w 619"/>
                <a:gd name="T33" fmla="*/ 1052 h 1107"/>
                <a:gd name="T34" fmla="*/ 347 w 619"/>
                <a:gd name="T35" fmla="*/ 1023 h 1107"/>
                <a:gd name="T36" fmla="*/ 397 w 619"/>
                <a:gd name="T37" fmla="*/ 1009 h 1107"/>
                <a:gd name="T38" fmla="*/ 420 w 619"/>
                <a:gd name="T39" fmla="*/ 947 h 1107"/>
                <a:gd name="T40" fmla="*/ 392 w 619"/>
                <a:gd name="T41" fmla="*/ 651 h 1107"/>
                <a:gd name="T42" fmla="*/ 372 w 619"/>
                <a:gd name="T43" fmla="*/ 502 h 1107"/>
                <a:gd name="T44" fmla="*/ 315 w 619"/>
                <a:gd name="T45" fmla="*/ 432 h 1107"/>
                <a:gd name="T46" fmla="*/ 298 w 619"/>
                <a:gd name="T47" fmla="*/ 415 h 1107"/>
                <a:gd name="T48" fmla="*/ 289 w 619"/>
                <a:gd name="T49" fmla="*/ 428 h 1107"/>
                <a:gd name="T50" fmla="*/ 271 w 619"/>
                <a:gd name="T51" fmla="*/ 431 h 1107"/>
                <a:gd name="T52" fmla="*/ 251 w 619"/>
                <a:gd name="T53" fmla="*/ 422 h 1107"/>
                <a:gd name="T54" fmla="*/ 233 w 619"/>
                <a:gd name="T55" fmla="*/ 413 h 1107"/>
                <a:gd name="T56" fmla="*/ 209 w 619"/>
                <a:gd name="T57" fmla="*/ 460 h 1107"/>
                <a:gd name="T58" fmla="*/ 232 w 619"/>
                <a:gd name="T59" fmla="*/ 560 h 1107"/>
                <a:gd name="T60" fmla="*/ 241 w 619"/>
                <a:gd name="T61" fmla="*/ 602 h 1107"/>
                <a:gd name="T62" fmla="*/ 232 w 619"/>
                <a:gd name="T63" fmla="*/ 634 h 1107"/>
                <a:gd name="T64" fmla="*/ 239 w 619"/>
                <a:gd name="T65" fmla="*/ 750 h 1107"/>
                <a:gd name="T66" fmla="*/ 275 w 619"/>
                <a:gd name="T67" fmla="*/ 940 h 1107"/>
                <a:gd name="T68" fmla="*/ 302 w 619"/>
                <a:gd name="T69" fmla="*/ 1008 h 1107"/>
                <a:gd name="T70" fmla="*/ 310 w 619"/>
                <a:gd name="T71" fmla="*/ 1027 h 1107"/>
                <a:gd name="T72" fmla="*/ 230 w 619"/>
                <a:gd name="T73" fmla="*/ 1025 h 1107"/>
                <a:gd name="T74" fmla="*/ 186 w 619"/>
                <a:gd name="T75" fmla="*/ 889 h 1107"/>
                <a:gd name="T76" fmla="*/ 128 w 619"/>
                <a:gd name="T77" fmla="*/ 669 h 1107"/>
                <a:gd name="T78" fmla="*/ 104 w 619"/>
                <a:gd name="T79" fmla="*/ 728 h 1107"/>
                <a:gd name="T80" fmla="*/ 89 w 619"/>
                <a:gd name="T81" fmla="*/ 859 h 1107"/>
                <a:gd name="T82" fmla="*/ 114 w 619"/>
                <a:gd name="T83" fmla="*/ 977 h 1107"/>
                <a:gd name="T84" fmla="*/ 113 w 619"/>
                <a:gd name="T85" fmla="*/ 1021 h 1107"/>
                <a:gd name="T86" fmla="*/ 80 w 619"/>
                <a:gd name="T87" fmla="*/ 1033 h 1107"/>
                <a:gd name="T88" fmla="*/ 30 w 619"/>
                <a:gd name="T89" fmla="*/ 895 h 1107"/>
                <a:gd name="T90" fmla="*/ 23 w 619"/>
                <a:gd name="T91" fmla="*/ 662 h 1107"/>
                <a:gd name="T92" fmla="*/ 17 w 619"/>
                <a:gd name="T93" fmla="*/ 521 h 1107"/>
                <a:gd name="T94" fmla="*/ 28 w 619"/>
                <a:gd name="T95" fmla="*/ 460 h 1107"/>
                <a:gd name="T96" fmla="*/ 6 w 619"/>
                <a:gd name="T97" fmla="*/ 316 h 1107"/>
                <a:gd name="T98" fmla="*/ 49 w 619"/>
                <a:gd name="T99" fmla="*/ 243 h 1107"/>
                <a:gd name="T100" fmla="*/ 92 w 619"/>
                <a:gd name="T101" fmla="*/ 98 h 1107"/>
                <a:gd name="T102" fmla="*/ 178 w 619"/>
                <a:gd name="T103" fmla="*/ 142 h 1107"/>
                <a:gd name="T104" fmla="*/ 170 w 619"/>
                <a:gd name="T105" fmla="*/ 192 h 1107"/>
                <a:gd name="T106" fmla="*/ 166 w 619"/>
                <a:gd name="T107" fmla="*/ 264 h 1107"/>
                <a:gd name="T108" fmla="*/ 189 w 619"/>
                <a:gd name="T109" fmla="*/ 299 h 1107"/>
                <a:gd name="T110" fmla="*/ 238 w 619"/>
                <a:gd name="T111" fmla="*/ 366 h 1107"/>
                <a:gd name="T112" fmla="*/ 283 w 619"/>
                <a:gd name="T113" fmla="*/ 358 h 1107"/>
                <a:gd name="T114" fmla="*/ 338 w 619"/>
                <a:gd name="T115" fmla="*/ 361 h 1107"/>
                <a:gd name="T116" fmla="*/ 394 w 619"/>
                <a:gd name="T117" fmla="*/ 354 h 1107"/>
                <a:gd name="T118" fmla="*/ 464 w 619"/>
                <a:gd name="T119" fmla="*/ 200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9" h="1107">
                  <a:moveTo>
                    <a:pt x="467" y="162"/>
                  </a:moveTo>
                  <a:cubicBezTo>
                    <a:pt x="459" y="163"/>
                    <a:pt x="443" y="163"/>
                    <a:pt x="440" y="161"/>
                  </a:cubicBezTo>
                  <a:cubicBezTo>
                    <a:pt x="436" y="159"/>
                    <a:pt x="429" y="160"/>
                    <a:pt x="428" y="153"/>
                  </a:cubicBezTo>
                  <a:cubicBezTo>
                    <a:pt x="428" y="146"/>
                    <a:pt x="431" y="145"/>
                    <a:pt x="431" y="143"/>
                  </a:cubicBezTo>
                  <a:cubicBezTo>
                    <a:pt x="431" y="140"/>
                    <a:pt x="431" y="135"/>
                    <a:pt x="431" y="135"/>
                  </a:cubicBezTo>
                  <a:cubicBezTo>
                    <a:pt x="431" y="135"/>
                    <a:pt x="427" y="131"/>
                    <a:pt x="430" y="129"/>
                  </a:cubicBezTo>
                  <a:cubicBezTo>
                    <a:pt x="432" y="128"/>
                    <a:pt x="429" y="127"/>
                    <a:pt x="430" y="124"/>
                  </a:cubicBezTo>
                  <a:cubicBezTo>
                    <a:pt x="430" y="121"/>
                    <a:pt x="430" y="117"/>
                    <a:pt x="430" y="117"/>
                  </a:cubicBezTo>
                  <a:cubicBezTo>
                    <a:pt x="430" y="117"/>
                    <a:pt x="427" y="118"/>
                    <a:pt x="425" y="117"/>
                  </a:cubicBezTo>
                  <a:cubicBezTo>
                    <a:pt x="423" y="115"/>
                    <a:pt x="418" y="113"/>
                    <a:pt x="421" y="107"/>
                  </a:cubicBezTo>
                  <a:cubicBezTo>
                    <a:pt x="424" y="102"/>
                    <a:pt x="434" y="90"/>
                    <a:pt x="434" y="90"/>
                  </a:cubicBezTo>
                  <a:cubicBezTo>
                    <a:pt x="434" y="90"/>
                    <a:pt x="436" y="85"/>
                    <a:pt x="434" y="83"/>
                  </a:cubicBezTo>
                  <a:cubicBezTo>
                    <a:pt x="431" y="80"/>
                    <a:pt x="427" y="80"/>
                    <a:pt x="428" y="76"/>
                  </a:cubicBezTo>
                  <a:cubicBezTo>
                    <a:pt x="430" y="73"/>
                    <a:pt x="432" y="72"/>
                    <a:pt x="433" y="69"/>
                  </a:cubicBezTo>
                  <a:cubicBezTo>
                    <a:pt x="433" y="65"/>
                    <a:pt x="435" y="49"/>
                    <a:pt x="441" y="44"/>
                  </a:cubicBezTo>
                  <a:cubicBezTo>
                    <a:pt x="441" y="44"/>
                    <a:pt x="436" y="40"/>
                    <a:pt x="436" y="36"/>
                  </a:cubicBezTo>
                  <a:cubicBezTo>
                    <a:pt x="436" y="31"/>
                    <a:pt x="432" y="24"/>
                    <a:pt x="437" y="20"/>
                  </a:cubicBezTo>
                  <a:cubicBezTo>
                    <a:pt x="441" y="15"/>
                    <a:pt x="441" y="13"/>
                    <a:pt x="445" y="14"/>
                  </a:cubicBezTo>
                  <a:cubicBezTo>
                    <a:pt x="449" y="16"/>
                    <a:pt x="458" y="16"/>
                    <a:pt x="464" y="12"/>
                  </a:cubicBezTo>
                  <a:cubicBezTo>
                    <a:pt x="471" y="9"/>
                    <a:pt x="483" y="8"/>
                    <a:pt x="486" y="8"/>
                  </a:cubicBezTo>
                  <a:cubicBezTo>
                    <a:pt x="490" y="8"/>
                    <a:pt x="502" y="0"/>
                    <a:pt x="511" y="1"/>
                  </a:cubicBezTo>
                  <a:cubicBezTo>
                    <a:pt x="520" y="2"/>
                    <a:pt x="534" y="6"/>
                    <a:pt x="539" y="11"/>
                  </a:cubicBezTo>
                  <a:cubicBezTo>
                    <a:pt x="543" y="15"/>
                    <a:pt x="556" y="22"/>
                    <a:pt x="560" y="27"/>
                  </a:cubicBezTo>
                  <a:cubicBezTo>
                    <a:pt x="565" y="32"/>
                    <a:pt x="576" y="41"/>
                    <a:pt x="576" y="51"/>
                  </a:cubicBezTo>
                  <a:cubicBezTo>
                    <a:pt x="576" y="61"/>
                    <a:pt x="576" y="80"/>
                    <a:pt x="575" y="84"/>
                  </a:cubicBezTo>
                  <a:cubicBezTo>
                    <a:pt x="573" y="89"/>
                    <a:pt x="566" y="101"/>
                    <a:pt x="564" y="108"/>
                  </a:cubicBezTo>
                  <a:cubicBezTo>
                    <a:pt x="563" y="115"/>
                    <a:pt x="561" y="128"/>
                    <a:pt x="556" y="128"/>
                  </a:cubicBezTo>
                  <a:cubicBezTo>
                    <a:pt x="558" y="143"/>
                    <a:pt x="558" y="143"/>
                    <a:pt x="558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8" y="151"/>
                    <a:pt x="568" y="151"/>
                    <a:pt x="568" y="151"/>
                  </a:cubicBezTo>
                  <a:cubicBezTo>
                    <a:pt x="570" y="152"/>
                    <a:pt x="570" y="152"/>
                    <a:pt x="570" y="152"/>
                  </a:cubicBezTo>
                  <a:cubicBezTo>
                    <a:pt x="578" y="172"/>
                    <a:pt x="578" y="172"/>
                    <a:pt x="578" y="172"/>
                  </a:cubicBezTo>
                  <a:cubicBezTo>
                    <a:pt x="573" y="173"/>
                    <a:pt x="573" y="173"/>
                    <a:pt x="573" y="173"/>
                  </a:cubicBezTo>
                  <a:cubicBezTo>
                    <a:pt x="573" y="173"/>
                    <a:pt x="580" y="189"/>
                    <a:pt x="588" y="197"/>
                  </a:cubicBezTo>
                  <a:cubicBezTo>
                    <a:pt x="597" y="204"/>
                    <a:pt x="601" y="213"/>
                    <a:pt x="607" y="227"/>
                  </a:cubicBezTo>
                  <a:cubicBezTo>
                    <a:pt x="613" y="240"/>
                    <a:pt x="619" y="266"/>
                    <a:pt x="617" y="297"/>
                  </a:cubicBezTo>
                  <a:cubicBezTo>
                    <a:pt x="615" y="329"/>
                    <a:pt x="602" y="434"/>
                    <a:pt x="600" y="456"/>
                  </a:cubicBezTo>
                  <a:cubicBezTo>
                    <a:pt x="597" y="478"/>
                    <a:pt x="593" y="525"/>
                    <a:pt x="592" y="554"/>
                  </a:cubicBezTo>
                  <a:cubicBezTo>
                    <a:pt x="591" y="583"/>
                    <a:pt x="585" y="637"/>
                    <a:pt x="585" y="644"/>
                  </a:cubicBezTo>
                  <a:cubicBezTo>
                    <a:pt x="586" y="652"/>
                    <a:pt x="584" y="661"/>
                    <a:pt x="580" y="664"/>
                  </a:cubicBezTo>
                  <a:cubicBezTo>
                    <a:pt x="576" y="666"/>
                    <a:pt x="571" y="670"/>
                    <a:pt x="571" y="670"/>
                  </a:cubicBezTo>
                  <a:cubicBezTo>
                    <a:pt x="571" y="670"/>
                    <a:pt x="562" y="698"/>
                    <a:pt x="560" y="703"/>
                  </a:cubicBezTo>
                  <a:cubicBezTo>
                    <a:pt x="557" y="708"/>
                    <a:pt x="554" y="719"/>
                    <a:pt x="555" y="728"/>
                  </a:cubicBezTo>
                  <a:cubicBezTo>
                    <a:pt x="556" y="736"/>
                    <a:pt x="554" y="781"/>
                    <a:pt x="551" y="793"/>
                  </a:cubicBezTo>
                  <a:cubicBezTo>
                    <a:pt x="548" y="805"/>
                    <a:pt x="542" y="830"/>
                    <a:pt x="544" y="840"/>
                  </a:cubicBezTo>
                  <a:cubicBezTo>
                    <a:pt x="547" y="851"/>
                    <a:pt x="550" y="880"/>
                    <a:pt x="550" y="901"/>
                  </a:cubicBezTo>
                  <a:cubicBezTo>
                    <a:pt x="549" y="922"/>
                    <a:pt x="547" y="939"/>
                    <a:pt x="546" y="952"/>
                  </a:cubicBezTo>
                  <a:cubicBezTo>
                    <a:pt x="544" y="966"/>
                    <a:pt x="539" y="992"/>
                    <a:pt x="539" y="992"/>
                  </a:cubicBezTo>
                  <a:cubicBezTo>
                    <a:pt x="539" y="992"/>
                    <a:pt x="536" y="1009"/>
                    <a:pt x="537" y="1011"/>
                  </a:cubicBezTo>
                  <a:cubicBezTo>
                    <a:pt x="539" y="1013"/>
                    <a:pt x="546" y="1021"/>
                    <a:pt x="546" y="1021"/>
                  </a:cubicBezTo>
                  <a:cubicBezTo>
                    <a:pt x="546" y="1021"/>
                    <a:pt x="546" y="1042"/>
                    <a:pt x="545" y="1049"/>
                  </a:cubicBezTo>
                  <a:cubicBezTo>
                    <a:pt x="544" y="1056"/>
                    <a:pt x="545" y="1067"/>
                    <a:pt x="545" y="1067"/>
                  </a:cubicBezTo>
                  <a:cubicBezTo>
                    <a:pt x="541" y="1068"/>
                    <a:pt x="541" y="1068"/>
                    <a:pt x="541" y="1068"/>
                  </a:cubicBezTo>
                  <a:cubicBezTo>
                    <a:pt x="541" y="1068"/>
                    <a:pt x="546" y="1075"/>
                    <a:pt x="546" y="1080"/>
                  </a:cubicBezTo>
                  <a:cubicBezTo>
                    <a:pt x="546" y="1084"/>
                    <a:pt x="547" y="1091"/>
                    <a:pt x="539" y="1096"/>
                  </a:cubicBezTo>
                  <a:cubicBezTo>
                    <a:pt x="531" y="1100"/>
                    <a:pt x="514" y="1101"/>
                    <a:pt x="503" y="1101"/>
                  </a:cubicBezTo>
                  <a:cubicBezTo>
                    <a:pt x="491" y="1101"/>
                    <a:pt x="484" y="1096"/>
                    <a:pt x="477" y="1099"/>
                  </a:cubicBezTo>
                  <a:cubicBezTo>
                    <a:pt x="470" y="1102"/>
                    <a:pt x="455" y="1107"/>
                    <a:pt x="430" y="1107"/>
                  </a:cubicBezTo>
                  <a:cubicBezTo>
                    <a:pt x="405" y="1107"/>
                    <a:pt x="379" y="1106"/>
                    <a:pt x="372" y="1101"/>
                  </a:cubicBezTo>
                  <a:cubicBezTo>
                    <a:pt x="366" y="1095"/>
                    <a:pt x="357" y="1087"/>
                    <a:pt x="356" y="1085"/>
                  </a:cubicBezTo>
                  <a:cubicBezTo>
                    <a:pt x="356" y="1084"/>
                    <a:pt x="356" y="1078"/>
                    <a:pt x="356" y="1078"/>
                  </a:cubicBezTo>
                  <a:cubicBezTo>
                    <a:pt x="358" y="1074"/>
                    <a:pt x="358" y="1074"/>
                    <a:pt x="358" y="1074"/>
                  </a:cubicBezTo>
                  <a:cubicBezTo>
                    <a:pt x="363" y="1071"/>
                    <a:pt x="363" y="1071"/>
                    <a:pt x="363" y="1071"/>
                  </a:cubicBezTo>
                  <a:cubicBezTo>
                    <a:pt x="363" y="1071"/>
                    <a:pt x="364" y="1065"/>
                    <a:pt x="370" y="1063"/>
                  </a:cubicBezTo>
                  <a:cubicBezTo>
                    <a:pt x="376" y="1061"/>
                    <a:pt x="394" y="1060"/>
                    <a:pt x="399" y="1058"/>
                  </a:cubicBezTo>
                  <a:cubicBezTo>
                    <a:pt x="403" y="1057"/>
                    <a:pt x="416" y="1054"/>
                    <a:pt x="418" y="1053"/>
                  </a:cubicBezTo>
                  <a:cubicBezTo>
                    <a:pt x="419" y="1053"/>
                    <a:pt x="427" y="1050"/>
                    <a:pt x="427" y="1050"/>
                  </a:cubicBezTo>
                  <a:cubicBezTo>
                    <a:pt x="427" y="1050"/>
                    <a:pt x="415" y="1052"/>
                    <a:pt x="406" y="1052"/>
                  </a:cubicBezTo>
                  <a:cubicBezTo>
                    <a:pt x="398" y="1051"/>
                    <a:pt x="382" y="1050"/>
                    <a:pt x="376" y="1049"/>
                  </a:cubicBezTo>
                  <a:cubicBezTo>
                    <a:pt x="371" y="1048"/>
                    <a:pt x="357" y="1044"/>
                    <a:pt x="355" y="1042"/>
                  </a:cubicBezTo>
                  <a:cubicBezTo>
                    <a:pt x="352" y="1040"/>
                    <a:pt x="344" y="1035"/>
                    <a:pt x="344" y="1031"/>
                  </a:cubicBezTo>
                  <a:cubicBezTo>
                    <a:pt x="345" y="1027"/>
                    <a:pt x="347" y="1023"/>
                    <a:pt x="347" y="1023"/>
                  </a:cubicBezTo>
                  <a:cubicBezTo>
                    <a:pt x="349" y="1022"/>
                    <a:pt x="349" y="1022"/>
                    <a:pt x="349" y="1022"/>
                  </a:cubicBezTo>
                  <a:cubicBezTo>
                    <a:pt x="349" y="1022"/>
                    <a:pt x="357" y="1009"/>
                    <a:pt x="363" y="1009"/>
                  </a:cubicBezTo>
                  <a:cubicBezTo>
                    <a:pt x="369" y="1009"/>
                    <a:pt x="385" y="1011"/>
                    <a:pt x="385" y="1011"/>
                  </a:cubicBezTo>
                  <a:cubicBezTo>
                    <a:pt x="385" y="1011"/>
                    <a:pt x="395" y="1007"/>
                    <a:pt x="397" y="1009"/>
                  </a:cubicBezTo>
                  <a:cubicBezTo>
                    <a:pt x="400" y="1010"/>
                    <a:pt x="408" y="1004"/>
                    <a:pt x="412" y="1005"/>
                  </a:cubicBezTo>
                  <a:cubicBezTo>
                    <a:pt x="415" y="1005"/>
                    <a:pt x="419" y="1002"/>
                    <a:pt x="419" y="1002"/>
                  </a:cubicBezTo>
                  <a:cubicBezTo>
                    <a:pt x="433" y="992"/>
                    <a:pt x="433" y="992"/>
                    <a:pt x="433" y="992"/>
                  </a:cubicBezTo>
                  <a:cubicBezTo>
                    <a:pt x="433" y="992"/>
                    <a:pt x="425" y="977"/>
                    <a:pt x="420" y="947"/>
                  </a:cubicBezTo>
                  <a:cubicBezTo>
                    <a:pt x="415" y="918"/>
                    <a:pt x="409" y="874"/>
                    <a:pt x="408" y="850"/>
                  </a:cubicBezTo>
                  <a:cubicBezTo>
                    <a:pt x="406" y="826"/>
                    <a:pt x="397" y="773"/>
                    <a:pt x="395" y="751"/>
                  </a:cubicBezTo>
                  <a:cubicBezTo>
                    <a:pt x="393" y="729"/>
                    <a:pt x="393" y="696"/>
                    <a:pt x="392" y="680"/>
                  </a:cubicBezTo>
                  <a:cubicBezTo>
                    <a:pt x="390" y="665"/>
                    <a:pt x="392" y="651"/>
                    <a:pt x="392" y="651"/>
                  </a:cubicBezTo>
                  <a:cubicBezTo>
                    <a:pt x="392" y="651"/>
                    <a:pt x="369" y="641"/>
                    <a:pt x="367" y="636"/>
                  </a:cubicBezTo>
                  <a:cubicBezTo>
                    <a:pt x="366" y="630"/>
                    <a:pt x="361" y="605"/>
                    <a:pt x="361" y="604"/>
                  </a:cubicBezTo>
                  <a:cubicBezTo>
                    <a:pt x="361" y="603"/>
                    <a:pt x="360" y="576"/>
                    <a:pt x="362" y="569"/>
                  </a:cubicBezTo>
                  <a:cubicBezTo>
                    <a:pt x="364" y="561"/>
                    <a:pt x="372" y="502"/>
                    <a:pt x="372" y="502"/>
                  </a:cubicBezTo>
                  <a:cubicBezTo>
                    <a:pt x="381" y="447"/>
                    <a:pt x="381" y="447"/>
                    <a:pt x="381" y="447"/>
                  </a:cubicBezTo>
                  <a:cubicBezTo>
                    <a:pt x="386" y="422"/>
                    <a:pt x="386" y="422"/>
                    <a:pt x="386" y="422"/>
                  </a:cubicBezTo>
                  <a:cubicBezTo>
                    <a:pt x="370" y="419"/>
                    <a:pt x="370" y="419"/>
                    <a:pt x="370" y="419"/>
                  </a:cubicBezTo>
                  <a:cubicBezTo>
                    <a:pt x="370" y="419"/>
                    <a:pt x="320" y="431"/>
                    <a:pt x="315" y="432"/>
                  </a:cubicBezTo>
                  <a:cubicBezTo>
                    <a:pt x="311" y="432"/>
                    <a:pt x="307" y="433"/>
                    <a:pt x="306" y="429"/>
                  </a:cubicBezTo>
                  <a:cubicBezTo>
                    <a:pt x="306" y="424"/>
                    <a:pt x="304" y="414"/>
                    <a:pt x="304" y="414"/>
                  </a:cubicBezTo>
                  <a:cubicBezTo>
                    <a:pt x="301" y="411"/>
                    <a:pt x="301" y="411"/>
                    <a:pt x="301" y="411"/>
                  </a:cubicBezTo>
                  <a:cubicBezTo>
                    <a:pt x="298" y="415"/>
                    <a:pt x="298" y="415"/>
                    <a:pt x="298" y="415"/>
                  </a:cubicBezTo>
                  <a:cubicBezTo>
                    <a:pt x="298" y="415"/>
                    <a:pt x="299" y="418"/>
                    <a:pt x="298" y="419"/>
                  </a:cubicBezTo>
                  <a:cubicBezTo>
                    <a:pt x="296" y="420"/>
                    <a:pt x="292" y="418"/>
                    <a:pt x="292" y="418"/>
                  </a:cubicBezTo>
                  <a:cubicBezTo>
                    <a:pt x="292" y="418"/>
                    <a:pt x="292" y="423"/>
                    <a:pt x="292" y="425"/>
                  </a:cubicBezTo>
                  <a:cubicBezTo>
                    <a:pt x="292" y="426"/>
                    <a:pt x="290" y="428"/>
                    <a:pt x="289" y="428"/>
                  </a:cubicBezTo>
                  <a:cubicBezTo>
                    <a:pt x="288" y="429"/>
                    <a:pt x="285" y="427"/>
                    <a:pt x="285" y="427"/>
                  </a:cubicBezTo>
                  <a:cubicBezTo>
                    <a:pt x="285" y="427"/>
                    <a:pt x="284" y="431"/>
                    <a:pt x="282" y="431"/>
                  </a:cubicBezTo>
                  <a:cubicBezTo>
                    <a:pt x="279" y="431"/>
                    <a:pt x="275" y="428"/>
                    <a:pt x="275" y="428"/>
                  </a:cubicBezTo>
                  <a:cubicBezTo>
                    <a:pt x="275" y="428"/>
                    <a:pt x="273" y="431"/>
                    <a:pt x="271" y="431"/>
                  </a:cubicBezTo>
                  <a:cubicBezTo>
                    <a:pt x="270" y="432"/>
                    <a:pt x="265" y="432"/>
                    <a:pt x="262" y="428"/>
                  </a:cubicBezTo>
                  <a:cubicBezTo>
                    <a:pt x="262" y="428"/>
                    <a:pt x="261" y="430"/>
                    <a:pt x="260" y="430"/>
                  </a:cubicBezTo>
                  <a:cubicBezTo>
                    <a:pt x="260" y="430"/>
                    <a:pt x="254" y="428"/>
                    <a:pt x="252" y="426"/>
                  </a:cubicBezTo>
                  <a:cubicBezTo>
                    <a:pt x="251" y="425"/>
                    <a:pt x="250" y="423"/>
                    <a:pt x="251" y="422"/>
                  </a:cubicBezTo>
                  <a:cubicBezTo>
                    <a:pt x="251" y="422"/>
                    <a:pt x="248" y="423"/>
                    <a:pt x="246" y="422"/>
                  </a:cubicBezTo>
                  <a:cubicBezTo>
                    <a:pt x="245" y="422"/>
                    <a:pt x="240" y="417"/>
                    <a:pt x="240" y="417"/>
                  </a:cubicBezTo>
                  <a:cubicBezTo>
                    <a:pt x="240" y="417"/>
                    <a:pt x="240" y="415"/>
                    <a:pt x="240" y="414"/>
                  </a:cubicBezTo>
                  <a:cubicBezTo>
                    <a:pt x="240" y="414"/>
                    <a:pt x="236" y="415"/>
                    <a:pt x="233" y="413"/>
                  </a:cubicBezTo>
                  <a:cubicBezTo>
                    <a:pt x="231" y="410"/>
                    <a:pt x="229" y="408"/>
                    <a:pt x="230" y="405"/>
                  </a:cubicBezTo>
                  <a:cubicBezTo>
                    <a:pt x="230" y="405"/>
                    <a:pt x="215" y="416"/>
                    <a:pt x="206" y="418"/>
                  </a:cubicBezTo>
                  <a:cubicBezTo>
                    <a:pt x="206" y="418"/>
                    <a:pt x="206" y="443"/>
                    <a:pt x="206" y="448"/>
                  </a:cubicBezTo>
                  <a:cubicBezTo>
                    <a:pt x="206" y="452"/>
                    <a:pt x="207" y="454"/>
                    <a:pt x="209" y="460"/>
                  </a:cubicBezTo>
                  <a:cubicBezTo>
                    <a:pt x="211" y="465"/>
                    <a:pt x="214" y="479"/>
                    <a:pt x="215" y="486"/>
                  </a:cubicBezTo>
                  <a:cubicBezTo>
                    <a:pt x="215" y="493"/>
                    <a:pt x="216" y="510"/>
                    <a:pt x="218" y="517"/>
                  </a:cubicBezTo>
                  <a:cubicBezTo>
                    <a:pt x="220" y="524"/>
                    <a:pt x="222" y="532"/>
                    <a:pt x="225" y="538"/>
                  </a:cubicBezTo>
                  <a:cubicBezTo>
                    <a:pt x="229" y="544"/>
                    <a:pt x="232" y="553"/>
                    <a:pt x="232" y="560"/>
                  </a:cubicBezTo>
                  <a:cubicBezTo>
                    <a:pt x="233" y="566"/>
                    <a:pt x="236" y="575"/>
                    <a:pt x="237" y="579"/>
                  </a:cubicBezTo>
                  <a:cubicBezTo>
                    <a:pt x="238" y="584"/>
                    <a:pt x="240" y="594"/>
                    <a:pt x="240" y="594"/>
                  </a:cubicBezTo>
                  <a:cubicBezTo>
                    <a:pt x="237" y="594"/>
                    <a:pt x="237" y="594"/>
                    <a:pt x="237" y="594"/>
                  </a:cubicBezTo>
                  <a:cubicBezTo>
                    <a:pt x="237" y="594"/>
                    <a:pt x="240" y="600"/>
                    <a:pt x="241" y="602"/>
                  </a:cubicBezTo>
                  <a:cubicBezTo>
                    <a:pt x="242" y="604"/>
                    <a:pt x="244" y="608"/>
                    <a:pt x="243" y="610"/>
                  </a:cubicBezTo>
                  <a:cubicBezTo>
                    <a:pt x="242" y="611"/>
                    <a:pt x="242" y="614"/>
                    <a:pt x="241" y="617"/>
                  </a:cubicBezTo>
                  <a:cubicBezTo>
                    <a:pt x="240" y="620"/>
                    <a:pt x="239" y="626"/>
                    <a:pt x="237" y="629"/>
                  </a:cubicBezTo>
                  <a:cubicBezTo>
                    <a:pt x="236" y="631"/>
                    <a:pt x="235" y="634"/>
                    <a:pt x="232" y="634"/>
                  </a:cubicBezTo>
                  <a:cubicBezTo>
                    <a:pt x="229" y="635"/>
                    <a:pt x="218" y="635"/>
                    <a:pt x="218" y="635"/>
                  </a:cubicBezTo>
                  <a:cubicBezTo>
                    <a:pt x="218" y="635"/>
                    <a:pt x="222" y="652"/>
                    <a:pt x="224" y="663"/>
                  </a:cubicBezTo>
                  <a:cubicBezTo>
                    <a:pt x="226" y="674"/>
                    <a:pt x="229" y="702"/>
                    <a:pt x="231" y="710"/>
                  </a:cubicBezTo>
                  <a:cubicBezTo>
                    <a:pt x="233" y="719"/>
                    <a:pt x="238" y="744"/>
                    <a:pt x="239" y="750"/>
                  </a:cubicBezTo>
                  <a:cubicBezTo>
                    <a:pt x="240" y="756"/>
                    <a:pt x="242" y="774"/>
                    <a:pt x="244" y="784"/>
                  </a:cubicBezTo>
                  <a:cubicBezTo>
                    <a:pt x="247" y="794"/>
                    <a:pt x="251" y="814"/>
                    <a:pt x="252" y="826"/>
                  </a:cubicBezTo>
                  <a:cubicBezTo>
                    <a:pt x="254" y="837"/>
                    <a:pt x="263" y="881"/>
                    <a:pt x="266" y="893"/>
                  </a:cubicBezTo>
                  <a:cubicBezTo>
                    <a:pt x="270" y="905"/>
                    <a:pt x="273" y="932"/>
                    <a:pt x="275" y="940"/>
                  </a:cubicBezTo>
                  <a:cubicBezTo>
                    <a:pt x="277" y="948"/>
                    <a:pt x="276" y="966"/>
                    <a:pt x="280" y="973"/>
                  </a:cubicBezTo>
                  <a:cubicBezTo>
                    <a:pt x="284" y="980"/>
                    <a:pt x="284" y="987"/>
                    <a:pt x="288" y="992"/>
                  </a:cubicBezTo>
                  <a:cubicBezTo>
                    <a:pt x="292" y="997"/>
                    <a:pt x="303" y="1006"/>
                    <a:pt x="303" y="1006"/>
                  </a:cubicBezTo>
                  <a:cubicBezTo>
                    <a:pt x="302" y="1008"/>
                    <a:pt x="302" y="1008"/>
                    <a:pt x="302" y="1008"/>
                  </a:cubicBezTo>
                  <a:cubicBezTo>
                    <a:pt x="302" y="1008"/>
                    <a:pt x="315" y="1014"/>
                    <a:pt x="318" y="1015"/>
                  </a:cubicBezTo>
                  <a:cubicBezTo>
                    <a:pt x="321" y="1016"/>
                    <a:pt x="326" y="1017"/>
                    <a:pt x="328" y="1018"/>
                  </a:cubicBezTo>
                  <a:cubicBezTo>
                    <a:pt x="330" y="1020"/>
                    <a:pt x="333" y="1023"/>
                    <a:pt x="330" y="1024"/>
                  </a:cubicBezTo>
                  <a:cubicBezTo>
                    <a:pt x="327" y="1026"/>
                    <a:pt x="319" y="1028"/>
                    <a:pt x="310" y="1027"/>
                  </a:cubicBezTo>
                  <a:cubicBezTo>
                    <a:pt x="301" y="1027"/>
                    <a:pt x="282" y="1026"/>
                    <a:pt x="277" y="1026"/>
                  </a:cubicBezTo>
                  <a:cubicBezTo>
                    <a:pt x="272" y="1026"/>
                    <a:pt x="262" y="1026"/>
                    <a:pt x="259" y="1025"/>
                  </a:cubicBezTo>
                  <a:cubicBezTo>
                    <a:pt x="257" y="1024"/>
                    <a:pt x="250" y="1023"/>
                    <a:pt x="246" y="1024"/>
                  </a:cubicBezTo>
                  <a:cubicBezTo>
                    <a:pt x="241" y="1025"/>
                    <a:pt x="233" y="1027"/>
                    <a:pt x="230" y="1025"/>
                  </a:cubicBezTo>
                  <a:cubicBezTo>
                    <a:pt x="227" y="1023"/>
                    <a:pt x="226" y="1016"/>
                    <a:pt x="219" y="1003"/>
                  </a:cubicBezTo>
                  <a:cubicBezTo>
                    <a:pt x="211" y="991"/>
                    <a:pt x="205" y="986"/>
                    <a:pt x="202" y="980"/>
                  </a:cubicBezTo>
                  <a:cubicBezTo>
                    <a:pt x="199" y="974"/>
                    <a:pt x="190" y="959"/>
                    <a:pt x="190" y="943"/>
                  </a:cubicBezTo>
                  <a:cubicBezTo>
                    <a:pt x="189" y="927"/>
                    <a:pt x="188" y="899"/>
                    <a:pt x="186" y="889"/>
                  </a:cubicBezTo>
                  <a:cubicBezTo>
                    <a:pt x="184" y="878"/>
                    <a:pt x="175" y="815"/>
                    <a:pt x="174" y="802"/>
                  </a:cubicBezTo>
                  <a:cubicBezTo>
                    <a:pt x="172" y="789"/>
                    <a:pt x="168" y="756"/>
                    <a:pt x="168" y="756"/>
                  </a:cubicBezTo>
                  <a:cubicBezTo>
                    <a:pt x="168" y="756"/>
                    <a:pt x="146" y="713"/>
                    <a:pt x="143" y="705"/>
                  </a:cubicBezTo>
                  <a:cubicBezTo>
                    <a:pt x="140" y="697"/>
                    <a:pt x="133" y="677"/>
                    <a:pt x="128" y="669"/>
                  </a:cubicBezTo>
                  <a:cubicBezTo>
                    <a:pt x="123" y="661"/>
                    <a:pt x="117" y="647"/>
                    <a:pt x="117" y="647"/>
                  </a:cubicBezTo>
                  <a:cubicBezTo>
                    <a:pt x="117" y="647"/>
                    <a:pt x="112" y="654"/>
                    <a:pt x="111" y="661"/>
                  </a:cubicBezTo>
                  <a:cubicBezTo>
                    <a:pt x="110" y="668"/>
                    <a:pt x="112" y="679"/>
                    <a:pt x="109" y="689"/>
                  </a:cubicBezTo>
                  <a:cubicBezTo>
                    <a:pt x="106" y="699"/>
                    <a:pt x="103" y="721"/>
                    <a:pt x="104" y="728"/>
                  </a:cubicBezTo>
                  <a:cubicBezTo>
                    <a:pt x="105" y="735"/>
                    <a:pt x="107" y="747"/>
                    <a:pt x="102" y="756"/>
                  </a:cubicBezTo>
                  <a:cubicBezTo>
                    <a:pt x="97" y="764"/>
                    <a:pt x="93" y="777"/>
                    <a:pt x="92" y="789"/>
                  </a:cubicBezTo>
                  <a:cubicBezTo>
                    <a:pt x="91" y="802"/>
                    <a:pt x="93" y="809"/>
                    <a:pt x="91" y="820"/>
                  </a:cubicBezTo>
                  <a:cubicBezTo>
                    <a:pt x="88" y="831"/>
                    <a:pt x="89" y="849"/>
                    <a:pt x="89" y="859"/>
                  </a:cubicBezTo>
                  <a:cubicBezTo>
                    <a:pt x="89" y="869"/>
                    <a:pt x="87" y="874"/>
                    <a:pt x="88" y="879"/>
                  </a:cubicBezTo>
                  <a:cubicBezTo>
                    <a:pt x="89" y="884"/>
                    <a:pt x="89" y="894"/>
                    <a:pt x="96" y="910"/>
                  </a:cubicBezTo>
                  <a:cubicBezTo>
                    <a:pt x="103" y="926"/>
                    <a:pt x="106" y="939"/>
                    <a:pt x="108" y="951"/>
                  </a:cubicBezTo>
                  <a:cubicBezTo>
                    <a:pt x="110" y="963"/>
                    <a:pt x="114" y="977"/>
                    <a:pt x="114" y="977"/>
                  </a:cubicBezTo>
                  <a:cubicBezTo>
                    <a:pt x="114" y="977"/>
                    <a:pt x="126" y="986"/>
                    <a:pt x="123" y="993"/>
                  </a:cubicBezTo>
                  <a:cubicBezTo>
                    <a:pt x="120" y="999"/>
                    <a:pt x="115" y="1011"/>
                    <a:pt x="116" y="1015"/>
                  </a:cubicBezTo>
                  <a:cubicBezTo>
                    <a:pt x="117" y="1019"/>
                    <a:pt x="117" y="1022"/>
                    <a:pt x="117" y="1022"/>
                  </a:cubicBezTo>
                  <a:cubicBezTo>
                    <a:pt x="113" y="1021"/>
                    <a:pt x="113" y="1021"/>
                    <a:pt x="113" y="1021"/>
                  </a:cubicBezTo>
                  <a:cubicBezTo>
                    <a:pt x="113" y="1021"/>
                    <a:pt x="114" y="1030"/>
                    <a:pt x="113" y="1033"/>
                  </a:cubicBezTo>
                  <a:cubicBezTo>
                    <a:pt x="112" y="1036"/>
                    <a:pt x="110" y="1043"/>
                    <a:pt x="105" y="1041"/>
                  </a:cubicBezTo>
                  <a:cubicBezTo>
                    <a:pt x="99" y="1039"/>
                    <a:pt x="84" y="1031"/>
                    <a:pt x="84" y="1031"/>
                  </a:cubicBezTo>
                  <a:cubicBezTo>
                    <a:pt x="80" y="1033"/>
                    <a:pt x="80" y="1033"/>
                    <a:pt x="80" y="1033"/>
                  </a:cubicBezTo>
                  <a:cubicBezTo>
                    <a:pt x="80" y="1033"/>
                    <a:pt x="53" y="1018"/>
                    <a:pt x="51" y="1016"/>
                  </a:cubicBezTo>
                  <a:cubicBezTo>
                    <a:pt x="50" y="1013"/>
                    <a:pt x="40" y="1001"/>
                    <a:pt x="38" y="998"/>
                  </a:cubicBezTo>
                  <a:cubicBezTo>
                    <a:pt x="37" y="995"/>
                    <a:pt x="33" y="976"/>
                    <a:pt x="33" y="968"/>
                  </a:cubicBezTo>
                  <a:cubicBezTo>
                    <a:pt x="34" y="961"/>
                    <a:pt x="33" y="910"/>
                    <a:pt x="30" y="895"/>
                  </a:cubicBezTo>
                  <a:cubicBezTo>
                    <a:pt x="28" y="881"/>
                    <a:pt x="32" y="797"/>
                    <a:pt x="31" y="790"/>
                  </a:cubicBezTo>
                  <a:cubicBezTo>
                    <a:pt x="30" y="783"/>
                    <a:pt x="29" y="730"/>
                    <a:pt x="32" y="722"/>
                  </a:cubicBezTo>
                  <a:cubicBezTo>
                    <a:pt x="35" y="715"/>
                    <a:pt x="29" y="700"/>
                    <a:pt x="30" y="696"/>
                  </a:cubicBezTo>
                  <a:cubicBezTo>
                    <a:pt x="32" y="693"/>
                    <a:pt x="27" y="672"/>
                    <a:pt x="23" y="662"/>
                  </a:cubicBezTo>
                  <a:cubicBezTo>
                    <a:pt x="19" y="651"/>
                    <a:pt x="14" y="628"/>
                    <a:pt x="12" y="620"/>
                  </a:cubicBezTo>
                  <a:cubicBezTo>
                    <a:pt x="11" y="612"/>
                    <a:pt x="0" y="578"/>
                    <a:pt x="18" y="527"/>
                  </a:cubicBezTo>
                  <a:cubicBezTo>
                    <a:pt x="20" y="523"/>
                    <a:pt x="20" y="523"/>
                    <a:pt x="20" y="523"/>
                  </a:cubicBezTo>
                  <a:cubicBezTo>
                    <a:pt x="17" y="521"/>
                    <a:pt x="17" y="521"/>
                    <a:pt x="17" y="521"/>
                  </a:cubicBezTo>
                  <a:cubicBezTo>
                    <a:pt x="17" y="521"/>
                    <a:pt x="26" y="510"/>
                    <a:pt x="27" y="505"/>
                  </a:cubicBezTo>
                  <a:cubicBezTo>
                    <a:pt x="29" y="500"/>
                    <a:pt x="29" y="489"/>
                    <a:pt x="29" y="489"/>
                  </a:cubicBezTo>
                  <a:cubicBezTo>
                    <a:pt x="20" y="487"/>
                    <a:pt x="20" y="487"/>
                    <a:pt x="20" y="487"/>
                  </a:cubicBezTo>
                  <a:cubicBezTo>
                    <a:pt x="20" y="487"/>
                    <a:pt x="22" y="468"/>
                    <a:pt x="28" y="460"/>
                  </a:cubicBezTo>
                  <a:cubicBezTo>
                    <a:pt x="34" y="452"/>
                    <a:pt x="37" y="445"/>
                    <a:pt x="38" y="434"/>
                  </a:cubicBezTo>
                  <a:cubicBezTo>
                    <a:pt x="40" y="423"/>
                    <a:pt x="44" y="405"/>
                    <a:pt x="37" y="391"/>
                  </a:cubicBezTo>
                  <a:cubicBezTo>
                    <a:pt x="29" y="378"/>
                    <a:pt x="31" y="374"/>
                    <a:pt x="21" y="352"/>
                  </a:cubicBezTo>
                  <a:cubicBezTo>
                    <a:pt x="11" y="331"/>
                    <a:pt x="5" y="322"/>
                    <a:pt x="6" y="316"/>
                  </a:cubicBezTo>
                  <a:cubicBezTo>
                    <a:pt x="8" y="309"/>
                    <a:pt x="2" y="296"/>
                    <a:pt x="2" y="286"/>
                  </a:cubicBezTo>
                  <a:cubicBezTo>
                    <a:pt x="2" y="275"/>
                    <a:pt x="2" y="261"/>
                    <a:pt x="9" y="260"/>
                  </a:cubicBezTo>
                  <a:cubicBezTo>
                    <a:pt x="16" y="259"/>
                    <a:pt x="21" y="259"/>
                    <a:pt x="25" y="255"/>
                  </a:cubicBezTo>
                  <a:cubicBezTo>
                    <a:pt x="29" y="252"/>
                    <a:pt x="47" y="244"/>
                    <a:pt x="49" y="243"/>
                  </a:cubicBezTo>
                  <a:cubicBezTo>
                    <a:pt x="50" y="242"/>
                    <a:pt x="58" y="234"/>
                    <a:pt x="55" y="223"/>
                  </a:cubicBezTo>
                  <a:cubicBezTo>
                    <a:pt x="52" y="211"/>
                    <a:pt x="50" y="194"/>
                    <a:pt x="54" y="175"/>
                  </a:cubicBezTo>
                  <a:cubicBezTo>
                    <a:pt x="58" y="155"/>
                    <a:pt x="59" y="137"/>
                    <a:pt x="66" y="126"/>
                  </a:cubicBezTo>
                  <a:cubicBezTo>
                    <a:pt x="73" y="114"/>
                    <a:pt x="80" y="100"/>
                    <a:pt x="92" y="98"/>
                  </a:cubicBezTo>
                  <a:cubicBezTo>
                    <a:pt x="104" y="97"/>
                    <a:pt x="112" y="93"/>
                    <a:pt x="120" y="96"/>
                  </a:cubicBezTo>
                  <a:cubicBezTo>
                    <a:pt x="127" y="99"/>
                    <a:pt x="140" y="95"/>
                    <a:pt x="149" y="100"/>
                  </a:cubicBezTo>
                  <a:cubicBezTo>
                    <a:pt x="158" y="104"/>
                    <a:pt x="160" y="103"/>
                    <a:pt x="168" y="115"/>
                  </a:cubicBezTo>
                  <a:cubicBezTo>
                    <a:pt x="176" y="126"/>
                    <a:pt x="177" y="133"/>
                    <a:pt x="178" y="142"/>
                  </a:cubicBezTo>
                  <a:cubicBezTo>
                    <a:pt x="180" y="150"/>
                    <a:pt x="179" y="154"/>
                    <a:pt x="179" y="158"/>
                  </a:cubicBezTo>
                  <a:cubicBezTo>
                    <a:pt x="178" y="163"/>
                    <a:pt x="174" y="169"/>
                    <a:pt x="174" y="169"/>
                  </a:cubicBezTo>
                  <a:cubicBezTo>
                    <a:pt x="174" y="169"/>
                    <a:pt x="178" y="173"/>
                    <a:pt x="176" y="178"/>
                  </a:cubicBezTo>
                  <a:cubicBezTo>
                    <a:pt x="174" y="183"/>
                    <a:pt x="171" y="188"/>
                    <a:pt x="170" y="192"/>
                  </a:cubicBezTo>
                  <a:cubicBezTo>
                    <a:pt x="169" y="196"/>
                    <a:pt x="166" y="200"/>
                    <a:pt x="166" y="203"/>
                  </a:cubicBezTo>
                  <a:cubicBezTo>
                    <a:pt x="166" y="206"/>
                    <a:pt x="165" y="212"/>
                    <a:pt x="169" y="220"/>
                  </a:cubicBezTo>
                  <a:cubicBezTo>
                    <a:pt x="173" y="227"/>
                    <a:pt x="179" y="228"/>
                    <a:pt x="175" y="241"/>
                  </a:cubicBezTo>
                  <a:cubicBezTo>
                    <a:pt x="171" y="255"/>
                    <a:pt x="165" y="258"/>
                    <a:pt x="166" y="264"/>
                  </a:cubicBezTo>
                  <a:cubicBezTo>
                    <a:pt x="168" y="271"/>
                    <a:pt x="176" y="274"/>
                    <a:pt x="176" y="274"/>
                  </a:cubicBezTo>
                  <a:cubicBezTo>
                    <a:pt x="174" y="278"/>
                    <a:pt x="174" y="278"/>
                    <a:pt x="174" y="278"/>
                  </a:cubicBezTo>
                  <a:cubicBezTo>
                    <a:pt x="174" y="278"/>
                    <a:pt x="181" y="280"/>
                    <a:pt x="184" y="282"/>
                  </a:cubicBezTo>
                  <a:cubicBezTo>
                    <a:pt x="186" y="285"/>
                    <a:pt x="188" y="291"/>
                    <a:pt x="189" y="299"/>
                  </a:cubicBezTo>
                  <a:cubicBezTo>
                    <a:pt x="189" y="308"/>
                    <a:pt x="194" y="317"/>
                    <a:pt x="194" y="326"/>
                  </a:cubicBezTo>
                  <a:cubicBezTo>
                    <a:pt x="194" y="335"/>
                    <a:pt x="194" y="363"/>
                    <a:pt x="194" y="363"/>
                  </a:cubicBezTo>
                  <a:cubicBezTo>
                    <a:pt x="238" y="361"/>
                    <a:pt x="238" y="361"/>
                    <a:pt x="238" y="361"/>
                  </a:cubicBezTo>
                  <a:cubicBezTo>
                    <a:pt x="238" y="366"/>
                    <a:pt x="238" y="366"/>
                    <a:pt x="238" y="366"/>
                  </a:cubicBezTo>
                  <a:cubicBezTo>
                    <a:pt x="251" y="368"/>
                    <a:pt x="251" y="368"/>
                    <a:pt x="251" y="368"/>
                  </a:cubicBezTo>
                  <a:cubicBezTo>
                    <a:pt x="251" y="368"/>
                    <a:pt x="251" y="365"/>
                    <a:pt x="253" y="363"/>
                  </a:cubicBezTo>
                  <a:cubicBezTo>
                    <a:pt x="255" y="361"/>
                    <a:pt x="263" y="356"/>
                    <a:pt x="268" y="355"/>
                  </a:cubicBezTo>
                  <a:cubicBezTo>
                    <a:pt x="272" y="354"/>
                    <a:pt x="277" y="355"/>
                    <a:pt x="283" y="358"/>
                  </a:cubicBezTo>
                  <a:cubicBezTo>
                    <a:pt x="289" y="362"/>
                    <a:pt x="294" y="365"/>
                    <a:pt x="294" y="365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2"/>
                    <a:pt x="308" y="362"/>
                  </a:cubicBezTo>
                  <a:cubicBezTo>
                    <a:pt x="311" y="361"/>
                    <a:pt x="338" y="361"/>
                    <a:pt x="338" y="361"/>
                  </a:cubicBezTo>
                  <a:cubicBezTo>
                    <a:pt x="338" y="361"/>
                    <a:pt x="345" y="364"/>
                    <a:pt x="347" y="363"/>
                  </a:cubicBezTo>
                  <a:cubicBezTo>
                    <a:pt x="349" y="363"/>
                    <a:pt x="354" y="360"/>
                    <a:pt x="360" y="361"/>
                  </a:cubicBezTo>
                  <a:cubicBezTo>
                    <a:pt x="366" y="362"/>
                    <a:pt x="373" y="361"/>
                    <a:pt x="377" y="358"/>
                  </a:cubicBezTo>
                  <a:cubicBezTo>
                    <a:pt x="381" y="356"/>
                    <a:pt x="390" y="354"/>
                    <a:pt x="394" y="354"/>
                  </a:cubicBezTo>
                  <a:cubicBezTo>
                    <a:pt x="397" y="355"/>
                    <a:pt x="406" y="320"/>
                    <a:pt x="411" y="305"/>
                  </a:cubicBezTo>
                  <a:cubicBezTo>
                    <a:pt x="416" y="290"/>
                    <a:pt x="441" y="253"/>
                    <a:pt x="444" y="246"/>
                  </a:cubicBezTo>
                  <a:cubicBezTo>
                    <a:pt x="447" y="240"/>
                    <a:pt x="462" y="208"/>
                    <a:pt x="462" y="208"/>
                  </a:cubicBezTo>
                  <a:cubicBezTo>
                    <a:pt x="464" y="200"/>
                    <a:pt x="464" y="200"/>
                    <a:pt x="464" y="200"/>
                  </a:cubicBezTo>
                  <a:cubicBezTo>
                    <a:pt x="464" y="200"/>
                    <a:pt x="476" y="182"/>
                    <a:pt x="482" y="178"/>
                  </a:cubicBezTo>
                  <a:cubicBezTo>
                    <a:pt x="482" y="178"/>
                    <a:pt x="478" y="165"/>
                    <a:pt x="474" y="164"/>
                  </a:cubicBezTo>
                  <a:cubicBezTo>
                    <a:pt x="471" y="163"/>
                    <a:pt x="471" y="162"/>
                    <a:pt x="467" y="16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none" lIns="121888" tIns="60944" rIns="121888" bIns="60944" numCol="1" anchor="ctr" anchorCtr="0" compatLnSpc="1">
              <a:prstTxWarp prst="textNoShape">
                <a:avLst/>
              </a:prstTxWarp>
            </a:bodyPr>
            <a:lstStyle/>
            <a:p>
              <a:pPr defTabSz="1219184">
                <a:defRPr/>
              </a:pPr>
              <a:endParaRPr lang="en-GB" sz="2400">
                <a:latin typeface="Helvetica" pitchFamily="2" charset="0"/>
              </a:endParaRPr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A05A9A2-C2FA-4C83-B84A-7E74DA4A036B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8747" y="1189962"/>
              <a:ext cx="126686" cy="122999"/>
            </a:xfrm>
            <a:custGeom>
              <a:avLst/>
              <a:gdLst>
                <a:gd name="T0" fmla="*/ 38 w 134"/>
                <a:gd name="T1" fmla="*/ 1 h 130"/>
                <a:gd name="T2" fmla="*/ 2 w 134"/>
                <a:gd name="T3" fmla="*/ 9 h 130"/>
                <a:gd name="T4" fmla="*/ 16 w 134"/>
                <a:gd name="T5" fmla="*/ 25 h 130"/>
                <a:gd name="T6" fmla="*/ 71 w 134"/>
                <a:gd name="T7" fmla="*/ 84 h 130"/>
                <a:gd name="T8" fmla="*/ 121 w 134"/>
                <a:gd name="T9" fmla="*/ 130 h 130"/>
                <a:gd name="T10" fmla="*/ 122 w 134"/>
                <a:gd name="T11" fmla="*/ 120 h 130"/>
                <a:gd name="T12" fmla="*/ 125 w 134"/>
                <a:gd name="T13" fmla="*/ 108 h 130"/>
                <a:gd name="T14" fmla="*/ 130 w 134"/>
                <a:gd name="T15" fmla="*/ 69 h 130"/>
                <a:gd name="T16" fmla="*/ 113 w 134"/>
                <a:gd name="T17" fmla="*/ 29 h 130"/>
                <a:gd name="T18" fmla="*/ 94 w 134"/>
                <a:gd name="T19" fmla="*/ 21 h 130"/>
                <a:gd name="T20" fmla="*/ 98 w 134"/>
                <a:gd name="T21" fmla="*/ 50 h 130"/>
                <a:gd name="T22" fmla="*/ 121 w 134"/>
                <a:gd name="T23" fmla="*/ 105 h 130"/>
                <a:gd name="T24" fmla="*/ 116 w 134"/>
                <a:gd name="T25" fmla="*/ 112 h 130"/>
                <a:gd name="T26" fmla="*/ 72 w 134"/>
                <a:gd name="T27" fmla="*/ 49 h 130"/>
                <a:gd name="T28" fmla="*/ 44 w 134"/>
                <a:gd name="T29" fmla="*/ 20 h 130"/>
                <a:gd name="T30" fmla="*/ 38 w 134"/>
                <a:gd name="T31" fmla="*/ 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30">
                  <a:moveTo>
                    <a:pt x="38" y="1"/>
                  </a:moveTo>
                  <a:cubicBezTo>
                    <a:pt x="38" y="1"/>
                    <a:pt x="2" y="6"/>
                    <a:pt x="2" y="9"/>
                  </a:cubicBezTo>
                  <a:cubicBezTo>
                    <a:pt x="2" y="13"/>
                    <a:pt x="0" y="12"/>
                    <a:pt x="16" y="25"/>
                  </a:cubicBezTo>
                  <a:cubicBezTo>
                    <a:pt x="31" y="39"/>
                    <a:pt x="71" y="84"/>
                    <a:pt x="71" y="84"/>
                  </a:cubicBezTo>
                  <a:cubicBezTo>
                    <a:pt x="121" y="130"/>
                    <a:pt x="121" y="130"/>
                    <a:pt x="121" y="130"/>
                  </a:cubicBezTo>
                  <a:cubicBezTo>
                    <a:pt x="122" y="120"/>
                    <a:pt x="122" y="120"/>
                    <a:pt x="122" y="120"/>
                  </a:cubicBezTo>
                  <a:cubicBezTo>
                    <a:pt x="122" y="120"/>
                    <a:pt x="124" y="117"/>
                    <a:pt x="125" y="108"/>
                  </a:cubicBezTo>
                  <a:cubicBezTo>
                    <a:pt x="127" y="100"/>
                    <a:pt x="134" y="80"/>
                    <a:pt x="130" y="69"/>
                  </a:cubicBezTo>
                  <a:cubicBezTo>
                    <a:pt x="125" y="58"/>
                    <a:pt x="111" y="38"/>
                    <a:pt x="113" y="29"/>
                  </a:cubicBezTo>
                  <a:cubicBezTo>
                    <a:pt x="114" y="21"/>
                    <a:pt x="101" y="22"/>
                    <a:pt x="94" y="21"/>
                  </a:cubicBezTo>
                  <a:cubicBezTo>
                    <a:pt x="88" y="19"/>
                    <a:pt x="92" y="35"/>
                    <a:pt x="98" y="50"/>
                  </a:cubicBezTo>
                  <a:cubicBezTo>
                    <a:pt x="104" y="64"/>
                    <a:pt x="121" y="105"/>
                    <a:pt x="121" y="105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2"/>
                    <a:pt x="84" y="65"/>
                    <a:pt x="72" y="49"/>
                  </a:cubicBezTo>
                  <a:cubicBezTo>
                    <a:pt x="59" y="33"/>
                    <a:pt x="44" y="20"/>
                    <a:pt x="44" y="20"/>
                  </a:cubicBezTo>
                  <a:cubicBezTo>
                    <a:pt x="44" y="20"/>
                    <a:pt x="45" y="0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none" lIns="121888" tIns="60944" rIns="121888" bIns="60944" numCol="1" anchor="ctr" anchorCtr="0" compatLnSpc="1">
              <a:prstTxWarp prst="textNoShape">
                <a:avLst/>
              </a:prstTxWarp>
            </a:bodyPr>
            <a:lstStyle/>
            <a:p>
              <a:pPr defTabSz="1219184">
                <a:defRPr/>
              </a:pPr>
              <a:endParaRPr lang="en-GB" sz="2400">
                <a:latin typeface="Helvetica" pitchFamily="2" charset="0"/>
              </a:endParaRPr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47A97396-32A8-43EB-BAE8-2302943CB71B}"/>
                </a:ext>
              </a:extLst>
            </p:cNvPr>
            <p:cNvSpPr>
              <a:spLocks/>
            </p:cNvSpPr>
            <p:nvPr/>
          </p:nvSpPr>
          <p:spPr bwMode="gray">
            <a:xfrm>
              <a:off x="3256445" y="1096209"/>
              <a:ext cx="95415" cy="74921"/>
            </a:xfrm>
            <a:custGeom>
              <a:avLst/>
              <a:gdLst>
                <a:gd name="T0" fmla="*/ 84 w 101"/>
                <a:gd name="T1" fmla="*/ 2 h 79"/>
                <a:gd name="T2" fmla="*/ 41 w 101"/>
                <a:gd name="T3" fmla="*/ 18 h 79"/>
                <a:gd name="T4" fmla="*/ 13 w 101"/>
                <a:gd name="T5" fmla="*/ 38 h 79"/>
                <a:gd name="T6" fmla="*/ 0 w 101"/>
                <a:gd name="T7" fmla="*/ 53 h 79"/>
                <a:gd name="T8" fmla="*/ 0 w 101"/>
                <a:gd name="T9" fmla="*/ 79 h 79"/>
                <a:gd name="T10" fmla="*/ 35 w 101"/>
                <a:gd name="T11" fmla="*/ 45 h 79"/>
                <a:gd name="T12" fmla="*/ 79 w 101"/>
                <a:gd name="T13" fmla="*/ 15 h 79"/>
                <a:gd name="T14" fmla="*/ 101 w 101"/>
                <a:gd name="T15" fmla="*/ 11 h 79"/>
                <a:gd name="T16" fmla="*/ 100 w 101"/>
                <a:gd name="T17" fmla="*/ 1 h 79"/>
                <a:gd name="T18" fmla="*/ 84 w 101"/>
                <a:gd name="T1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79">
                  <a:moveTo>
                    <a:pt x="84" y="2"/>
                  </a:moveTo>
                  <a:cubicBezTo>
                    <a:pt x="72" y="5"/>
                    <a:pt x="51" y="12"/>
                    <a:pt x="41" y="18"/>
                  </a:cubicBezTo>
                  <a:cubicBezTo>
                    <a:pt x="31" y="25"/>
                    <a:pt x="19" y="34"/>
                    <a:pt x="13" y="38"/>
                  </a:cubicBezTo>
                  <a:cubicBezTo>
                    <a:pt x="7" y="42"/>
                    <a:pt x="0" y="53"/>
                    <a:pt x="0" y="53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22" y="57"/>
                    <a:pt x="35" y="45"/>
                  </a:cubicBezTo>
                  <a:cubicBezTo>
                    <a:pt x="47" y="34"/>
                    <a:pt x="74" y="17"/>
                    <a:pt x="79" y="15"/>
                  </a:cubicBezTo>
                  <a:cubicBezTo>
                    <a:pt x="84" y="14"/>
                    <a:pt x="101" y="11"/>
                    <a:pt x="101" y="1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95" y="0"/>
                    <a:pt x="84" y="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none" lIns="121888" tIns="60944" rIns="121888" bIns="60944" numCol="1" anchor="ctr" anchorCtr="0" compatLnSpc="1">
              <a:prstTxWarp prst="textNoShape">
                <a:avLst/>
              </a:prstTxWarp>
            </a:bodyPr>
            <a:lstStyle/>
            <a:p>
              <a:pPr defTabSz="1219184">
                <a:defRPr/>
              </a:pPr>
              <a:endParaRPr lang="en-GB" sz="2400">
                <a:latin typeface="Helvetica" pitchFamily="2" charset="0"/>
              </a:endParaRPr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0F15C02A-4E54-4711-BADD-A3CCB89BACA8}"/>
                </a:ext>
              </a:extLst>
            </p:cNvPr>
            <p:cNvSpPr>
              <a:spLocks/>
            </p:cNvSpPr>
            <p:nvPr/>
          </p:nvSpPr>
          <p:spPr bwMode="gray">
            <a:xfrm>
              <a:off x="2523189" y="1012073"/>
              <a:ext cx="319121" cy="975983"/>
            </a:xfrm>
            <a:custGeom>
              <a:avLst/>
              <a:gdLst>
                <a:gd name="T0" fmla="*/ 177 w 337"/>
                <a:gd name="T1" fmla="*/ 988 h 1031"/>
                <a:gd name="T2" fmla="*/ 195 w 337"/>
                <a:gd name="T3" fmla="*/ 1018 h 1031"/>
                <a:gd name="T4" fmla="*/ 110 w 337"/>
                <a:gd name="T5" fmla="*/ 987 h 1031"/>
                <a:gd name="T6" fmla="*/ 104 w 337"/>
                <a:gd name="T7" fmla="*/ 1012 h 1031"/>
                <a:gd name="T8" fmla="*/ 88 w 337"/>
                <a:gd name="T9" fmla="*/ 965 h 1031"/>
                <a:gd name="T10" fmla="*/ 93 w 337"/>
                <a:gd name="T11" fmla="*/ 928 h 1031"/>
                <a:gd name="T12" fmla="*/ 85 w 337"/>
                <a:gd name="T13" fmla="*/ 875 h 1031"/>
                <a:gd name="T14" fmla="*/ 75 w 337"/>
                <a:gd name="T15" fmla="*/ 812 h 1031"/>
                <a:gd name="T16" fmla="*/ 0 w 337"/>
                <a:gd name="T17" fmla="*/ 803 h 1031"/>
                <a:gd name="T18" fmla="*/ 27 w 337"/>
                <a:gd name="T19" fmla="*/ 615 h 1031"/>
                <a:gd name="T20" fmla="*/ 75 w 337"/>
                <a:gd name="T21" fmla="*/ 439 h 1031"/>
                <a:gd name="T22" fmla="*/ 58 w 337"/>
                <a:gd name="T23" fmla="*/ 383 h 1031"/>
                <a:gd name="T24" fmla="*/ 62 w 337"/>
                <a:gd name="T25" fmla="*/ 290 h 1031"/>
                <a:gd name="T26" fmla="*/ 72 w 337"/>
                <a:gd name="T27" fmla="*/ 218 h 1031"/>
                <a:gd name="T28" fmla="*/ 101 w 337"/>
                <a:gd name="T29" fmla="*/ 125 h 1031"/>
                <a:gd name="T30" fmla="*/ 138 w 337"/>
                <a:gd name="T31" fmla="*/ 7 h 1031"/>
                <a:gd name="T32" fmla="*/ 215 w 337"/>
                <a:gd name="T33" fmla="*/ 13 h 1031"/>
                <a:gd name="T34" fmla="*/ 233 w 337"/>
                <a:gd name="T35" fmla="*/ 40 h 1031"/>
                <a:gd name="T36" fmla="*/ 238 w 337"/>
                <a:gd name="T37" fmla="*/ 64 h 1031"/>
                <a:gd name="T38" fmla="*/ 250 w 337"/>
                <a:gd name="T39" fmla="*/ 90 h 1031"/>
                <a:gd name="T40" fmla="*/ 244 w 337"/>
                <a:gd name="T41" fmla="*/ 105 h 1031"/>
                <a:gd name="T42" fmla="*/ 244 w 337"/>
                <a:gd name="T43" fmla="*/ 115 h 1031"/>
                <a:gd name="T44" fmla="*/ 244 w 337"/>
                <a:gd name="T45" fmla="*/ 130 h 1031"/>
                <a:gd name="T46" fmla="*/ 209 w 337"/>
                <a:gd name="T47" fmla="*/ 148 h 1031"/>
                <a:gd name="T48" fmla="*/ 230 w 337"/>
                <a:gd name="T49" fmla="*/ 194 h 1031"/>
                <a:gd name="T50" fmla="*/ 277 w 337"/>
                <a:gd name="T51" fmla="*/ 298 h 1031"/>
                <a:gd name="T52" fmla="*/ 280 w 337"/>
                <a:gd name="T53" fmla="*/ 342 h 1031"/>
                <a:gd name="T54" fmla="*/ 271 w 337"/>
                <a:gd name="T55" fmla="*/ 372 h 1031"/>
                <a:gd name="T56" fmla="*/ 254 w 337"/>
                <a:gd name="T57" fmla="*/ 414 h 1031"/>
                <a:gd name="T58" fmla="*/ 283 w 337"/>
                <a:gd name="T59" fmla="*/ 513 h 1031"/>
                <a:gd name="T60" fmla="*/ 284 w 337"/>
                <a:gd name="T61" fmla="*/ 548 h 1031"/>
                <a:gd name="T62" fmla="*/ 278 w 337"/>
                <a:gd name="T63" fmla="*/ 610 h 1031"/>
                <a:gd name="T64" fmla="*/ 306 w 337"/>
                <a:gd name="T65" fmla="*/ 794 h 1031"/>
                <a:gd name="T66" fmla="*/ 262 w 337"/>
                <a:gd name="T67" fmla="*/ 818 h 1031"/>
                <a:gd name="T68" fmla="*/ 304 w 337"/>
                <a:gd name="T69" fmla="*/ 933 h 1031"/>
                <a:gd name="T70" fmla="*/ 329 w 337"/>
                <a:gd name="T71" fmla="*/ 940 h 1031"/>
                <a:gd name="T72" fmla="*/ 299 w 337"/>
                <a:gd name="T73" fmla="*/ 968 h 1031"/>
                <a:gd name="T74" fmla="*/ 249 w 337"/>
                <a:gd name="T75" fmla="*/ 931 h 1031"/>
                <a:gd name="T76" fmla="*/ 233 w 337"/>
                <a:gd name="T77" fmla="*/ 966 h 1031"/>
                <a:gd name="T78" fmla="*/ 217 w 337"/>
                <a:gd name="T79" fmla="*/ 916 h 1031"/>
                <a:gd name="T80" fmla="*/ 231 w 337"/>
                <a:gd name="T81" fmla="*/ 886 h 1031"/>
                <a:gd name="T82" fmla="*/ 188 w 337"/>
                <a:gd name="T83" fmla="*/ 826 h 1031"/>
                <a:gd name="T84" fmla="*/ 142 w 337"/>
                <a:gd name="T85" fmla="*/ 867 h 1031"/>
                <a:gd name="T86" fmla="*/ 151 w 337"/>
                <a:gd name="T87" fmla="*/ 948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7" h="1031">
                  <a:moveTo>
                    <a:pt x="151" y="948"/>
                  </a:moveTo>
                  <a:cubicBezTo>
                    <a:pt x="155" y="956"/>
                    <a:pt x="161" y="969"/>
                    <a:pt x="165" y="975"/>
                  </a:cubicBezTo>
                  <a:cubicBezTo>
                    <a:pt x="170" y="980"/>
                    <a:pt x="174" y="987"/>
                    <a:pt x="177" y="988"/>
                  </a:cubicBezTo>
                  <a:cubicBezTo>
                    <a:pt x="180" y="989"/>
                    <a:pt x="189" y="995"/>
                    <a:pt x="190" y="996"/>
                  </a:cubicBezTo>
                  <a:cubicBezTo>
                    <a:pt x="191" y="998"/>
                    <a:pt x="195" y="1002"/>
                    <a:pt x="195" y="1005"/>
                  </a:cubicBezTo>
                  <a:cubicBezTo>
                    <a:pt x="196" y="1007"/>
                    <a:pt x="195" y="1018"/>
                    <a:pt x="195" y="1018"/>
                  </a:cubicBezTo>
                  <a:cubicBezTo>
                    <a:pt x="195" y="1018"/>
                    <a:pt x="190" y="1025"/>
                    <a:pt x="175" y="1027"/>
                  </a:cubicBezTo>
                  <a:cubicBezTo>
                    <a:pt x="160" y="1028"/>
                    <a:pt x="136" y="1031"/>
                    <a:pt x="130" y="1022"/>
                  </a:cubicBezTo>
                  <a:cubicBezTo>
                    <a:pt x="125" y="1012"/>
                    <a:pt x="116" y="990"/>
                    <a:pt x="110" y="987"/>
                  </a:cubicBezTo>
                  <a:cubicBezTo>
                    <a:pt x="110" y="987"/>
                    <a:pt x="110" y="998"/>
                    <a:pt x="110" y="1002"/>
                  </a:cubicBezTo>
                  <a:cubicBezTo>
                    <a:pt x="110" y="1005"/>
                    <a:pt x="110" y="1010"/>
                    <a:pt x="110" y="1010"/>
                  </a:cubicBezTo>
                  <a:cubicBezTo>
                    <a:pt x="110" y="1010"/>
                    <a:pt x="108" y="1012"/>
                    <a:pt x="104" y="1012"/>
                  </a:cubicBezTo>
                  <a:cubicBezTo>
                    <a:pt x="101" y="1012"/>
                    <a:pt x="99" y="1010"/>
                    <a:pt x="99" y="1005"/>
                  </a:cubicBezTo>
                  <a:cubicBezTo>
                    <a:pt x="98" y="1000"/>
                    <a:pt x="99" y="991"/>
                    <a:pt x="97" y="984"/>
                  </a:cubicBezTo>
                  <a:cubicBezTo>
                    <a:pt x="95" y="977"/>
                    <a:pt x="92" y="971"/>
                    <a:pt x="88" y="965"/>
                  </a:cubicBezTo>
                  <a:cubicBezTo>
                    <a:pt x="83" y="960"/>
                    <a:pt x="80" y="956"/>
                    <a:pt x="82" y="950"/>
                  </a:cubicBezTo>
                  <a:cubicBezTo>
                    <a:pt x="84" y="944"/>
                    <a:pt x="85" y="940"/>
                    <a:pt x="88" y="936"/>
                  </a:cubicBezTo>
                  <a:cubicBezTo>
                    <a:pt x="90" y="932"/>
                    <a:pt x="93" y="928"/>
                    <a:pt x="93" y="928"/>
                  </a:cubicBezTo>
                  <a:cubicBezTo>
                    <a:pt x="94" y="929"/>
                    <a:pt x="94" y="929"/>
                    <a:pt x="94" y="929"/>
                  </a:cubicBezTo>
                  <a:cubicBezTo>
                    <a:pt x="94" y="929"/>
                    <a:pt x="100" y="923"/>
                    <a:pt x="98" y="916"/>
                  </a:cubicBezTo>
                  <a:cubicBezTo>
                    <a:pt x="96" y="909"/>
                    <a:pt x="87" y="882"/>
                    <a:pt x="85" y="875"/>
                  </a:cubicBezTo>
                  <a:cubicBezTo>
                    <a:pt x="82" y="867"/>
                    <a:pt x="77" y="838"/>
                    <a:pt x="77" y="834"/>
                  </a:cubicBezTo>
                  <a:cubicBezTo>
                    <a:pt x="77" y="829"/>
                    <a:pt x="76" y="817"/>
                    <a:pt x="76" y="817"/>
                  </a:cubicBezTo>
                  <a:cubicBezTo>
                    <a:pt x="75" y="812"/>
                    <a:pt x="75" y="812"/>
                    <a:pt x="75" y="812"/>
                  </a:cubicBezTo>
                  <a:cubicBezTo>
                    <a:pt x="75" y="812"/>
                    <a:pt x="65" y="805"/>
                    <a:pt x="50" y="806"/>
                  </a:cubicBezTo>
                  <a:cubicBezTo>
                    <a:pt x="35" y="808"/>
                    <a:pt x="27" y="812"/>
                    <a:pt x="18" y="808"/>
                  </a:cubicBezTo>
                  <a:cubicBezTo>
                    <a:pt x="8" y="805"/>
                    <a:pt x="0" y="803"/>
                    <a:pt x="0" y="803"/>
                  </a:cubicBezTo>
                  <a:cubicBezTo>
                    <a:pt x="0" y="803"/>
                    <a:pt x="6" y="772"/>
                    <a:pt x="8" y="753"/>
                  </a:cubicBezTo>
                  <a:cubicBezTo>
                    <a:pt x="10" y="735"/>
                    <a:pt x="15" y="701"/>
                    <a:pt x="16" y="682"/>
                  </a:cubicBezTo>
                  <a:cubicBezTo>
                    <a:pt x="17" y="663"/>
                    <a:pt x="20" y="632"/>
                    <a:pt x="27" y="615"/>
                  </a:cubicBezTo>
                  <a:cubicBezTo>
                    <a:pt x="35" y="597"/>
                    <a:pt x="42" y="580"/>
                    <a:pt x="42" y="559"/>
                  </a:cubicBezTo>
                  <a:cubicBezTo>
                    <a:pt x="42" y="538"/>
                    <a:pt x="45" y="522"/>
                    <a:pt x="51" y="497"/>
                  </a:cubicBezTo>
                  <a:cubicBezTo>
                    <a:pt x="57" y="472"/>
                    <a:pt x="68" y="453"/>
                    <a:pt x="75" y="439"/>
                  </a:cubicBezTo>
                  <a:cubicBezTo>
                    <a:pt x="81" y="425"/>
                    <a:pt x="91" y="404"/>
                    <a:pt x="91" y="404"/>
                  </a:cubicBezTo>
                  <a:cubicBezTo>
                    <a:pt x="91" y="404"/>
                    <a:pt x="82" y="402"/>
                    <a:pt x="76" y="402"/>
                  </a:cubicBezTo>
                  <a:cubicBezTo>
                    <a:pt x="70" y="403"/>
                    <a:pt x="61" y="399"/>
                    <a:pt x="58" y="383"/>
                  </a:cubicBezTo>
                  <a:cubicBezTo>
                    <a:pt x="54" y="366"/>
                    <a:pt x="52" y="356"/>
                    <a:pt x="54" y="342"/>
                  </a:cubicBezTo>
                  <a:cubicBezTo>
                    <a:pt x="56" y="328"/>
                    <a:pt x="66" y="289"/>
                    <a:pt x="66" y="289"/>
                  </a:cubicBezTo>
                  <a:cubicBezTo>
                    <a:pt x="62" y="290"/>
                    <a:pt x="62" y="290"/>
                    <a:pt x="62" y="290"/>
                  </a:cubicBezTo>
                  <a:cubicBezTo>
                    <a:pt x="70" y="262"/>
                    <a:pt x="70" y="262"/>
                    <a:pt x="70" y="262"/>
                  </a:cubicBezTo>
                  <a:cubicBezTo>
                    <a:pt x="70" y="262"/>
                    <a:pt x="58" y="250"/>
                    <a:pt x="61" y="240"/>
                  </a:cubicBezTo>
                  <a:cubicBezTo>
                    <a:pt x="65" y="231"/>
                    <a:pt x="65" y="227"/>
                    <a:pt x="72" y="218"/>
                  </a:cubicBezTo>
                  <a:cubicBezTo>
                    <a:pt x="80" y="209"/>
                    <a:pt x="93" y="193"/>
                    <a:pt x="93" y="193"/>
                  </a:cubicBezTo>
                  <a:cubicBezTo>
                    <a:pt x="93" y="193"/>
                    <a:pt x="102" y="185"/>
                    <a:pt x="105" y="166"/>
                  </a:cubicBezTo>
                  <a:cubicBezTo>
                    <a:pt x="108" y="147"/>
                    <a:pt x="98" y="139"/>
                    <a:pt x="101" y="125"/>
                  </a:cubicBezTo>
                  <a:cubicBezTo>
                    <a:pt x="104" y="112"/>
                    <a:pt x="105" y="95"/>
                    <a:pt x="104" y="87"/>
                  </a:cubicBezTo>
                  <a:cubicBezTo>
                    <a:pt x="103" y="79"/>
                    <a:pt x="102" y="57"/>
                    <a:pt x="110" y="43"/>
                  </a:cubicBezTo>
                  <a:cubicBezTo>
                    <a:pt x="118" y="28"/>
                    <a:pt x="127" y="12"/>
                    <a:pt x="138" y="7"/>
                  </a:cubicBezTo>
                  <a:cubicBezTo>
                    <a:pt x="149" y="2"/>
                    <a:pt x="158" y="0"/>
                    <a:pt x="164" y="3"/>
                  </a:cubicBezTo>
                  <a:cubicBezTo>
                    <a:pt x="169" y="5"/>
                    <a:pt x="175" y="2"/>
                    <a:pt x="186" y="5"/>
                  </a:cubicBezTo>
                  <a:cubicBezTo>
                    <a:pt x="198" y="9"/>
                    <a:pt x="211" y="11"/>
                    <a:pt x="215" y="13"/>
                  </a:cubicBezTo>
                  <a:cubicBezTo>
                    <a:pt x="218" y="14"/>
                    <a:pt x="224" y="17"/>
                    <a:pt x="223" y="18"/>
                  </a:cubicBezTo>
                  <a:cubicBezTo>
                    <a:pt x="223" y="20"/>
                    <a:pt x="221" y="25"/>
                    <a:pt x="221" y="25"/>
                  </a:cubicBezTo>
                  <a:cubicBezTo>
                    <a:pt x="221" y="25"/>
                    <a:pt x="231" y="34"/>
                    <a:pt x="233" y="40"/>
                  </a:cubicBezTo>
                  <a:cubicBezTo>
                    <a:pt x="235" y="45"/>
                    <a:pt x="238" y="54"/>
                    <a:pt x="238" y="54"/>
                  </a:cubicBezTo>
                  <a:cubicBezTo>
                    <a:pt x="238" y="54"/>
                    <a:pt x="241" y="56"/>
                    <a:pt x="240" y="57"/>
                  </a:cubicBezTo>
                  <a:cubicBezTo>
                    <a:pt x="240" y="59"/>
                    <a:pt x="238" y="63"/>
                    <a:pt x="238" y="64"/>
                  </a:cubicBezTo>
                  <a:cubicBezTo>
                    <a:pt x="238" y="66"/>
                    <a:pt x="237" y="73"/>
                    <a:pt x="238" y="74"/>
                  </a:cubicBezTo>
                  <a:cubicBezTo>
                    <a:pt x="239" y="76"/>
                    <a:pt x="244" y="83"/>
                    <a:pt x="246" y="85"/>
                  </a:cubicBezTo>
                  <a:cubicBezTo>
                    <a:pt x="249" y="87"/>
                    <a:pt x="250" y="89"/>
                    <a:pt x="250" y="90"/>
                  </a:cubicBezTo>
                  <a:cubicBezTo>
                    <a:pt x="251" y="92"/>
                    <a:pt x="249" y="96"/>
                    <a:pt x="242" y="95"/>
                  </a:cubicBezTo>
                  <a:cubicBezTo>
                    <a:pt x="242" y="95"/>
                    <a:pt x="241" y="99"/>
                    <a:pt x="242" y="100"/>
                  </a:cubicBezTo>
                  <a:cubicBezTo>
                    <a:pt x="244" y="101"/>
                    <a:pt x="245" y="104"/>
                    <a:pt x="244" y="105"/>
                  </a:cubicBezTo>
                  <a:cubicBezTo>
                    <a:pt x="242" y="106"/>
                    <a:pt x="242" y="107"/>
                    <a:pt x="242" y="107"/>
                  </a:cubicBezTo>
                  <a:cubicBezTo>
                    <a:pt x="242" y="113"/>
                    <a:pt x="242" y="113"/>
                    <a:pt x="242" y="113"/>
                  </a:cubicBezTo>
                  <a:cubicBezTo>
                    <a:pt x="242" y="113"/>
                    <a:pt x="244" y="113"/>
                    <a:pt x="244" y="115"/>
                  </a:cubicBezTo>
                  <a:cubicBezTo>
                    <a:pt x="243" y="117"/>
                    <a:pt x="243" y="119"/>
                    <a:pt x="241" y="120"/>
                  </a:cubicBezTo>
                  <a:cubicBezTo>
                    <a:pt x="241" y="120"/>
                    <a:pt x="241" y="122"/>
                    <a:pt x="241" y="123"/>
                  </a:cubicBezTo>
                  <a:cubicBezTo>
                    <a:pt x="242" y="125"/>
                    <a:pt x="243" y="128"/>
                    <a:pt x="244" y="130"/>
                  </a:cubicBezTo>
                  <a:cubicBezTo>
                    <a:pt x="244" y="131"/>
                    <a:pt x="245" y="138"/>
                    <a:pt x="239" y="139"/>
                  </a:cubicBezTo>
                  <a:cubicBezTo>
                    <a:pt x="233" y="141"/>
                    <a:pt x="230" y="140"/>
                    <a:pt x="225" y="141"/>
                  </a:cubicBezTo>
                  <a:cubicBezTo>
                    <a:pt x="220" y="142"/>
                    <a:pt x="212" y="144"/>
                    <a:pt x="209" y="148"/>
                  </a:cubicBezTo>
                  <a:cubicBezTo>
                    <a:pt x="206" y="151"/>
                    <a:pt x="200" y="157"/>
                    <a:pt x="200" y="164"/>
                  </a:cubicBezTo>
                  <a:cubicBezTo>
                    <a:pt x="200" y="164"/>
                    <a:pt x="207" y="173"/>
                    <a:pt x="211" y="176"/>
                  </a:cubicBezTo>
                  <a:cubicBezTo>
                    <a:pt x="214" y="180"/>
                    <a:pt x="224" y="187"/>
                    <a:pt x="230" y="194"/>
                  </a:cubicBezTo>
                  <a:cubicBezTo>
                    <a:pt x="235" y="201"/>
                    <a:pt x="245" y="214"/>
                    <a:pt x="248" y="218"/>
                  </a:cubicBezTo>
                  <a:cubicBezTo>
                    <a:pt x="251" y="222"/>
                    <a:pt x="261" y="245"/>
                    <a:pt x="261" y="245"/>
                  </a:cubicBezTo>
                  <a:cubicBezTo>
                    <a:pt x="277" y="298"/>
                    <a:pt x="277" y="298"/>
                    <a:pt x="277" y="298"/>
                  </a:cubicBezTo>
                  <a:cubicBezTo>
                    <a:pt x="270" y="325"/>
                    <a:pt x="270" y="325"/>
                    <a:pt x="270" y="325"/>
                  </a:cubicBezTo>
                  <a:cubicBezTo>
                    <a:pt x="270" y="325"/>
                    <a:pt x="277" y="323"/>
                    <a:pt x="279" y="325"/>
                  </a:cubicBezTo>
                  <a:cubicBezTo>
                    <a:pt x="281" y="327"/>
                    <a:pt x="280" y="336"/>
                    <a:pt x="280" y="342"/>
                  </a:cubicBezTo>
                  <a:cubicBezTo>
                    <a:pt x="280" y="347"/>
                    <a:pt x="281" y="354"/>
                    <a:pt x="280" y="357"/>
                  </a:cubicBezTo>
                  <a:cubicBezTo>
                    <a:pt x="279" y="361"/>
                    <a:pt x="277" y="364"/>
                    <a:pt x="277" y="366"/>
                  </a:cubicBezTo>
                  <a:cubicBezTo>
                    <a:pt x="277" y="368"/>
                    <a:pt x="273" y="370"/>
                    <a:pt x="271" y="372"/>
                  </a:cubicBezTo>
                  <a:cubicBezTo>
                    <a:pt x="269" y="374"/>
                    <a:pt x="267" y="377"/>
                    <a:pt x="265" y="377"/>
                  </a:cubicBezTo>
                  <a:cubicBezTo>
                    <a:pt x="262" y="377"/>
                    <a:pt x="258" y="377"/>
                    <a:pt x="258" y="377"/>
                  </a:cubicBezTo>
                  <a:cubicBezTo>
                    <a:pt x="254" y="414"/>
                    <a:pt x="254" y="414"/>
                    <a:pt x="254" y="414"/>
                  </a:cubicBezTo>
                  <a:cubicBezTo>
                    <a:pt x="254" y="414"/>
                    <a:pt x="259" y="443"/>
                    <a:pt x="262" y="452"/>
                  </a:cubicBezTo>
                  <a:cubicBezTo>
                    <a:pt x="266" y="460"/>
                    <a:pt x="269" y="486"/>
                    <a:pt x="273" y="493"/>
                  </a:cubicBezTo>
                  <a:cubicBezTo>
                    <a:pt x="277" y="499"/>
                    <a:pt x="282" y="511"/>
                    <a:pt x="283" y="513"/>
                  </a:cubicBezTo>
                  <a:cubicBezTo>
                    <a:pt x="283" y="515"/>
                    <a:pt x="286" y="515"/>
                    <a:pt x="286" y="520"/>
                  </a:cubicBezTo>
                  <a:cubicBezTo>
                    <a:pt x="286" y="525"/>
                    <a:pt x="286" y="534"/>
                    <a:pt x="286" y="537"/>
                  </a:cubicBezTo>
                  <a:cubicBezTo>
                    <a:pt x="286" y="541"/>
                    <a:pt x="287" y="546"/>
                    <a:pt x="284" y="548"/>
                  </a:cubicBezTo>
                  <a:cubicBezTo>
                    <a:pt x="282" y="550"/>
                    <a:pt x="274" y="556"/>
                    <a:pt x="274" y="556"/>
                  </a:cubicBezTo>
                  <a:cubicBezTo>
                    <a:pt x="274" y="556"/>
                    <a:pt x="269" y="557"/>
                    <a:pt x="270" y="563"/>
                  </a:cubicBezTo>
                  <a:cubicBezTo>
                    <a:pt x="271" y="569"/>
                    <a:pt x="276" y="600"/>
                    <a:pt x="278" y="610"/>
                  </a:cubicBezTo>
                  <a:cubicBezTo>
                    <a:pt x="281" y="620"/>
                    <a:pt x="290" y="650"/>
                    <a:pt x="289" y="666"/>
                  </a:cubicBezTo>
                  <a:cubicBezTo>
                    <a:pt x="289" y="682"/>
                    <a:pt x="296" y="720"/>
                    <a:pt x="299" y="736"/>
                  </a:cubicBezTo>
                  <a:cubicBezTo>
                    <a:pt x="301" y="752"/>
                    <a:pt x="305" y="789"/>
                    <a:pt x="306" y="794"/>
                  </a:cubicBezTo>
                  <a:cubicBezTo>
                    <a:pt x="308" y="800"/>
                    <a:pt x="307" y="801"/>
                    <a:pt x="307" y="801"/>
                  </a:cubicBezTo>
                  <a:cubicBezTo>
                    <a:pt x="307" y="801"/>
                    <a:pt x="306" y="809"/>
                    <a:pt x="292" y="812"/>
                  </a:cubicBezTo>
                  <a:cubicBezTo>
                    <a:pt x="278" y="814"/>
                    <a:pt x="262" y="818"/>
                    <a:pt x="262" y="818"/>
                  </a:cubicBezTo>
                  <a:cubicBezTo>
                    <a:pt x="262" y="818"/>
                    <a:pt x="266" y="857"/>
                    <a:pt x="272" y="870"/>
                  </a:cubicBezTo>
                  <a:cubicBezTo>
                    <a:pt x="279" y="883"/>
                    <a:pt x="288" y="907"/>
                    <a:pt x="293" y="915"/>
                  </a:cubicBezTo>
                  <a:cubicBezTo>
                    <a:pt x="298" y="922"/>
                    <a:pt x="304" y="933"/>
                    <a:pt x="304" y="933"/>
                  </a:cubicBezTo>
                  <a:cubicBezTo>
                    <a:pt x="304" y="933"/>
                    <a:pt x="310" y="933"/>
                    <a:pt x="313" y="933"/>
                  </a:cubicBezTo>
                  <a:cubicBezTo>
                    <a:pt x="316" y="934"/>
                    <a:pt x="321" y="934"/>
                    <a:pt x="323" y="936"/>
                  </a:cubicBezTo>
                  <a:cubicBezTo>
                    <a:pt x="325" y="937"/>
                    <a:pt x="329" y="939"/>
                    <a:pt x="329" y="940"/>
                  </a:cubicBezTo>
                  <a:cubicBezTo>
                    <a:pt x="330" y="941"/>
                    <a:pt x="335" y="941"/>
                    <a:pt x="334" y="945"/>
                  </a:cubicBezTo>
                  <a:cubicBezTo>
                    <a:pt x="334" y="949"/>
                    <a:pt x="337" y="955"/>
                    <a:pt x="328" y="959"/>
                  </a:cubicBezTo>
                  <a:cubicBezTo>
                    <a:pt x="318" y="963"/>
                    <a:pt x="308" y="968"/>
                    <a:pt x="299" y="968"/>
                  </a:cubicBezTo>
                  <a:cubicBezTo>
                    <a:pt x="290" y="968"/>
                    <a:pt x="281" y="969"/>
                    <a:pt x="278" y="962"/>
                  </a:cubicBezTo>
                  <a:cubicBezTo>
                    <a:pt x="275" y="956"/>
                    <a:pt x="268" y="945"/>
                    <a:pt x="263" y="940"/>
                  </a:cubicBezTo>
                  <a:cubicBezTo>
                    <a:pt x="258" y="935"/>
                    <a:pt x="254" y="932"/>
                    <a:pt x="249" y="931"/>
                  </a:cubicBezTo>
                  <a:cubicBezTo>
                    <a:pt x="244" y="931"/>
                    <a:pt x="241" y="930"/>
                    <a:pt x="240" y="934"/>
                  </a:cubicBezTo>
                  <a:cubicBezTo>
                    <a:pt x="239" y="938"/>
                    <a:pt x="238" y="965"/>
                    <a:pt x="238" y="965"/>
                  </a:cubicBezTo>
                  <a:cubicBezTo>
                    <a:pt x="238" y="965"/>
                    <a:pt x="237" y="966"/>
                    <a:pt x="233" y="966"/>
                  </a:cubicBezTo>
                  <a:cubicBezTo>
                    <a:pt x="228" y="966"/>
                    <a:pt x="229" y="961"/>
                    <a:pt x="229" y="961"/>
                  </a:cubicBezTo>
                  <a:cubicBezTo>
                    <a:pt x="229" y="961"/>
                    <a:pt x="231" y="939"/>
                    <a:pt x="229" y="935"/>
                  </a:cubicBezTo>
                  <a:cubicBezTo>
                    <a:pt x="227" y="932"/>
                    <a:pt x="217" y="918"/>
                    <a:pt x="217" y="916"/>
                  </a:cubicBezTo>
                  <a:cubicBezTo>
                    <a:pt x="216" y="914"/>
                    <a:pt x="214" y="910"/>
                    <a:pt x="216" y="905"/>
                  </a:cubicBezTo>
                  <a:cubicBezTo>
                    <a:pt x="219" y="900"/>
                    <a:pt x="225" y="889"/>
                    <a:pt x="227" y="887"/>
                  </a:cubicBezTo>
                  <a:cubicBezTo>
                    <a:pt x="229" y="885"/>
                    <a:pt x="231" y="886"/>
                    <a:pt x="231" y="886"/>
                  </a:cubicBezTo>
                  <a:cubicBezTo>
                    <a:pt x="231" y="879"/>
                    <a:pt x="231" y="879"/>
                    <a:pt x="231" y="879"/>
                  </a:cubicBezTo>
                  <a:cubicBezTo>
                    <a:pt x="206" y="829"/>
                    <a:pt x="206" y="829"/>
                    <a:pt x="206" y="829"/>
                  </a:cubicBezTo>
                  <a:cubicBezTo>
                    <a:pt x="206" y="829"/>
                    <a:pt x="198" y="829"/>
                    <a:pt x="188" y="826"/>
                  </a:cubicBezTo>
                  <a:cubicBezTo>
                    <a:pt x="177" y="824"/>
                    <a:pt x="165" y="821"/>
                    <a:pt x="158" y="822"/>
                  </a:cubicBezTo>
                  <a:cubicBezTo>
                    <a:pt x="150" y="823"/>
                    <a:pt x="147" y="824"/>
                    <a:pt x="147" y="824"/>
                  </a:cubicBezTo>
                  <a:cubicBezTo>
                    <a:pt x="147" y="824"/>
                    <a:pt x="143" y="858"/>
                    <a:pt x="142" y="867"/>
                  </a:cubicBezTo>
                  <a:cubicBezTo>
                    <a:pt x="141" y="876"/>
                    <a:pt x="141" y="912"/>
                    <a:pt x="141" y="915"/>
                  </a:cubicBezTo>
                  <a:cubicBezTo>
                    <a:pt x="141" y="919"/>
                    <a:pt x="149" y="935"/>
                    <a:pt x="149" y="939"/>
                  </a:cubicBezTo>
                  <a:cubicBezTo>
                    <a:pt x="149" y="944"/>
                    <a:pt x="151" y="947"/>
                    <a:pt x="151" y="94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none" lIns="121888" tIns="60944" rIns="121888" bIns="60944" numCol="1" anchor="ctr" anchorCtr="0" compatLnSpc="1">
              <a:prstTxWarp prst="textNoShape">
                <a:avLst/>
              </a:prstTxWarp>
            </a:bodyPr>
            <a:lstStyle/>
            <a:p>
              <a:pPr defTabSz="1219184">
                <a:defRPr/>
              </a:pPr>
              <a:endParaRPr lang="en-GB" sz="2400">
                <a:latin typeface="Helvetica" pitchFamily="2" charset="0"/>
              </a:endParaRPr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675735A1-7A91-414C-82B9-BAFC2A2F95E7}"/>
                </a:ext>
              </a:extLst>
            </p:cNvPr>
            <p:cNvSpPr>
              <a:spLocks/>
            </p:cNvSpPr>
            <p:nvPr/>
          </p:nvSpPr>
          <p:spPr bwMode="gray">
            <a:xfrm>
              <a:off x="2623816" y="1228825"/>
              <a:ext cx="172389" cy="120996"/>
            </a:xfrm>
            <a:custGeom>
              <a:avLst/>
              <a:gdLst>
                <a:gd name="T0" fmla="*/ 180 w 182"/>
                <a:gd name="T1" fmla="*/ 19 h 128"/>
                <a:gd name="T2" fmla="*/ 18 w 182"/>
                <a:gd name="T3" fmla="*/ 0 h 128"/>
                <a:gd name="T4" fmla="*/ 17 w 182"/>
                <a:gd name="T5" fmla="*/ 5 h 128"/>
                <a:gd name="T6" fmla="*/ 0 w 182"/>
                <a:gd name="T7" fmla="*/ 119 h 128"/>
                <a:gd name="T8" fmla="*/ 8 w 182"/>
                <a:gd name="T9" fmla="*/ 120 h 128"/>
                <a:gd name="T10" fmla="*/ 41 w 182"/>
                <a:gd name="T11" fmla="*/ 126 h 128"/>
                <a:gd name="T12" fmla="*/ 84 w 182"/>
                <a:gd name="T13" fmla="*/ 128 h 128"/>
                <a:gd name="T14" fmla="*/ 115 w 182"/>
                <a:gd name="T15" fmla="*/ 119 h 128"/>
                <a:gd name="T16" fmla="*/ 120 w 182"/>
                <a:gd name="T17" fmla="*/ 109 h 128"/>
                <a:gd name="T18" fmla="*/ 128 w 182"/>
                <a:gd name="T19" fmla="*/ 103 h 128"/>
                <a:gd name="T20" fmla="*/ 137 w 182"/>
                <a:gd name="T21" fmla="*/ 96 h 128"/>
                <a:gd name="T22" fmla="*/ 147 w 182"/>
                <a:gd name="T23" fmla="*/ 89 h 128"/>
                <a:gd name="T24" fmla="*/ 156 w 182"/>
                <a:gd name="T25" fmla="*/ 78 h 128"/>
                <a:gd name="T26" fmla="*/ 165 w 182"/>
                <a:gd name="T27" fmla="*/ 78 h 128"/>
                <a:gd name="T28" fmla="*/ 165 w 182"/>
                <a:gd name="T29" fmla="*/ 87 h 128"/>
                <a:gd name="T30" fmla="*/ 155 w 182"/>
                <a:gd name="T31" fmla="*/ 96 h 128"/>
                <a:gd name="T32" fmla="*/ 149 w 182"/>
                <a:gd name="T33" fmla="*/ 104 h 128"/>
                <a:gd name="T34" fmla="*/ 154 w 182"/>
                <a:gd name="T35" fmla="*/ 108 h 128"/>
                <a:gd name="T36" fmla="*/ 163 w 182"/>
                <a:gd name="T37" fmla="*/ 104 h 128"/>
                <a:gd name="T38" fmla="*/ 165 w 182"/>
                <a:gd name="T39" fmla="*/ 97 h 128"/>
                <a:gd name="T40" fmla="*/ 182 w 182"/>
                <a:gd name="T41" fmla="*/ 25 h 128"/>
                <a:gd name="T42" fmla="*/ 180 w 182"/>
                <a:gd name="T43" fmla="*/ 1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2" h="128">
                  <a:moveTo>
                    <a:pt x="180" y="19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2" y="120"/>
                    <a:pt x="8" y="120"/>
                  </a:cubicBezTo>
                  <a:cubicBezTo>
                    <a:pt x="14" y="120"/>
                    <a:pt x="35" y="124"/>
                    <a:pt x="41" y="126"/>
                  </a:cubicBezTo>
                  <a:cubicBezTo>
                    <a:pt x="46" y="128"/>
                    <a:pt x="71" y="128"/>
                    <a:pt x="84" y="128"/>
                  </a:cubicBezTo>
                  <a:cubicBezTo>
                    <a:pt x="98" y="128"/>
                    <a:pt x="110" y="122"/>
                    <a:pt x="115" y="119"/>
                  </a:cubicBezTo>
                  <a:cubicBezTo>
                    <a:pt x="120" y="117"/>
                    <a:pt x="118" y="112"/>
                    <a:pt x="120" y="109"/>
                  </a:cubicBezTo>
                  <a:cubicBezTo>
                    <a:pt x="121" y="106"/>
                    <a:pt x="126" y="104"/>
                    <a:pt x="128" y="103"/>
                  </a:cubicBezTo>
                  <a:cubicBezTo>
                    <a:pt x="130" y="102"/>
                    <a:pt x="133" y="97"/>
                    <a:pt x="137" y="96"/>
                  </a:cubicBezTo>
                  <a:cubicBezTo>
                    <a:pt x="141" y="95"/>
                    <a:pt x="145" y="91"/>
                    <a:pt x="147" y="89"/>
                  </a:cubicBezTo>
                  <a:cubicBezTo>
                    <a:pt x="150" y="88"/>
                    <a:pt x="152" y="81"/>
                    <a:pt x="156" y="78"/>
                  </a:cubicBezTo>
                  <a:cubicBezTo>
                    <a:pt x="160" y="75"/>
                    <a:pt x="164" y="77"/>
                    <a:pt x="165" y="78"/>
                  </a:cubicBezTo>
                  <a:cubicBezTo>
                    <a:pt x="167" y="80"/>
                    <a:pt x="166" y="85"/>
                    <a:pt x="165" y="87"/>
                  </a:cubicBezTo>
                  <a:cubicBezTo>
                    <a:pt x="165" y="89"/>
                    <a:pt x="157" y="94"/>
                    <a:pt x="155" y="96"/>
                  </a:cubicBezTo>
                  <a:cubicBezTo>
                    <a:pt x="154" y="98"/>
                    <a:pt x="149" y="104"/>
                    <a:pt x="149" y="104"/>
                  </a:cubicBezTo>
                  <a:cubicBezTo>
                    <a:pt x="149" y="104"/>
                    <a:pt x="150" y="106"/>
                    <a:pt x="154" y="108"/>
                  </a:cubicBezTo>
                  <a:cubicBezTo>
                    <a:pt x="159" y="109"/>
                    <a:pt x="161" y="106"/>
                    <a:pt x="163" y="104"/>
                  </a:cubicBezTo>
                  <a:cubicBezTo>
                    <a:pt x="165" y="103"/>
                    <a:pt x="165" y="97"/>
                    <a:pt x="165" y="97"/>
                  </a:cubicBezTo>
                  <a:cubicBezTo>
                    <a:pt x="165" y="97"/>
                    <a:pt x="181" y="27"/>
                    <a:pt x="182" y="25"/>
                  </a:cubicBezTo>
                  <a:cubicBezTo>
                    <a:pt x="182" y="22"/>
                    <a:pt x="180" y="19"/>
                    <a:pt x="180" y="1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none" lIns="121888" tIns="60944" rIns="121888" bIns="60944" numCol="1" anchor="ctr" anchorCtr="0" compatLnSpc="1">
              <a:prstTxWarp prst="textNoShape">
                <a:avLst/>
              </a:prstTxWarp>
            </a:bodyPr>
            <a:lstStyle/>
            <a:p>
              <a:pPr defTabSz="1219184">
                <a:defRPr/>
              </a:pPr>
              <a:endParaRPr lang="en-GB" sz="2400">
                <a:latin typeface="Helvetica" pitchFamily="2" charset="0"/>
              </a:endParaRPr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33EDE9B3-7E4B-4796-B029-AA72446A3A23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9119" y="1369854"/>
              <a:ext cx="99425" cy="32853"/>
            </a:xfrm>
            <a:custGeom>
              <a:avLst/>
              <a:gdLst>
                <a:gd name="T0" fmla="*/ 92 w 105"/>
                <a:gd name="T1" fmla="*/ 0 h 35"/>
                <a:gd name="T2" fmla="*/ 73 w 105"/>
                <a:gd name="T3" fmla="*/ 2 h 35"/>
                <a:gd name="T4" fmla="*/ 65 w 105"/>
                <a:gd name="T5" fmla="*/ 4 h 35"/>
                <a:gd name="T6" fmla="*/ 53 w 105"/>
                <a:gd name="T7" fmla="*/ 7 h 35"/>
                <a:gd name="T8" fmla="*/ 2 w 105"/>
                <a:gd name="T9" fmla="*/ 21 h 35"/>
                <a:gd name="T10" fmla="*/ 0 w 105"/>
                <a:gd name="T11" fmla="*/ 23 h 35"/>
                <a:gd name="T12" fmla="*/ 101 w 105"/>
                <a:gd name="T13" fmla="*/ 35 h 35"/>
                <a:gd name="T14" fmla="*/ 105 w 105"/>
                <a:gd name="T15" fmla="*/ 0 h 35"/>
                <a:gd name="T16" fmla="*/ 92 w 105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35">
                  <a:moveTo>
                    <a:pt x="92" y="0"/>
                  </a:moveTo>
                  <a:cubicBezTo>
                    <a:pt x="89" y="1"/>
                    <a:pt x="76" y="0"/>
                    <a:pt x="73" y="2"/>
                  </a:cubicBezTo>
                  <a:cubicBezTo>
                    <a:pt x="71" y="3"/>
                    <a:pt x="69" y="4"/>
                    <a:pt x="65" y="4"/>
                  </a:cubicBezTo>
                  <a:cubicBezTo>
                    <a:pt x="61" y="4"/>
                    <a:pt x="58" y="6"/>
                    <a:pt x="53" y="7"/>
                  </a:cubicBezTo>
                  <a:cubicBezTo>
                    <a:pt x="47" y="8"/>
                    <a:pt x="13" y="18"/>
                    <a:pt x="2" y="2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94" y="0"/>
                    <a:pt x="9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none" lIns="121888" tIns="60944" rIns="121888" bIns="60944" numCol="1" anchor="ctr" anchorCtr="0" compatLnSpc="1">
              <a:prstTxWarp prst="textNoShape">
                <a:avLst/>
              </a:prstTxWarp>
            </a:bodyPr>
            <a:lstStyle/>
            <a:p>
              <a:pPr defTabSz="1219184">
                <a:defRPr/>
              </a:pPr>
              <a:endParaRPr lang="en-GB" sz="2400">
                <a:latin typeface="Helvetica" pitchFamily="2" charset="0"/>
              </a:endParaRPr>
            </a:p>
          </p:txBody>
        </p:sp>
      </p:grpSp>
      <p:pic>
        <p:nvPicPr>
          <p:cNvPr id="33" name="Picture 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1FA4E13-D016-49C8-B9C3-9FBC9569D3D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765285" y="2981810"/>
            <a:ext cx="538072" cy="27969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D6A421-B3D9-49A3-A4D4-47E85E4AB1CC}"/>
              </a:ext>
            </a:extLst>
          </p:cNvPr>
          <p:cNvCxnSpPr>
            <a:cxnSpLocks/>
          </p:cNvCxnSpPr>
          <p:nvPr/>
        </p:nvCxnSpPr>
        <p:spPr>
          <a:xfrm>
            <a:off x="9159298" y="3145993"/>
            <a:ext cx="605988" cy="1052"/>
          </a:xfrm>
          <a:prstGeom prst="straightConnector1">
            <a:avLst/>
          </a:prstGeom>
          <a:ln w="19050" cmpd="dbl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37750C2-404D-4BA5-898E-2710D76029BF}"/>
              </a:ext>
            </a:extLst>
          </p:cNvPr>
          <p:cNvSpPr txBox="1"/>
          <p:nvPr/>
        </p:nvSpPr>
        <p:spPr>
          <a:xfrm>
            <a:off x="9003557" y="2193931"/>
            <a:ext cx="15726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93">
              <a:defRPr/>
            </a:pPr>
            <a:r>
              <a:rPr lang="en-US" sz="900">
                <a:latin typeface="Helvetica" pitchFamily="2" charset="0"/>
                <a:cs typeface="Calibri" panose="020F0502020204030204" pitchFamily="34" charset="0"/>
              </a:rPr>
              <a:t>Stakeholders/ C-level</a:t>
            </a:r>
            <a:endParaRPr lang="en-IN" sz="900" err="1">
              <a:latin typeface="Helvetica" pitchFamily="2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E7CAA9-6236-4E25-9158-A625FD5A305B}"/>
              </a:ext>
            </a:extLst>
          </p:cNvPr>
          <p:cNvSpPr txBox="1"/>
          <p:nvPr/>
        </p:nvSpPr>
        <p:spPr>
          <a:xfrm>
            <a:off x="4609081" y="2871433"/>
            <a:ext cx="714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93">
              <a:defRPr/>
            </a:pPr>
            <a:r>
              <a:rPr lang="en-US" sz="800">
                <a:latin typeface="Helvetica Light" panose="020B0403020202020204" pitchFamily="34" charset="0"/>
                <a:cs typeface="Calibri" panose="020F0502020204030204" pitchFamily="34" charset="0"/>
              </a:rPr>
              <a:t>Jenkin’s  Pipeline</a:t>
            </a:r>
            <a:endParaRPr lang="en-IN" sz="800" err="1">
              <a:latin typeface="Helvetica Light" panose="020B040302020202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4D4880-869A-4D9D-890B-C3BA400757F8}"/>
              </a:ext>
            </a:extLst>
          </p:cNvPr>
          <p:cNvCxnSpPr>
            <a:cxnSpLocks/>
          </p:cNvCxnSpPr>
          <p:nvPr/>
        </p:nvCxnSpPr>
        <p:spPr>
          <a:xfrm flipV="1">
            <a:off x="9044363" y="2351470"/>
            <a:ext cx="525735" cy="496551"/>
          </a:xfrm>
          <a:prstGeom prst="straightConnector1">
            <a:avLst/>
          </a:prstGeom>
          <a:ln w="6350">
            <a:solidFill>
              <a:schemeClr val="accent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3FAD428-5CEF-48C9-A7BE-871477925706}"/>
              </a:ext>
            </a:extLst>
          </p:cNvPr>
          <p:cNvCxnSpPr>
            <a:cxnSpLocks/>
          </p:cNvCxnSpPr>
          <p:nvPr/>
        </p:nvCxnSpPr>
        <p:spPr>
          <a:xfrm flipH="1" flipV="1">
            <a:off x="9051598" y="3333171"/>
            <a:ext cx="557285" cy="648980"/>
          </a:xfrm>
          <a:prstGeom prst="straightConnector1">
            <a:avLst/>
          </a:prstGeom>
          <a:ln w="6350">
            <a:solidFill>
              <a:schemeClr val="accent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20C7BAD-0042-41F2-9201-133405AF23A7}"/>
              </a:ext>
            </a:extLst>
          </p:cNvPr>
          <p:cNvSpPr txBox="1"/>
          <p:nvPr/>
        </p:nvSpPr>
        <p:spPr>
          <a:xfrm>
            <a:off x="9354811" y="3443479"/>
            <a:ext cx="729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93">
              <a:defRPr/>
            </a:pPr>
            <a:r>
              <a:rPr lang="en-US" sz="800">
                <a:latin typeface="Helvetica Light" panose="020B0403020202020204" pitchFamily="34" charset="0"/>
                <a:cs typeface="Calibri" panose="020F0502020204030204" pitchFamily="34" charset="0"/>
              </a:rPr>
              <a:t>Vulnerability Assessment</a:t>
            </a:r>
            <a:endParaRPr lang="en-IN" sz="800" err="1">
              <a:latin typeface="Helvetica Light" panose="020B0403020202020204" pitchFamily="34" charset="0"/>
              <a:cs typeface="Calibri" panose="020F0502020204030204" pitchFamily="34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EB8E5AE-2277-41DC-A45C-630C4BC20672}"/>
              </a:ext>
            </a:extLst>
          </p:cNvPr>
          <p:cNvCxnSpPr>
            <a:cxnSpLocks/>
          </p:cNvCxnSpPr>
          <p:nvPr/>
        </p:nvCxnSpPr>
        <p:spPr>
          <a:xfrm>
            <a:off x="1989654" y="3159833"/>
            <a:ext cx="435957" cy="0"/>
          </a:xfrm>
          <a:prstGeom prst="straightConnector1">
            <a:avLst/>
          </a:prstGeom>
          <a:ln w="19050" cmpd="dbl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622">
            <a:extLst>
              <a:ext uri="{FF2B5EF4-FFF2-40B4-BE49-F238E27FC236}">
                <a16:creationId xmlns:a16="http://schemas.microsoft.com/office/drawing/2014/main" id="{77254D53-DF81-4106-B78E-C03223CA5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7147" y="4009817"/>
            <a:ext cx="366231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389">
              <a:defRPr/>
            </a:pPr>
            <a:r>
              <a:rPr lang="en-US" altLang="en-US" sz="800">
                <a:latin typeface="Helvetica Light" panose="020B0403020202020204" pitchFamily="34" charset="0"/>
                <a:cs typeface="Calibri" panose="020F0502020204030204" pitchFamily="34" charset="0"/>
              </a:rPr>
              <a:t>Active Vulnerability status updates to developer</a:t>
            </a:r>
          </a:p>
        </p:txBody>
      </p:sp>
      <p:sp>
        <p:nvSpPr>
          <p:cNvPr id="45" name="Rectangle 622">
            <a:extLst>
              <a:ext uri="{FF2B5EF4-FFF2-40B4-BE49-F238E27FC236}">
                <a16:creationId xmlns:a16="http://schemas.microsoft.com/office/drawing/2014/main" id="{DCE37E6B-76CF-4C5F-B002-C0ED7D8F9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2626" y="2521778"/>
            <a:ext cx="991217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389">
              <a:defRPr/>
            </a:pPr>
            <a:r>
              <a:rPr lang="en-US" altLang="en-US" sz="800">
                <a:latin typeface="Helvetica Light" panose="020B0403020202020204" pitchFamily="34" charset="0"/>
                <a:cs typeface="Calibri" panose="020F0502020204030204" pitchFamily="34" charset="0"/>
              </a:rPr>
              <a:t>Risk Based Decision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A9F4FC6-DCA0-4F0F-A1D2-2082F82DDD10}"/>
              </a:ext>
            </a:extLst>
          </p:cNvPr>
          <p:cNvCxnSpPr>
            <a:cxnSpLocks/>
          </p:cNvCxnSpPr>
          <p:nvPr/>
        </p:nvCxnSpPr>
        <p:spPr>
          <a:xfrm>
            <a:off x="4575453" y="3170245"/>
            <a:ext cx="763913" cy="0"/>
          </a:xfrm>
          <a:prstGeom prst="straightConnector1">
            <a:avLst/>
          </a:prstGeom>
          <a:ln w="19050" cmpd="dbl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0E04B4F-3092-493B-95E9-C7120F178946}"/>
              </a:ext>
            </a:extLst>
          </p:cNvPr>
          <p:cNvCxnSpPr>
            <a:cxnSpLocks/>
          </p:cNvCxnSpPr>
          <p:nvPr/>
        </p:nvCxnSpPr>
        <p:spPr>
          <a:xfrm>
            <a:off x="3202770" y="3157261"/>
            <a:ext cx="435957" cy="0"/>
          </a:xfrm>
          <a:prstGeom prst="straightConnector1">
            <a:avLst/>
          </a:prstGeom>
          <a:ln w="19050" cmpd="dbl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ACE2172-6CB8-4666-8C0C-A056C483A488}"/>
              </a:ext>
            </a:extLst>
          </p:cNvPr>
          <p:cNvCxnSpPr>
            <a:stCxn id="13" idx="2"/>
            <a:endCxn id="33" idx="2"/>
          </p:cNvCxnSpPr>
          <p:nvPr/>
        </p:nvCxnSpPr>
        <p:spPr>
          <a:xfrm rot="5400000" flipH="1" flipV="1">
            <a:off x="5515760" y="-703026"/>
            <a:ext cx="554028" cy="8483094"/>
          </a:xfrm>
          <a:prstGeom prst="bentConnector3">
            <a:avLst>
              <a:gd name="adj1" fmla="val -41261"/>
            </a:avLst>
          </a:prstGeom>
          <a:ln w="6350">
            <a:solidFill>
              <a:schemeClr val="accent2"/>
            </a:solidFill>
            <a:headEnd type="triangl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C3FD058-7966-41C3-9E0D-9EE6BC429FA7}"/>
              </a:ext>
            </a:extLst>
          </p:cNvPr>
          <p:cNvSpPr txBox="1"/>
          <p:nvPr/>
        </p:nvSpPr>
        <p:spPr>
          <a:xfrm>
            <a:off x="6457037" y="2745904"/>
            <a:ext cx="1281731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Inspect</a:t>
            </a:r>
            <a:endParaRPr lang="en-IN" sz="1333" b="1" dirty="0" err="1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37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7F7078E-6119-4EB3-8345-5EE4C3510F41}"/>
              </a:ext>
            </a:extLst>
          </p:cNvPr>
          <p:cNvGrpSpPr/>
          <p:nvPr/>
        </p:nvGrpSpPr>
        <p:grpSpPr>
          <a:xfrm>
            <a:off x="628305" y="1754982"/>
            <a:ext cx="9922323" cy="335151"/>
            <a:chOff x="419100" y="815203"/>
            <a:chExt cx="8204200" cy="307777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2A74E183-2DAE-404F-989A-BEB9D77CDB13}"/>
                </a:ext>
              </a:extLst>
            </p:cNvPr>
            <p:cNvCxnSpPr/>
            <p:nvPr/>
          </p:nvCxnSpPr>
          <p:spPr>
            <a:xfrm>
              <a:off x="419100" y="970580"/>
              <a:ext cx="8204200" cy="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headEnd type="diamond" w="med" len="med"/>
              <a:tailEnd type="diamond" w="med" len="med"/>
            </a:ln>
            <a:effectLst/>
          </p:spPr>
        </p:cxnSp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4A671970-DCB0-40F9-B62E-B8D9ACD8BFA8}"/>
                </a:ext>
              </a:extLst>
            </p:cNvPr>
            <p:cNvSpPr/>
            <p:nvPr/>
          </p:nvSpPr>
          <p:spPr>
            <a:xfrm>
              <a:off x="1197929" y="815203"/>
              <a:ext cx="6621143" cy="30777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square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marL="16933" algn="ctr" defTabSz="609601" hangingPunct="1">
                <a:lnSpc>
                  <a:spcPct val="100000"/>
                </a:lnSpc>
                <a:spcBef>
                  <a:spcPts val="133"/>
                </a:spcBef>
                <a:tabLst/>
                <a:defRPr/>
              </a:pPr>
              <a:r>
                <a:rPr lang="en-US" sz="1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rPr>
                <a:t>Manage security vulnerabilities</a:t>
              </a: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53E5D5B-08D4-4426-8603-B4A400CF687F}"/>
              </a:ext>
            </a:extLst>
          </p:cNvPr>
          <p:cNvSpPr/>
          <p:nvPr/>
        </p:nvSpPr>
        <p:spPr>
          <a:xfrm>
            <a:off x="648344" y="2239145"/>
            <a:ext cx="1160632" cy="4084815"/>
          </a:xfrm>
          <a:prstGeom prst="roundRect">
            <a:avLst>
              <a:gd name="adj" fmla="val 9184"/>
            </a:avLst>
          </a:prstGeom>
          <a:solidFill>
            <a:srgbClr val="0089CF">
              <a:lumMod val="20000"/>
              <a:lumOff val="80000"/>
              <a:alpha val="14902"/>
            </a:srgbClr>
          </a:solidFill>
          <a:ln w="6350" cap="flat" cmpd="sng" algn="ctr">
            <a:solidFill>
              <a:srgbClr val="0089CF"/>
            </a:solidFill>
            <a:prstDash val="solid"/>
          </a:ln>
          <a:effectLst/>
        </p:spPr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609601" hangingPunct="1">
              <a:lnSpc>
                <a:spcPct val="100000"/>
              </a:lnSpc>
              <a:tabLst/>
              <a:defRPr/>
            </a:pPr>
            <a:endParaRPr lang="en-US" sz="3000" b="0" spc="0">
              <a:latin typeface="Helvetica" pitchFamily="2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07131F-AF99-492F-850A-FFF9B34B4BAA}"/>
              </a:ext>
            </a:extLst>
          </p:cNvPr>
          <p:cNvGrpSpPr/>
          <p:nvPr/>
        </p:nvGrpSpPr>
        <p:grpSpPr>
          <a:xfrm>
            <a:off x="816645" y="2345662"/>
            <a:ext cx="812384" cy="1040676"/>
            <a:chOff x="401922" y="1483633"/>
            <a:chExt cx="706735" cy="905336"/>
          </a:xfrm>
        </p:grpSpPr>
        <p:sp>
          <p:nvSpPr>
            <p:cNvPr id="145" name="TextBox 415">
              <a:extLst>
                <a:ext uri="{FF2B5EF4-FFF2-40B4-BE49-F238E27FC236}">
                  <a16:creationId xmlns:a16="http://schemas.microsoft.com/office/drawing/2014/main" id="{3409E7C7-05F8-4AA9-9EAD-032122D03ACC}"/>
                </a:ext>
              </a:extLst>
            </p:cNvPr>
            <p:cNvSpPr txBox="1"/>
            <p:nvPr/>
          </p:nvSpPr>
          <p:spPr>
            <a:xfrm>
              <a:off x="401922" y="2094444"/>
              <a:ext cx="706735" cy="294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609601" hangingPunct="1">
                <a:lnSpc>
                  <a:spcPct val="100000"/>
                </a:lnSpc>
                <a:tabLst/>
                <a:defRPr/>
              </a:pPr>
              <a:r>
                <a:rPr lang="en-US" sz="800" b="0" spc="0">
                  <a:solidFill>
                    <a:srgbClr val="646363"/>
                  </a:solidFill>
                  <a:latin typeface="Helvetica" pitchFamily="2" charset="0"/>
                  <a:cs typeface="Arial" panose="020B0604020202020204" pitchFamily="34" charset="0"/>
                </a:rPr>
                <a:t>Scanner Integration</a:t>
              </a: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FF9F990-C878-4DC5-81D1-C35402815FAA}"/>
                </a:ext>
              </a:extLst>
            </p:cNvPr>
            <p:cNvGrpSpPr/>
            <p:nvPr/>
          </p:nvGrpSpPr>
          <p:grpSpPr>
            <a:xfrm>
              <a:off x="469661" y="1483633"/>
              <a:ext cx="581387" cy="581387"/>
              <a:chOff x="469661" y="1483633"/>
              <a:chExt cx="581387" cy="581387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0A7ACB34-CA44-45F4-BA00-5E2C2DC65D2A}"/>
                  </a:ext>
                </a:extLst>
              </p:cNvPr>
              <p:cNvSpPr/>
              <p:nvPr/>
            </p:nvSpPr>
            <p:spPr>
              <a:xfrm>
                <a:off x="469661" y="1483633"/>
                <a:ext cx="581387" cy="581387"/>
              </a:xfrm>
              <a:prstGeom prst="ellipse">
                <a:avLst/>
              </a:prstGeom>
              <a:solidFill>
                <a:srgbClr val="03092B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646363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A2E42916-DFB6-4C2F-B1DB-EB0740D80703}"/>
                  </a:ext>
                </a:extLst>
              </p:cNvPr>
              <p:cNvGrpSpPr/>
              <p:nvPr/>
            </p:nvGrpSpPr>
            <p:grpSpPr>
              <a:xfrm>
                <a:off x="588906" y="1584679"/>
                <a:ext cx="335022" cy="314978"/>
                <a:chOff x="1585913" y="566738"/>
                <a:chExt cx="371475" cy="349250"/>
              </a:xfrm>
            </p:grpSpPr>
            <p:sp>
              <p:nvSpPr>
                <p:cNvPr id="149" name="Freeform 5">
                  <a:extLst>
                    <a:ext uri="{FF2B5EF4-FFF2-40B4-BE49-F238E27FC236}">
                      <a16:creationId xmlns:a16="http://schemas.microsoft.com/office/drawing/2014/main" id="{37969A49-BF6F-4198-8227-2BF058D50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5913" y="566738"/>
                  <a:ext cx="371475" cy="349250"/>
                </a:xfrm>
                <a:custGeom>
                  <a:avLst/>
                  <a:gdLst>
                    <a:gd name="T0" fmla="*/ 538 w 1170"/>
                    <a:gd name="T1" fmla="*/ 106 h 1097"/>
                    <a:gd name="T2" fmla="*/ 576 w 1170"/>
                    <a:gd name="T3" fmla="*/ 76 h 1097"/>
                    <a:gd name="T4" fmla="*/ 609 w 1170"/>
                    <a:gd name="T5" fmla="*/ 83 h 1097"/>
                    <a:gd name="T6" fmla="*/ 678 w 1170"/>
                    <a:gd name="T7" fmla="*/ 152 h 1097"/>
                    <a:gd name="T8" fmla="*/ 825 w 1170"/>
                    <a:gd name="T9" fmla="*/ 283 h 1097"/>
                    <a:gd name="T10" fmla="*/ 901 w 1170"/>
                    <a:gd name="T11" fmla="*/ 293 h 1097"/>
                    <a:gd name="T12" fmla="*/ 953 w 1170"/>
                    <a:gd name="T13" fmla="*/ 298 h 1097"/>
                    <a:gd name="T14" fmla="*/ 978 w 1170"/>
                    <a:gd name="T15" fmla="*/ 324 h 1097"/>
                    <a:gd name="T16" fmla="*/ 1058 w 1170"/>
                    <a:gd name="T17" fmla="*/ 616 h 1097"/>
                    <a:gd name="T18" fmla="*/ 1044 w 1170"/>
                    <a:gd name="T19" fmla="*/ 654 h 1097"/>
                    <a:gd name="T20" fmla="*/ 935 w 1170"/>
                    <a:gd name="T21" fmla="*/ 659 h 1097"/>
                    <a:gd name="T22" fmla="*/ 114 w 1170"/>
                    <a:gd name="T23" fmla="*/ 662 h 1097"/>
                    <a:gd name="T24" fmla="*/ 49 w 1170"/>
                    <a:gd name="T25" fmla="*/ 695 h 1097"/>
                    <a:gd name="T26" fmla="*/ 10 w 1170"/>
                    <a:gd name="T27" fmla="*/ 748 h 1097"/>
                    <a:gd name="T28" fmla="*/ 0 w 1170"/>
                    <a:gd name="T29" fmla="*/ 795 h 1097"/>
                    <a:gd name="T30" fmla="*/ 14 w 1170"/>
                    <a:gd name="T31" fmla="*/ 1015 h 1097"/>
                    <a:gd name="T32" fmla="*/ 52 w 1170"/>
                    <a:gd name="T33" fmla="*/ 1062 h 1097"/>
                    <a:gd name="T34" fmla="*/ 107 w 1170"/>
                    <a:gd name="T35" fmla="*/ 1093 h 1097"/>
                    <a:gd name="T36" fmla="*/ 1058 w 1170"/>
                    <a:gd name="T37" fmla="*/ 1094 h 1097"/>
                    <a:gd name="T38" fmla="*/ 1117 w 1170"/>
                    <a:gd name="T39" fmla="*/ 1063 h 1097"/>
                    <a:gd name="T40" fmla="*/ 1159 w 1170"/>
                    <a:gd name="T41" fmla="*/ 1010 h 1097"/>
                    <a:gd name="T42" fmla="*/ 1170 w 1170"/>
                    <a:gd name="T43" fmla="*/ 836 h 1097"/>
                    <a:gd name="T44" fmla="*/ 1159 w 1170"/>
                    <a:gd name="T45" fmla="*/ 814 h 1097"/>
                    <a:gd name="T46" fmla="*/ 1134 w 1170"/>
                    <a:gd name="T47" fmla="*/ 804 h 1097"/>
                    <a:gd name="T48" fmla="*/ 1108 w 1170"/>
                    <a:gd name="T49" fmla="*/ 815 h 1097"/>
                    <a:gd name="T50" fmla="*/ 1096 w 1170"/>
                    <a:gd name="T51" fmla="*/ 854 h 1097"/>
                    <a:gd name="T52" fmla="*/ 1096 w 1170"/>
                    <a:gd name="T53" fmla="*/ 949 h 1097"/>
                    <a:gd name="T54" fmla="*/ 1085 w 1170"/>
                    <a:gd name="T55" fmla="*/ 990 h 1097"/>
                    <a:gd name="T56" fmla="*/ 1057 w 1170"/>
                    <a:gd name="T57" fmla="*/ 1015 h 1097"/>
                    <a:gd name="T58" fmla="*/ 1014 w 1170"/>
                    <a:gd name="T59" fmla="*/ 1024 h 1097"/>
                    <a:gd name="T60" fmla="*/ 121 w 1170"/>
                    <a:gd name="T61" fmla="*/ 1018 h 1097"/>
                    <a:gd name="T62" fmla="*/ 92 w 1170"/>
                    <a:gd name="T63" fmla="*/ 998 h 1097"/>
                    <a:gd name="T64" fmla="*/ 75 w 1170"/>
                    <a:gd name="T65" fmla="*/ 965 h 1097"/>
                    <a:gd name="T66" fmla="*/ 75 w 1170"/>
                    <a:gd name="T67" fmla="*/ 793 h 1097"/>
                    <a:gd name="T68" fmla="*/ 89 w 1170"/>
                    <a:gd name="T69" fmla="*/ 759 h 1097"/>
                    <a:gd name="T70" fmla="*/ 119 w 1170"/>
                    <a:gd name="T71" fmla="*/ 738 h 1097"/>
                    <a:gd name="T72" fmla="*/ 187 w 1170"/>
                    <a:gd name="T73" fmla="*/ 731 h 1097"/>
                    <a:gd name="T74" fmla="*/ 951 w 1170"/>
                    <a:gd name="T75" fmla="*/ 732 h 1097"/>
                    <a:gd name="T76" fmla="*/ 1066 w 1170"/>
                    <a:gd name="T77" fmla="*/ 729 h 1097"/>
                    <a:gd name="T78" fmla="*/ 1117 w 1170"/>
                    <a:gd name="T79" fmla="*/ 691 h 1097"/>
                    <a:gd name="T80" fmla="*/ 1131 w 1170"/>
                    <a:gd name="T81" fmla="*/ 656 h 1097"/>
                    <a:gd name="T82" fmla="*/ 1121 w 1170"/>
                    <a:gd name="T83" fmla="*/ 583 h 1097"/>
                    <a:gd name="T84" fmla="*/ 1090 w 1170"/>
                    <a:gd name="T85" fmla="*/ 464 h 1097"/>
                    <a:gd name="T86" fmla="*/ 1053 w 1170"/>
                    <a:gd name="T87" fmla="*/ 334 h 1097"/>
                    <a:gd name="T88" fmla="*/ 1023 w 1170"/>
                    <a:gd name="T89" fmla="*/ 273 h 1097"/>
                    <a:gd name="T90" fmla="*/ 971 w 1170"/>
                    <a:gd name="T91" fmla="*/ 231 h 1097"/>
                    <a:gd name="T92" fmla="*/ 894 w 1170"/>
                    <a:gd name="T93" fmla="*/ 219 h 1097"/>
                    <a:gd name="T94" fmla="*/ 845 w 1170"/>
                    <a:gd name="T95" fmla="*/ 204 h 1097"/>
                    <a:gd name="T96" fmla="*/ 644 w 1170"/>
                    <a:gd name="T97" fmla="*/ 12 h 1097"/>
                    <a:gd name="T98" fmla="*/ 584 w 1170"/>
                    <a:gd name="T99" fmla="*/ 0 h 1097"/>
                    <a:gd name="T100" fmla="*/ 521 w 1170"/>
                    <a:gd name="T101" fmla="*/ 17 h 1097"/>
                    <a:gd name="T102" fmla="*/ 475 w 1170"/>
                    <a:gd name="T103" fmla="*/ 60 h 1097"/>
                    <a:gd name="T104" fmla="*/ 475 w 1170"/>
                    <a:gd name="T105" fmla="*/ 90 h 1097"/>
                    <a:gd name="T106" fmla="*/ 495 w 1170"/>
                    <a:gd name="T107" fmla="*/ 111 h 1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170" h="1097">
                      <a:moveTo>
                        <a:pt x="508" y="114"/>
                      </a:moveTo>
                      <a:lnTo>
                        <a:pt x="518" y="114"/>
                      </a:lnTo>
                      <a:lnTo>
                        <a:pt x="527" y="113"/>
                      </a:lnTo>
                      <a:lnTo>
                        <a:pt x="532" y="109"/>
                      </a:lnTo>
                      <a:lnTo>
                        <a:pt x="538" y="106"/>
                      </a:lnTo>
                      <a:lnTo>
                        <a:pt x="547" y="97"/>
                      </a:lnTo>
                      <a:lnTo>
                        <a:pt x="558" y="86"/>
                      </a:lnTo>
                      <a:lnTo>
                        <a:pt x="564" y="81"/>
                      </a:lnTo>
                      <a:lnTo>
                        <a:pt x="570" y="78"/>
                      </a:lnTo>
                      <a:lnTo>
                        <a:pt x="576" y="76"/>
                      </a:lnTo>
                      <a:lnTo>
                        <a:pt x="583" y="74"/>
                      </a:lnTo>
                      <a:lnTo>
                        <a:pt x="590" y="74"/>
                      </a:lnTo>
                      <a:lnTo>
                        <a:pt x="597" y="76"/>
                      </a:lnTo>
                      <a:lnTo>
                        <a:pt x="604" y="79"/>
                      </a:lnTo>
                      <a:lnTo>
                        <a:pt x="609" y="83"/>
                      </a:lnTo>
                      <a:lnTo>
                        <a:pt x="618" y="91"/>
                      </a:lnTo>
                      <a:lnTo>
                        <a:pt x="628" y="100"/>
                      </a:lnTo>
                      <a:lnTo>
                        <a:pt x="637" y="111"/>
                      </a:lnTo>
                      <a:lnTo>
                        <a:pt x="647" y="120"/>
                      </a:lnTo>
                      <a:lnTo>
                        <a:pt x="678" y="152"/>
                      </a:lnTo>
                      <a:lnTo>
                        <a:pt x="723" y="198"/>
                      </a:lnTo>
                      <a:lnTo>
                        <a:pt x="767" y="242"/>
                      </a:lnTo>
                      <a:lnTo>
                        <a:pt x="796" y="267"/>
                      </a:lnTo>
                      <a:lnTo>
                        <a:pt x="810" y="276"/>
                      </a:lnTo>
                      <a:lnTo>
                        <a:pt x="825" y="283"/>
                      </a:lnTo>
                      <a:lnTo>
                        <a:pt x="840" y="288"/>
                      </a:lnTo>
                      <a:lnTo>
                        <a:pt x="853" y="290"/>
                      </a:lnTo>
                      <a:lnTo>
                        <a:pt x="869" y="293"/>
                      </a:lnTo>
                      <a:lnTo>
                        <a:pt x="884" y="293"/>
                      </a:lnTo>
                      <a:lnTo>
                        <a:pt x="901" y="293"/>
                      </a:lnTo>
                      <a:lnTo>
                        <a:pt x="919" y="293"/>
                      </a:lnTo>
                      <a:lnTo>
                        <a:pt x="929" y="293"/>
                      </a:lnTo>
                      <a:lnTo>
                        <a:pt x="938" y="294"/>
                      </a:lnTo>
                      <a:lnTo>
                        <a:pt x="946" y="296"/>
                      </a:lnTo>
                      <a:lnTo>
                        <a:pt x="953" y="298"/>
                      </a:lnTo>
                      <a:lnTo>
                        <a:pt x="960" y="300"/>
                      </a:lnTo>
                      <a:lnTo>
                        <a:pt x="964" y="304"/>
                      </a:lnTo>
                      <a:lnTo>
                        <a:pt x="969" y="308"/>
                      </a:lnTo>
                      <a:lnTo>
                        <a:pt x="972" y="313"/>
                      </a:lnTo>
                      <a:lnTo>
                        <a:pt x="978" y="324"/>
                      </a:lnTo>
                      <a:lnTo>
                        <a:pt x="982" y="337"/>
                      </a:lnTo>
                      <a:lnTo>
                        <a:pt x="986" y="351"/>
                      </a:lnTo>
                      <a:lnTo>
                        <a:pt x="990" y="367"/>
                      </a:lnTo>
                      <a:lnTo>
                        <a:pt x="1053" y="601"/>
                      </a:lnTo>
                      <a:lnTo>
                        <a:pt x="1058" y="616"/>
                      </a:lnTo>
                      <a:lnTo>
                        <a:pt x="1059" y="630"/>
                      </a:lnTo>
                      <a:lnTo>
                        <a:pt x="1058" y="637"/>
                      </a:lnTo>
                      <a:lnTo>
                        <a:pt x="1056" y="644"/>
                      </a:lnTo>
                      <a:lnTo>
                        <a:pt x="1051" y="649"/>
                      </a:lnTo>
                      <a:lnTo>
                        <a:pt x="1044" y="654"/>
                      </a:lnTo>
                      <a:lnTo>
                        <a:pt x="1034" y="656"/>
                      </a:lnTo>
                      <a:lnTo>
                        <a:pt x="1018" y="659"/>
                      </a:lnTo>
                      <a:lnTo>
                        <a:pt x="999" y="660"/>
                      </a:lnTo>
                      <a:lnTo>
                        <a:pt x="978" y="660"/>
                      </a:lnTo>
                      <a:lnTo>
                        <a:pt x="935" y="659"/>
                      </a:lnTo>
                      <a:lnTo>
                        <a:pt x="902" y="659"/>
                      </a:lnTo>
                      <a:lnTo>
                        <a:pt x="161" y="659"/>
                      </a:lnTo>
                      <a:lnTo>
                        <a:pt x="144" y="659"/>
                      </a:lnTo>
                      <a:lnTo>
                        <a:pt x="129" y="660"/>
                      </a:lnTo>
                      <a:lnTo>
                        <a:pt x="114" y="662"/>
                      </a:lnTo>
                      <a:lnTo>
                        <a:pt x="99" y="665"/>
                      </a:lnTo>
                      <a:lnTo>
                        <a:pt x="86" y="670"/>
                      </a:lnTo>
                      <a:lnTo>
                        <a:pt x="72" y="677"/>
                      </a:lnTo>
                      <a:lnTo>
                        <a:pt x="60" y="685"/>
                      </a:lnTo>
                      <a:lnTo>
                        <a:pt x="49" y="695"/>
                      </a:lnTo>
                      <a:lnTo>
                        <a:pt x="38" y="705"/>
                      </a:lnTo>
                      <a:lnTo>
                        <a:pt x="31" y="714"/>
                      </a:lnTo>
                      <a:lnTo>
                        <a:pt x="23" y="724"/>
                      </a:lnTo>
                      <a:lnTo>
                        <a:pt x="16" y="736"/>
                      </a:lnTo>
                      <a:lnTo>
                        <a:pt x="10" y="748"/>
                      </a:lnTo>
                      <a:lnTo>
                        <a:pt x="6" y="763"/>
                      </a:lnTo>
                      <a:lnTo>
                        <a:pt x="3" y="771"/>
                      </a:lnTo>
                      <a:lnTo>
                        <a:pt x="1" y="778"/>
                      </a:lnTo>
                      <a:lnTo>
                        <a:pt x="0" y="788"/>
                      </a:lnTo>
                      <a:lnTo>
                        <a:pt x="0" y="795"/>
                      </a:lnTo>
                      <a:lnTo>
                        <a:pt x="0" y="959"/>
                      </a:lnTo>
                      <a:lnTo>
                        <a:pt x="1" y="975"/>
                      </a:lnTo>
                      <a:lnTo>
                        <a:pt x="5" y="990"/>
                      </a:lnTo>
                      <a:lnTo>
                        <a:pt x="9" y="1003"/>
                      </a:lnTo>
                      <a:lnTo>
                        <a:pt x="14" y="1015"/>
                      </a:lnTo>
                      <a:lnTo>
                        <a:pt x="19" y="1025"/>
                      </a:lnTo>
                      <a:lnTo>
                        <a:pt x="26" y="1036"/>
                      </a:lnTo>
                      <a:lnTo>
                        <a:pt x="34" y="1045"/>
                      </a:lnTo>
                      <a:lnTo>
                        <a:pt x="43" y="1054"/>
                      </a:lnTo>
                      <a:lnTo>
                        <a:pt x="52" y="1062"/>
                      </a:lnTo>
                      <a:lnTo>
                        <a:pt x="61" y="1070"/>
                      </a:lnTo>
                      <a:lnTo>
                        <a:pt x="71" y="1077"/>
                      </a:lnTo>
                      <a:lnTo>
                        <a:pt x="83" y="1084"/>
                      </a:lnTo>
                      <a:lnTo>
                        <a:pt x="94" y="1088"/>
                      </a:lnTo>
                      <a:lnTo>
                        <a:pt x="107" y="1093"/>
                      </a:lnTo>
                      <a:lnTo>
                        <a:pt x="122" y="1096"/>
                      </a:lnTo>
                      <a:lnTo>
                        <a:pt x="137" y="1097"/>
                      </a:lnTo>
                      <a:lnTo>
                        <a:pt x="1033" y="1097"/>
                      </a:lnTo>
                      <a:lnTo>
                        <a:pt x="1046" y="1096"/>
                      </a:lnTo>
                      <a:lnTo>
                        <a:pt x="1058" y="1094"/>
                      </a:lnTo>
                      <a:lnTo>
                        <a:pt x="1072" y="1090"/>
                      </a:lnTo>
                      <a:lnTo>
                        <a:pt x="1083" y="1085"/>
                      </a:lnTo>
                      <a:lnTo>
                        <a:pt x="1095" y="1079"/>
                      </a:lnTo>
                      <a:lnTo>
                        <a:pt x="1107" y="1071"/>
                      </a:lnTo>
                      <a:lnTo>
                        <a:pt x="1117" y="1063"/>
                      </a:lnTo>
                      <a:lnTo>
                        <a:pt x="1127" y="1054"/>
                      </a:lnTo>
                      <a:lnTo>
                        <a:pt x="1136" y="1044"/>
                      </a:lnTo>
                      <a:lnTo>
                        <a:pt x="1145" y="1034"/>
                      </a:lnTo>
                      <a:lnTo>
                        <a:pt x="1152" y="1023"/>
                      </a:lnTo>
                      <a:lnTo>
                        <a:pt x="1159" y="1010"/>
                      </a:lnTo>
                      <a:lnTo>
                        <a:pt x="1163" y="998"/>
                      </a:lnTo>
                      <a:lnTo>
                        <a:pt x="1166" y="985"/>
                      </a:lnTo>
                      <a:lnTo>
                        <a:pt x="1169" y="973"/>
                      </a:lnTo>
                      <a:lnTo>
                        <a:pt x="1170" y="959"/>
                      </a:lnTo>
                      <a:lnTo>
                        <a:pt x="1170" y="836"/>
                      </a:lnTo>
                      <a:lnTo>
                        <a:pt x="1169" y="832"/>
                      </a:lnTo>
                      <a:lnTo>
                        <a:pt x="1168" y="826"/>
                      </a:lnTo>
                      <a:lnTo>
                        <a:pt x="1165" y="821"/>
                      </a:lnTo>
                      <a:lnTo>
                        <a:pt x="1162" y="818"/>
                      </a:lnTo>
                      <a:lnTo>
                        <a:pt x="1159" y="814"/>
                      </a:lnTo>
                      <a:lnTo>
                        <a:pt x="1154" y="811"/>
                      </a:lnTo>
                      <a:lnTo>
                        <a:pt x="1150" y="808"/>
                      </a:lnTo>
                      <a:lnTo>
                        <a:pt x="1144" y="807"/>
                      </a:lnTo>
                      <a:lnTo>
                        <a:pt x="1139" y="804"/>
                      </a:lnTo>
                      <a:lnTo>
                        <a:pt x="1134" y="804"/>
                      </a:lnTo>
                      <a:lnTo>
                        <a:pt x="1128" y="804"/>
                      </a:lnTo>
                      <a:lnTo>
                        <a:pt x="1122" y="806"/>
                      </a:lnTo>
                      <a:lnTo>
                        <a:pt x="1117" y="808"/>
                      </a:lnTo>
                      <a:lnTo>
                        <a:pt x="1112" y="810"/>
                      </a:lnTo>
                      <a:lnTo>
                        <a:pt x="1108" y="815"/>
                      </a:lnTo>
                      <a:lnTo>
                        <a:pt x="1103" y="820"/>
                      </a:lnTo>
                      <a:lnTo>
                        <a:pt x="1099" y="827"/>
                      </a:lnTo>
                      <a:lnTo>
                        <a:pt x="1096" y="835"/>
                      </a:lnTo>
                      <a:lnTo>
                        <a:pt x="1096" y="843"/>
                      </a:lnTo>
                      <a:lnTo>
                        <a:pt x="1096" y="854"/>
                      </a:lnTo>
                      <a:lnTo>
                        <a:pt x="1096" y="876"/>
                      </a:lnTo>
                      <a:lnTo>
                        <a:pt x="1096" y="897"/>
                      </a:lnTo>
                      <a:lnTo>
                        <a:pt x="1096" y="919"/>
                      </a:lnTo>
                      <a:lnTo>
                        <a:pt x="1096" y="939"/>
                      </a:lnTo>
                      <a:lnTo>
                        <a:pt x="1096" y="949"/>
                      </a:lnTo>
                      <a:lnTo>
                        <a:pt x="1095" y="958"/>
                      </a:lnTo>
                      <a:lnTo>
                        <a:pt x="1094" y="967"/>
                      </a:lnTo>
                      <a:lnTo>
                        <a:pt x="1092" y="975"/>
                      </a:lnTo>
                      <a:lnTo>
                        <a:pt x="1088" y="983"/>
                      </a:lnTo>
                      <a:lnTo>
                        <a:pt x="1085" y="990"/>
                      </a:lnTo>
                      <a:lnTo>
                        <a:pt x="1081" y="995"/>
                      </a:lnTo>
                      <a:lnTo>
                        <a:pt x="1076" y="1001"/>
                      </a:lnTo>
                      <a:lnTo>
                        <a:pt x="1070" y="1007"/>
                      </a:lnTo>
                      <a:lnTo>
                        <a:pt x="1064" y="1011"/>
                      </a:lnTo>
                      <a:lnTo>
                        <a:pt x="1057" y="1015"/>
                      </a:lnTo>
                      <a:lnTo>
                        <a:pt x="1050" y="1018"/>
                      </a:lnTo>
                      <a:lnTo>
                        <a:pt x="1042" y="1020"/>
                      </a:lnTo>
                      <a:lnTo>
                        <a:pt x="1033" y="1023"/>
                      </a:lnTo>
                      <a:lnTo>
                        <a:pt x="1024" y="1024"/>
                      </a:lnTo>
                      <a:lnTo>
                        <a:pt x="1014" y="1024"/>
                      </a:lnTo>
                      <a:lnTo>
                        <a:pt x="155" y="1024"/>
                      </a:lnTo>
                      <a:lnTo>
                        <a:pt x="146" y="1024"/>
                      </a:lnTo>
                      <a:lnTo>
                        <a:pt x="137" y="1023"/>
                      </a:lnTo>
                      <a:lnTo>
                        <a:pt x="128" y="1020"/>
                      </a:lnTo>
                      <a:lnTo>
                        <a:pt x="121" y="1018"/>
                      </a:lnTo>
                      <a:lnTo>
                        <a:pt x="114" y="1016"/>
                      </a:lnTo>
                      <a:lnTo>
                        <a:pt x="107" y="1012"/>
                      </a:lnTo>
                      <a:lnTo>
                        <a:pt x="102" y="1008"/>
                      </a:lnTo>
                      <a:lnTo>
                        <a:pt x="96" y="1002"/>
                      </a:lnTo>
                      <a:lnTo>
                        <a:pt x="92" y="998"/>
                      </a:lnTo>
                      <a:lnTo>
                        <a:pt x="87" y="992"/>
                      </a:lnTo>
                      <a:lnTo>
                        <a:pt x="83" y="986"/>
                      </a:lnTo>
                      <a:lnTo>
                        <a:pt x="79" y="980"/>
                      </a:lnTo>
                      <a:lnTo>
                        <a:pt x="77" y="972"/>
                      </a:lnTo>
                      <a:lnTo>
                        <a:pt x="75" y="965"/>
                      </a:lnTo>
                      <a:lnTo>
                        <a:pt x="73" y="956"/>
                      </a:lnTo>
                      <a:lnTo>
                        <a:pt x="73" y="946"/>
                      </a:lnTo>
                      <a:lnTo>
                        <a:pt x="73" y="809"/>
                      </a:lnTo>
                      <a:lnTo>
                        <a:pt x="73" y="801"/>
                      </a:lnTo>
                      <a:lnTo>
                        <a:pt x="75" y="793"/>
                      </a:lnTo>
                      <a:lnTo>
                        <a:pt x="77" y="785"/>
                      </a:lnTo>
                      <a:lnTo>
                        <a:pt x="79" y="778"/>
                      </a:lnTo>
                      <a:lnTo>
                        <a:pt x="81" y="772"/>
                      </a:lnTo>
                      <a:lnTo>
                        <a:pt x="86" y="765"/>
                      </a:lnTo>
                      <a:lnTo>
                        <a:pt x="89" y="759"/>
                      </a:lnTo>
                      <a:lnTo>
                        <a:pt x="95" y="754"/>
                      </a:lnTo>
                      <a:lnTo>
                        <a:pt x="99" y="749"/>
                      </a:lnTo>
                      <a:lnTo>
                        <a:pt x="105" y="745"/>
                      </a:lnTo>
                      <a:lnTo>
                        <a:pt x="112" y="741"/>
                      </a:lnTo>
                      <a:lnTo>
                        <a:pt x="119" y="738"/>
                      </a:lnTo>
                      <a:lnTo>
                        <a:pt x="125" y="736"/>
                      </a:lnTo>
                      <a:lnTo>
                        <a:pt x="132" y="733"/>
                      </a:lnTo>
                      <a:lnTo>
                        <a:pt x="140" y="732"/>
                      </a:lnTo>
                      <a:lnTo>
                        <a:pt x="148" y="731"/>
                      </a:lnTo>
                      <a:lnTo>
                        <a:pt x="187" y="731"/>
                      </a:lnTo>
                      <a:lnTo>
                        <a:pt x="225" y="731"/>
                      </a:lnTo>
                      <a:lnTo>
                        <a:pt x="263" y="731"/>
                      </a:lnTo>
                      <a:lnTo>
                        <a:pt x="302" y="731"/>
                      </a:lnTo>
                      <a:lnTo>
                        <a:pt x="917" y="731"/>
                      </a:lnTo>
                      <a:lnTo>
                        <a:pt x="951" y="732"/>
                      </a:lnTo>
                      <a:lnTo>
                        <a:pt x="995" y="732"/>
                      </a:lnTo>
                      <a:lnTo>
                        <a:pt x="1017" y="732"/>
                      </a:lnTo>
                      <a:lnTo>
                        <a:pt x="1038" y="732"/>
                      </a:lnTo>
                      <a:lnTo>
                        <a:pt x="1055" y="731"/>
                      </a:lnTo>
                      <a:lnTo>
                        <a:pt x="1066" y="729"/>
                      </a:lnTo>
                      <a:lnTo>
                        <a:pt x="1079" y="724"/>
                      </a:lnTo>
                      <a:lnTo>
                        <a:pt x="1091" y="717"/>
                      </a:lnTo>
                      <a:lnTo>
                        <a:pt x="1102" y="708"/>
                      </a:lnTo>
                      <a:lnTo>
                        <a:pt x="1112" y="697"/>
                      </a:lnTo>
                      <a:lnTo>
                        <a:pt x="1117" y="691"/>
                      </a:lnTo>
                      <a:lnTo>
                        <a:pt x="1121" y="685"/>
                      </a:lnTo>
                      <a:lnTo>
                        <a:pt x="1125" y="678"/>
                      </a:lnTo>
                      <a:lnTo>
                        <a:pt x="1128" y="671"/>
                      </a:lnTo>
                      <a:lnTo>
                        <a:pt x="1130" y="664"/>
                      </a:lnTo>
                      <a:lnTo>
                        <a:pt x="1131" y="656"/>
                      </a:lnTo>
                      <a:lnTo>
                        <a:pt x="1133" y="649"/>
                      </a:lnTo>
                      <a:lnTo>
                        <a:pt x="1134" y="639"/>
                      </a:lnTo>
                      <a:lnTo>
                        <a:pt x="1131" y="628"/>
                      </a:lnTo>
                      <a:lnTo>
                        <a:pt x="1127" y="608"/>
                      </a:lnTo>
                      <a:lnTo>
                        <a:pt x="1121" y="583"/>
                      </a:lnTo>
                      <a:lnTo>
                        <a:pt x="1114" y="556"/>
                      </a:lnTo>
                      <a:lnTo>
                        <a:pt x="1107" y="528"/>
                      </a:lnTo>
                      <a:lnTo>
                        <a:pt x="1100" y="502"/>
                      </a:lnTo>
                      <a:lnTo>
                        <a:pt x="1093" y="480"/>
                      </a:lnTo>
                      <a:lnTo>
                        <a:pt x="1090" y="464"/>
                      </a:lnTo>
                      <a:lnTo>
                        <a:pt x="1084" y="443"/>
                      </a:lnTo>
                      <a:lnTo>
                        <a:pt x="1077" y="417"/>
                      </a:lnTo>
                      <a:lnTo>
                        <a:pt x="1070" y="390"/>
                      </a:lnTo>
                      <a:lnTo>
                        <a:pt x="1062" y="361"/>
                      </a:lnTo>
                      <a:lnTo>
                        <a:pt x="1053" y="334"/>
                      </a:lnTo>
                      <a:lnTo>
                        <a:pt x="1044" y="309"/>
                      </a:lnTo>
                      <a:lnTo>
                        <a:pt x="1039" y="299"/>
                      </a:lnTo>
                      <a:lnTo>
                        <a:pt x="1034" y="289"/>
                      </a:lnTo>
                      <a:lnTo>
                        <a:pt x="1029" y="280"/>
                      </a:lnTo>
                      <a:lnTo>
                        <a:pt x="1023" y="273"/>
                      </a:lnTo>
                      <a:lnTo>
                        <a:pt x="1014" y="263"/>
                      </a:lnTo>
                      <a:lnTo>
                        <a:pt x="1005" y="254"/>
                      </a:lnTo>
                      <a:lnTo>
                        <a:pt x="995" y="245"/>
                      </a:lnTo>
                      <a:lnTo>
                        <a:pt x="983" y="238"/>
                      </a:lnTo>
                      <a:lnTo>
                        <a:pt x="971" y="231"/>
                      </a:lnTo>
                      <a:lnTo>
                        <a:pt x="957" y="226"/>
                      </a:lnTo>
                      <a:lnTo>
                        <a:pt x="942" y="222"/>
                      </a:lnTo>
                      <a:lnTo>
                        <a:pt x="926" y="220"/>
                      </a:lnTo>
                      <a:lnTo>
                        <a:pt x="910" y="220"/>
                      </a:lnTo>
                      <a:lnTo>
                        <a:pt x="894" y="219"/>
                      </a:lnTo>
                      <a:lnTo>
                        <a:pt x="879" y="218"/>
                      </a:lnTo>
                      <a:lnTo>
                        <a:pt x="866" y="215"/>
                      </a:lnTo>
                      <a:lnTo>
                        <a:pt x="859" y="212"/>
                      </a:lnTo>
                      <a:lnTo>
                        <a:pt x="852" y="209"/>
                      </a:lnTo>
                      <a:lnTo>
                        <a:pt x="845" y="204"/>
                      </a:lnTo>
                      <a:lnTo>
                        <a:pt x="839" y="199"/>
                      </a:lnTo>
                      <a:lnTo>
                        <a:pt x="674" y="33"/>
                      </a:lnTo>
                      <a:lnTo>
                        <a:pt x="665" y="25"/>
                      </a:lnTo>
                      <a:lnTo>
                        <a:pt x="654" y="18"/>
                      </a:lnTo>
                      <a:lnTo>
                        <a:pt x="644" y="12"/>
                      </a:lnTo>
                      <a:lnTo>
                        <a:pt x="633" y="8"/>
                      </a:lnTo>
                      <a:lnTo>
                        <a:pt x="622" y="4"/>
                      </a:lnTo>
                      <a:lnTo>
                        <a:pt x="609" y="1"/>
                      </a:lnTo>
                      <a:lnTo>
                        <a:pt x="597" y="0"/>
                      </a:lnTo>
                      <a:lnTo>
                        <a:pt x="584" y="0"/>
                      </a:lnTo>
                      <a:lnTo>
                        <a:pt x="571" y="1"/>
                      </a:lnTo>
                      <a:lnTo>
                        <a:pt x="558" y="3"/>
                      </a:lnTo>
                      <a:lnTo>
                        <a:pt x="546" y="7"/>
                      </a:lnTo>
                      <a:lnTo>
                        <a:pt x="534" y="11"/>
                      </a:lnTo>
                      <a:lnTo>
                        <a:pt x="521" y="17"/>
                      </a:lnTo>
                      <a:lnTo>
                        <a:pt x="510" y="24"/>
                      </a:lnTo>
                      <a:lnTo>
                        <a:pt x="498" y="31"/>
                      </a:lnTo>
                      <a:lnTo>
                        <a:pt x="488" y="41"/>
                      </a:lnTo>
                      <a:lnTo>
                        <a:pt x="480" y="50"/>
                      </a:lnTo>
                      <a:lnTo>
                        <a:pt x="475" y="60"/>
                      </a:lnTo>
                      <a:lnTo>
                        <a:pt x="472" y="64"/>
                      </a:lnTo>
                      <a:lnTo>
                        <a:pt x="471" y="71"/>
                      </a:lnTo>
                      <a:lnTo>
                        <a:pt x="471" y="77"/>
                      </a:lnTo>
                      <a:lnTo>
                        <a:pt x="474" y="85"/>
                      </a:lnTo>
                      <a:lnTo>
                        <a:pt x="475" y="90"/>
                      </a:lnTo>
                      <a:lnTo>
                        <a:pt x="478" y="96"/>
                      </a:lnTo>
                      <a:lnTo>
                        <a:pt x="480" y="100"/>
                      </a:lnTo>
                      <a:lnTo>
                        <a:pt x="485" y="105"/>
                      </a:lnTo>
                      <a:lnTo>
                        <a:pt x="489" y="108"/>
                      </a:lnTo>
                      <a:lnTo>
                        <a:pt x="495" y="111"/>
                      </a:lnTo>
                      <a:lnTo>
                        <a:pt x="502" y="114"/>
                      </a:lnTo>
                      <a:lnTo>
                        <a:pt x="508" y="1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  <a:lvl2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2pPr>
                  <a:lvl3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3pPr>
                  <a:lvl4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4pPr>
                  <a:lvl5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5pPr>
                  <a:lvl6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6pPr>
                  <a:lvl7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7pPr>
                  <a:lvl8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8pPr>
                  <a:lvl9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9pPr>
                </a:lstStyle>
                <a:p>
                  <a:pPr defTabSz="609601" hangingPunct="1">
                    <a:lnSpc>
                      <a:spcPct val="100000"/>
                    </a:lnSpc>
                    <a:tabLst/>
                    <a:defRPr/>
                  </a:pPr>
                  <a:endParaRPr lang="en-US" sz="3000" b="0" spc="0">
                    <a:solidFill>
                      <a:srgbClr val="646363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0" name="Freeform 6">
                  <a:extLst>
                    <a:ext uri="{FF2B5EF4-FFF2-40B4-BE49-F238E27FC236}">
                      <a16:creationId xmlns:a16="http://schemas.microsoft.com/office/drawing/2014/main" id="{4FF2CD54-785E-49E9-B392-F14010D27A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4963" y="636588"/>
                  <a:ext cx="236537" cy="117475"/>
                </a:xfrm>
                <a:custGeom>
                  <a:avLst/>
                  <a:gdLst>
                    <a:gd name="T0" fmla="*/ 4 w 745"/>
                    <a:gd name="T1" fmla="*/ 354 h 368"/>
                    <a:gd name="T2" fmla="*/ 24 w 745"/>
                    <a:gd name="T3" fmla="*/ 367 h 368"/>
                    <a:gd name="T4" fmla="*/ 47 w 745"/>
                    <a:gd name="T5" fmla="*/ 366 h 368"/>
                    <a:gd name="T6" fmla="*/ 65 w 745"/>
                    <a:gd name="T7" fmla="*/ 349 h 368"/>
                    <a:gd name="T8" fmla="*/ 115 w 745"/>
                    <a:gd name="T9" fmla="*/ 168 h 368"/>
                    <a:gd name="T10" fmla="*/ 139 w 745"/>
                    <a:gd name="T11" fmla="*/ 96 h 368"/>
                    <a:gd name="T12" fmla="*/ 154 w 745"/>
                    <a:gd name="T13" fmla="*/ 80 h 368"/>
                    <a:gd name="T14" fmla="*/ 176 w 745"/>
                    <a:gd name="T15" fmla="*/ 75 h 368"/>
                    <a:gd name="T16" fmla="*/ 224 w 745"/>
                    <a:gd name="T17" fmla="*/ 76 h 368"/>
                    <a:gd name="T18" fmla="*/ 237 w 745"/>
                    <a:gd name="T19" fmla="*/ 102 h 368"/>
                    <a:gd name="T20" fmla="*/ 254 w 745"/>
                    <a:gd name="T21" fmla="*/ 141 h 368"/>
                    <a:gd name="T22" fmla="*/ 284 w 745"/>
                    <a:gd name="T23" fmla="*/ 167 h 368"/>
                    <a:gd name="T24" fmla="*/ 325 w 745"/>
                    <a:gd name="T25" fmla="*/ 182 h 368"/>
                    <a:gd name="T26" fmla="*/ 357 w 745"/>
                    <a:gd name="T27" fmla="*/ 188 h 368"/>
                    <a:gd name="T28" fmla="*/ 375 w 745"/>
                    <a:gd name="T29" fmla="*/ 205 h 368"/>
                    <a:gd name="T30" fmla="*/ 379 w 745"/>
                    <a:gd name="T31" fmla="*/ 260 h 368"/>
                    <a:gd name="T32" fmla="*/ 383 w 745"/>
                    <a:gd name="T33" fmla="*/ 304 h 368"/>
                    <a:gd name="T34" fmla="*/ 414 w 745"/>
                    <a:gd name="T35" fmla="*/ 347 h 368"/>
                    <a:gd name="T36" fmla="*/ 449 w 745"/>
                    <a:gd name="T37" fmla="*/ 364 h 368"/>
                    <a:gd name="T38" fmla="*/ 597 w 745"/>
                    <a:gd name="T39" fmla="*/ 365 h 368"/>
                    <a:gd name="T40" fmla="*/ 636 w 745"/>
                    <a:gd name="T41" fmla="*/ 347 h 368"/>
                    <a:gd name="T42" fmla="*/ 666 w 745"/>
                    <a:gd name="T43" fmla="*/ 306 h 368"/>
                    <a:gd name="T44" fmla="*/ 671 w 745"/>
                    <a:gd name="T45" fmla="*/ 265 h 368"/>
                    <a:gd name="T46" fmla="*/ 674 w 745"/>
                    <a:gd name="T47" fmla="*/ 208 h 368"/>
                    <a:gd name="T48" fmla="*/ 705 w 745"/>
                    <a:gd name="T49" fmla="*/ 184 h 368"/>
                    <a:gd name="T50" fmla="*/ 735 w 745"/>
                    <a:gd name="T51" fmla="*/ 173 h 368"/>
                    <a:gd name="T52" fmla="*/ 744 w 745"/>
                    <a:gd name="T53" fmla="*/ 150 h 368"/>
                    <a:gd name="T54" fmla="*/ 739 w 745"/>
                    <a:gd name="T55" fmla="*/ 127 h 368"/>
                    <a:gd name="T56" fmla="*/ 718 w 745"/>
                    <a:gd name="T57" fmla="*/ 111 h 368"/>
                    <a:gd name="T58" fmla="*/ 668 w 745"/>
                    <a:gd name="T59" fmla="*/ 112 h 368"/>
                    <a:gd name="T60" fmla="*/ 640 w 745"/>
                    <a:gd name="T61" fmla="*/ 123 h 368"/>
                    <a:gd name="T62" fmla="*/ 609 w 745"/>
                    <a:gd name="T63" fmla="*/ 156 h 368"/>
                    <a:gd name="T64" fmla="*/ 599 w 745"/>
                    <a:gd name="T65" fmla="*/ 182 h 368"/>
                    <a:gd name="T66" fmla="*/ 598 w 745"/>
                    <a:gd name="T67" fmla="*/ 220 h 368"/>
                    <a:gd name="T68" fmla="*/ 593 w 745"/>
                    <a:gd name="T69" fmla="*/ 272 h 368"/>
                    <a:gd name="T70" fmla="*/ 576 w 745"/>
                    <a:gd name="T71" fmla="*/ 288 h 368"/>
                    <a:gd name="T72" fmla="*/ 532 w 745"/>
                    <a:gd name="T73" fmla="*/ 294 h 368"/>
                    <a:gd name="T74" fmla="*/ 480 w 745"/>
                    <a:gd name="T75" fmla="*/ 292 h 368"/>
                    <a:gd name="T76" fmla="*/ 461 w 745"/>
                    <a:gd name="T77" fmla="*/ 281 h 368"/>
                    <a:gd name="T78" fmla="*/ 452 w 745"/>
                    <a:gd name="T79" fmla="*/ 250 h 368"/>
                    <a:gd name="T80" fmla="*/ 451 w 745"/>
                    <a:gd name="T81" fmla="*/ 194 h 368"/>
                    <a:gd name="T82" fmla="*/ 438 w 745"/>
                    <a:gd name="T83" fmla="*/ 152 h 368"/>
                    <a:gd name="T84" fmla="*/ 415 w 745"/>
                    <a:gd name="T85" fmla="*/ 127 h 368"/>
                    <a:gd name="T86" fmla="*/ 383 w 745"/>
                    <a:gd name="T87" fmla="*/ 113 h 368"/>
                    <a:gd name="T88" fmla="*/ 340 w 745"/>
                    <a:gd name="T89" fmla="*/ 110 h 368"/>
                    <a:gd name="T90" fmla="*/ 318 w 745"/>
                    <a:gd name="T91" fmla="*/ 101 h 368"/>
                    <a:gd name="T92" fmla="*/ 306 w 745"/>
                    <a:gd name="T93" fmla="*/ 71 h 368"/>
                    <a:gd name="T94" fmla="*/ 285 w 745"/>
                    <a:gd name="T95" fmla="*/ 22 h 368"/>
                    <a:gd name="T96" fmla="*/ 264 w 745"/>
                    <a:gd name="T97" fmla="*/ 7 h 368"/>
                    <a:gd name="T98" fmla="*/ 237 w 745"/>
                    <a:gd name="T99" fmla="*/ 0 h 368"/>
                    <a:gd name="T100" fmla="*/ 169 w 745"/>
                    <a:gd name="T101" fmla="*/ 3 h 368"/>
                    <a:gd name="T102" fmla="*/ 124 w 745"/>
                    <a:gd name="T103" fmla="*/ 22 h 368"/>
                    <a:gd name="T104" fmla="*/ 87 w 745"/>
                    <a:gd name="T105" fmla="*/ 57 h 368"/>
                    <a:gd name="T106" fmla="*/ 51 w 745"/>
                    <a:gd name="T107" fmla="*/ 139 h 368"/>
                    <a:gd name="T108" fmla="*/ 29 w 745"/>
                    <a:gd name="T109" fmla="*/ 215 h 368"/>
                    <a:gd name="T110" fmla="*/ 0 w 745"/>
                    <a:gd name="T111" fmla="*/ 335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745" h="368">
                      <a:moveTo>
                        <a:pt x="0" y="335"/>
                      </a:moveTo>
                      <a:lnTo>
                        <a:pt x="0" y="341"/>
                      </a:lnTo>
                      <a:lnTo>
                        <a:pt x="2" y="348"/>
                      </a:lnTo>
                      <a:lnTo>
                        <a:pt x="4" y="354"/>
                      </a:lnTo>
                      <a:lnTo>
                        <a:pt x="9" y="358"/>
                      </a:lnTo>
                      <a:lnTo>
                        <a:pt x="13" y="363"/>
                      </a:lnTo>
                      <a:lnTo>
                        <a:pt x="18" y="365"/>
                      </a:lnTo>
                      <a:lnTo>
                        <a:pt x="24" y="367"/>
                      </a:lnTo>
                      <a:lnTo>
                        <a:pt x="29" y="368"/>
                      </a:lnTo>
                      <a:lnTo>
                        <a:pt x="36" y="368"/>
                      </a:lnTo>
                      <a:lnTo>
                        <a:pt x="42" y="367"/>
                      </a:lnTo>
                      <a:lnTo>
                        <a:pt x="47" y="366"/>
                      </a:lnTo>
                      <a:lnTo>
                        <a:pt x="53" y="364"/>
                      </a:lnTo>
                      <a:lnTo>
                        <a:pt x="58" y="359"/>
                      </a:lnTo>
                      <a:lnTo>
                        <a:pt x="62" y="355"/>
                      </a:lnTo>
                      <a:lnTo>
                        <a:pt x="65" y="349"/>
                      </a:lnTo>
                      <a:lnTo>
                        <a:pt x="68" y="343"/>
                      </a:lnTo>
                      <a:lnTo>
                        <a:pt x="104" y="213"/>
                      </a:lnTo>
                      <a:lnTo>
                        <a:pt x="110" y="190"/>
                      </a:lnTo>
                      <a:lnTo>
                        <a:pt x="115" y="168"/>
                      </a:lnTo>
                      <a:lnTo>
                        <a:pt x="121" y="148"/>
                      </a:lnTo>
                      <a:lnTo>
                        <a:pt x="128" y="127"/>
                      </a:lnTo>
                      <a:lnTo>
                        <a:pt x="133" y="109"/>
                      </a:lnTo>
                      <a:lnTo>
                        <a:pt x="139" y="96"/>
                      </a:lnTo>
                      <a:lnTo>
                        <a:pt x="141" y="90"/>
                      </a:lnTo>
                      <a:lnTo>
                        <a:pt x="145" y="87"/>
                      </a:lnTo>
                      <a:lnTo>
                        <a:pt x="149" y="84"/>
                      </a:lnTo>
                      <a:lnTo>
                        <a:pt x="154" y="80"/>
                      </a:lnTo>
                      <a:lnTo>
                        <a:pt x="158" y="78"/>
                      </a:lnTo>
                      <a:lnTo>
                        <a:pt x="164" y="77"/>
                      </a:lnTo>
                      <a:lnTo>
                        <a:pt x="169" y="76"/>
                      </a:lnTo>
                      <a:lnTo>
                        <a:pt x="176" y="75"/>
                      </a:lnTo>
                      <a:lnTo>
                        <a:pt x="193" y="74"/>
                      </a:lnTo>
                      <a:lnTo>
                        <a:pt x="215" y="74"/>
                      </a:lnTo>
                      <a:lnTo>
                        <a:pt x="219" y="75"/>
                      </a:lnTo>
                      <a:lnTo>
                        <a:pt x="224" y="76"/>
                      </a:lnTo>
                      <a:lnTo>
                        <a:pt x="227" y="78"/>
                      </a:lnTo>
                      <a:lnTo>
                        <a:pt x="229" y="81"/>
                      </a:lnTo>
                      <a:lnTo>
                        <a:pt x="234" y="90"/>
                      </a:lnTo>
                      <a:lnTo>
                        <a:pt x="237" y="102"/>
                      </a:lnTo>
                      <a:lnTo>
                        <a:pt x="241" y="114"/>
                      </a:lnTo>
                      <a:lnTo>
                        <a:pt x="246" y="128"/>
                      </a:lnTo>
                      <a:lnTo>
                        <a:pt x="250" y="135"/>
                      </a:lnTo>
                      <a:lnTo>
                        <a:pt x="254" y="141"/>
                      </a:lnTo>
                      <a:lnTo>
                        <a:pt x="260" y="149"/>
                      </a:lnTo>
                      <a:lnTo>
                        <a:pt x="268" y="155"/>
                      </a:lnTo>
                      <a:lnTo>
                        <a:pt x="276" y="162"/>
                      </a:lnTo>
                      <a:lnTo>
                        <a:pt x="284" y="167"/>
                      </a:lnTo>
                      <a:lnTo>
                        <a:pt x="292" y="172"/>
                      </a:lnTo>
                      <a:lnTo>
                        <a:pt x="299" y="175"/>
                      </a:lnTo>
                      <a:lnTo>
                        <a:pt x="313" y="180"/>
                      </a:lnTo>
                      <a:lnTo>
                        <a:pt x="325" y="182"/>
                      </a:lnTo>
                      <a:lnTo>
                        <a:pt x="337" y="183"/>
                      </a:lnTo>
                      <a:lnTo>
                        <a:pt x="348" y="184"/>
                      </a:lnTo>
                      <a:lnTo>
                        <a:pt x="353" y="185"/>
                      </a:lnTo>
                      <a:lnTo>
                        <a:pt x="357" y="188"/>
                      </a:lnTo>
                      <a:lnTo>
                        <a:pt x="362" y="189"/>
                      </a:lnTo>
                      <a:lnTo>
                        <a:pt x="365" y="192"/>
                      </a:lnTo>
                      <a:lnTo>
                        <a:pt x="371" y="198"/>
                      </a:lnTo>
                      <a:lnTo>
                        <a:pt x="375" y="205"/>
                      </a:lnTo>
                      <a:lnTo>
                        <a:pt x="377" y="211"/>
                      </a:lnTo>
                      <a:lnTo>
                        <a:pt x="379" y="220"/>
                      </a:lnTo>
                      <a:lnTo>
                        <a:pt x="379" y="239"/>
                      </a:lnTo>
                      <a:lnTo>
                        <a:pt x="379" y="260"/>
                      </a:lnTo>
                      <a:lnTo>
                        <a:pt x="379" y="271"/>
                      </a:lnTo>
                      <a:lnTo>
                        <a:pt x="379" y="281"/>
                      </a:lnTo>
                      <a:lnTo>
                        <a:pt x="381" y="293"/>
                      </a:lnTo>
                      <a:lnTo>
                        <a:pt x="383" y="304"/>
                      </a:lnTo>
                      <a:lnTo>
                        <a:pt x="388" y="315"/>
                      </a:lnTo>
                      <a:lnTo>
                        <a:pt x="394" y="327"/>
                      </a:lnTo>
                      <a:lnTo>
                        <a:pt x="402" y="337"/>
                      </a:lnTo>
                      <a:lnTo>
                        <a:pt x="414" y="347"/>
                      </a:lnTo>
                      <a:lnTo>
                        <a:pt x="424" y="354"/>
                      </a:lnTo>
                      <a:lnTo>
                        <a:pt x="435" y="361"/>
                      </a:lnTo>
                      <a:lnTo>
                        <a:pt x="442" y="363"/>
                      </a:lnTo>
                      <a:lnTo>
                        <a:pt x="449" y="364"/>
                      </a:lnTo>
                      <a:lnTo>
                        <a:pt x="455" y="366"/>
                      </a:lnTo>
                      <a:lnTo>
                        <a:pt x="463" y="366"/>
                      </a:lnTo>
                      <a:lnTo>
                        <a:pt x="587" y="366"/>
                      </a:lnTo>
                      <a:lnTo>
                        <a:pt x="597" y="365"/>
                      </a:lnTo>
                      <a:lnTo>
                        <a:pt x="606" y="364"/>
                      </a:lnTo>
                      <a:lnTo>
                        <a:pt x="615" y="361"/>
                      </a:lnTo>
                      <a:lnTo>
                        <a:pt x="623" y="356"/>
                      </a:lnTo>
                      <a:lnTo>
                        <a:pt x="636" y="347"/>
                      </a:lnTo>
                      <a:lnTo>
                        <a:pt x="648" y="336"/>
                      </a:lnTo>
                      <a:lnTo>
                        <a:pt x="655" y="327"/>
                      </a:lnTo>
                      <a:lnTo>
                        <a:pt x="661" y="317"/>
                      </a:lnTo>
                      <a:lnTo>
                        <a:pt x="666" y="306"/>
                      </a:lnTo>
                      <a:lnTo>
                        <a:pt x="669" y="296"/>
                      </a:lnTo>
                      <a:lnTo>
                        <a:pt x="670" y="285"/>
                      </a:lnTo>
                      <a:lnTo>
                        <a:pt x="671" y="275"/>
                      </a:lnTo>
                      <a:lnTo>
                        <a:pt x="671" y="265"/>
                      </a:lnTo>
                      <a:lnTo>
                        <a:pt x="671" y="253"/>
                      </a:lnTo>
                      <a:lnTo>
                        <a:pt x="670" y="234"/>
                      </a:lnTo>
                      <a:lnTo>
                        <a:pt x="672" y="216"/>
                      </a:lnTo>
                      <a:lnTo>
                        <a:pt x="674" y="208"/>
                      </a:lnTo>
                      <a:lnTo>
                        <a:pt x="677" y="201"/>
                      </a:lnTo>
                      <a:lnTo>
                        <a:pt x="683" y="194"/>
                      </a:lnTo>
                      <a:lnTo>
                        <a:pt x="688" y="190"/>
                      </a:lnTo>
                      <a:lnTo>
                        <a:pt x="705" y="184"/>
                      </a:lnTo>
                      <a:lnTo>
                        <a:pt x="723" y="180"/>
                      </a:lnTo>
                      <a:lnTo>
                        <a:pt x="728" y="179"/>
                      </a:lnTo>
                      <a:lnTo>
                        <a:pt x="731" y="175"/>
                      </a:lnTo>
                      <a:lnTo>
                        <a:pt x="735" y="173"/>
                      </a:lnTo>
                      <a:lnTo>
                        <a:pt x="738" y="168"/>
                      </a:lnTo>
                      <a:lnTo>
                        <a:pt x="740" y="164"/>
                      </a:lnTo>
                      <a:lnTo>
                        <a:pt x="743" y="157"/>
                      </a:lnTo>
                      <a:lnTo>
                        <a:pt x="744" y="150"/>
                      </a:lnTo>
                      <a:lnTo>
                        <a:pt x="745" y="142"/>
                      </a:lnTo>
                      <a:lnTo>
                        <a:pt x="744" y="138"/>
                      </a:lnTo>
                      <a:lnTo>
                        <a:pt x="741" y="132"/>
                      </a:lnTo>
                      <a:lnTo>
                        <a:pt x="739" y="127"/>
                      </a:lnTo>
                      <a:lnTo>
                        <a:pt x="735" y="122"/>
                      </a:lnTo>
                      <a:lnTo>
                        <a:pt x="730" y="118"/>
                      </a:lnTo>
                      <a:lnTo>
                        <a:pt x="724" y="113"/>
                      </a:lnTo>
                      <a:lnTo>
                        <a:pt x="718" y="111"/>
                      </a:lnTo>
                      <a:lnTo>
                        <a:pt x="710" y="111"/>
                      </a:lnTo>
                      <a:lnTo>
                        <a:pt x="683" y="111"/>
                      </a:lnTo>
                      <a:lnTo>
                        <a:pt x="675" y="111"/>
                      </a:lnTo>
                      <a:lnTo>
                        <a:pt x="668" y="112"/>
                      </a:lnTo>
                      <a:lnTo>
                        <a:pt x="660" y="114"/>
                      </a:lnTo>
                      <a:lnTo>
                        <a:pt x="653" y="116"/>
                      </a:lnTo>
                      <a:lnTo>
                        <a:pt x="646" y="120"/>
                      </a:lnTo>
                      <a:lnTo>
                        <a:pt x="640" y="123"/>
                      </a:lnTo>
                      <a:lnTo>
                        <a:pt x="634" y="128"/>
                      </a:lnTo>
                      <a:lnTo>
                        <a:pt x="628" y="133"/>
                      </a:lnTo>
                      <a:lnTo>
                        <a:pt x="618" y="144"/>
                      </a:lnTo>
                      <a:lnTo>
                        <a:pt x="609" y="156"/>
                      </a:lnTo>
                      <a:lnTo>
                        <a:pt x="606" y="163"/>
                      </a:lnTo>
                      <a:lnTo>
                        <a:pt x="603" y="170"/>
                      </a:lnTo>
                      <a:lnTo>
                        <a:pt x="601" y="175"/>
                      </a:lnTo>
                      <a:lnTo>
                        <a:pt x="599" y="182"/>
                      </a:lnTo>
                      <a:lnTo>
                        <a:pt x="598" y="191"/>
                      </a:lnTo>
                      <a:lnTo>
                        <a:pt x="598" y="201"/>
                      </a:lnTo>
                      <a:lnTo>
                        <a:pt x="598" y="210"/>
                      </a:lnTo>
                      <a:lnTo>
                        <a:pt x="598" y="220"/>
                      </a:lnTo>
                      <a:lnTo>
                        <a:pt x="599" y="240"/>
                      </a:lnTo>
                      <a:lnTo>
                        <a:pt x="598" y="258"/>
                      </a:lnTo>
                      <a:lnTo>
                        <a:pt x="596" y="266"/>
                      </a:lnTo>
                      <a:lnTo>
                        <a:pt x="593" y="272"/>
                      </a:lnTo>
                      <a:lnTo>
                        <a:pt x="590" y="278"/>
                      </a:lnTo>
                      <a:lnTo>
                        <a:pt x="587" y="283"/>
                      </a:lnTo>
                      <a:lnTo>
                        <a:pt x="582" y="286"/>
                      </a:lnTo>
                      <a:lnTo>
                        <a:pt x="576" y="288"/>
                      </a:lnTo>
                      <a:lnTo>
                        <a:pt x="571" y="291"/>
                      </a:lnTo>
                      <a:lnTo>
                        <a:pt x="564" y="293"/>
                      </a:lnTo>
                      <a:lnTo>
                        <a:pt x="549" y="294"/>
                      </a:lnTo>
                      <a:lnTo>
                        <a:pt x="532" y="294"/>
                      </a:lnTo>
                      <a:lnTo>
                        <a:pt x="514" y="294"/>
                      </a:lnTo>
                      <a:lnTo>
                        <a:pt x="495" y="293"/>
                      </a:lnTo>
                      <a:lnTo>
                        <a:pt x="487" y="293"/>
                      </a:lnTo>
                      <a:lnTo>
                        <a:pt x="480" y="292"/>
                      </a:lnTo>
                      <a:lnTo>
                        <a:pt x="474" y="289"/>
                      </a:lnTo>
                      <a:lnTo>
                        <a:pt x="469" y="287"/>
                      </a:lnTo>
                      <a:lnTo>
                        <a:pt x="464" y="285"/>
                      </a:lnTo>
                      <a:lnTo>
                        <a:pt x="461" y="281"/>
                      </a:lnTo>
                      <a:lnTo>
                        <a:pt x="459" y="277"/>
                      </a:lnTo>
                      <a:lnTo>
                        <a:pt x="457" y="272"/>
                      </a:lnTo>
                      <a:lnTo>
                        <a:pt x="453" y="262"/>
                      </a:lnTo>
                      <a:lnTo>
                        <a:pt x="452" y="250"/>
                      </a:lnTo>
                      <a:lnTo>
                        <a:pt x="452" y="237"/>
                      </a:lnTo>
                      <a:lnTo>
                        <a:pt x="452" y="223"/>
                      </a:lnTo>
                      <a:lnTo>
                        <a:pt x="452" y="209"/>
                      </a:lnTo>
                      <a:lnTo>
                        <a:pt x="451" y="194"/>
                      </a:lnTo>
                      <a:lnTo>
                        <a:pt x="449" y="180"/>
                      </a:lnTo>
                      <a:lnTo>
                        <a:pt x="445" y="165"/>
                      </a:lnTo>
                      <a:lnTo>
                        <a:pt x="442" y="158"/>
                      </a:lnTo>
                      <a:lnTo>
                        <a:pt x="438" y="152"/>
                      </a:lnTo>
                      <a:lnTo>
                        <a:pt x="434" y="145"/>
                      </a:lnTo>
                      <a:lnTo>
                        <a:pt x="428" y="138"/>
                      </a:lnTo>
                      <a:lnTo>
                        <a:pt x="423" y="132"/>
                      </a:lnTo>
                      <a:lnTo>
                        <a:pt x="415" y="127"/>
                      </a:lnTo>
                      <a:lnTo>
                        <a:pt x="407" y="122"/>
                      </a:lnTo>
                      <a:lnTo>
                        <a:pt x="397" y="118"/>
                      </a:lnTo>
                      <a:lnTo>
                        <a:pt x="390" y="114"/>
                      </a:lnTo>
                      <a:lnTo>
                        <a:pt x="383" y="113"/>
                      </a:lnTo>
                      <a:lnTo>
                        <a:pt x="376" y="112"/>
                      </a:lnTo>
                      <a:lnTo>
                        <a:pt x="368" y="111"/>
                      </a:lnTo>
                      <a:lnTo>
                        <a:pt x="354" y="111"/>
                      </a:lnTo>
                      <a:lnTo>
                        <a:pt x="340" y="110"/>
                      </a:lnTo>
                      <a:lnTo>
                        <a:pt x="334" y="109"/>
                      </a:lnTo>
                      <a:lnTo>
                        <a:pt x="328" y="106"/>
                      </a:lnTo>
                      <a:lnTo>
                        <a:pt x="323" y="104"/>
                      </a:lnTo>
                      <a:lnTo>
                        <a:pt x="318" y="101"/>
                      </a:lnTo>
                      <a:lnTo>
                        <a:pt x="314" y="95"/>
                      </a:lnTo>
                      <a:lnTo>
                        <a:pt x="311" y="88"/>
                      </a:lnTo>
                      <a:lnTo>
                        <a:pt x="307" y="80"/>
                      </a:lnTo>
                      <a:lnTo>
                        <a:pt x="306" y="71"/>
                      </a:lnTo>
                      <a:lnTo>
                        <a:pt x="304" y="58"/>
                      </a:lnTo>
                      <a:lnTo>
                        <a:pt x="299" y="44"/>
                      </a:lnTo>
                      <a:lnTo>
                        <a:pt x="293" y="33"/>
                      </a:lnTo>
                      <a:lnTo>
                        <a:pt x="285" y="22"/>
                      </a:lnTo>
                      <a:lnTo>
                        <a:pt x="280" y="17"/>
                      </a:lnTo>
                      <a:lnTo>
                        <a:pt x="276" y="12"/>
                      </a:lnTo>
                      <a:lnTo>
                        <a:pt x="270" y="9"/>
                      </a:lnTo>
                      <a:lnTo>
                        <a:pt x="264" y="7"/>
                      </a:lnTo>
                      <a:lnTo>
                        <a:pt x="259" y="3"/>
                      </a:lnTo>
                      <a:lnTo>
                        <a:pt x="252" y="2"/>
                      </a:lnTo>
                      <a:lnTo>
                        <a:pt x="244" y="1"/>
                      </a:lnTo>
                      <a:lnTo>
                        <a:pt x="237" y="0"/>
                      </a:lnTo>
                      <a:lnTo>
                        <a:pt x="219" y="0"/>
                      </a:lnTo>
                      <a:lnTo>
                        <a:pt x="202" y="0"/>
                      </a:lnTo>
                      <a:lnTo>
                        <a:pt x="186" y="1"/>
                      </a:lnTo>
                      <a:lnTo>
                        <a:pt x="169" y="3"/>
                      </a:lnTo>
                      <a:lnTo>
                        <a:pt x="155" y="7"/>
                      </a:lnTo>
                      <a:lnTo>
                        <a:pt x="139" y="12"/>
                      </a:lnTo>
                      <a:lnTo>
                        <a:pt x="132" y="17"/>
                      </a:lnTo>
                      <a:lnTo>
                        <a:pt x="124" y="22"/>
                      </a:lnTo>
                      <a:lnTo>
                        <a:pt x="116" y="27"/>
                      </a:lnTo>
                      <a:lnTo>
                        <a:pt x="110" y="33"/>
                      </a:lnTo>
                      <a:lnTo>
                        <a:pt x="101" y="42"/>
                      </a:lnTo>
                      <a:lnTo>
                        <a:pt x="87" y="57"/>
                      </a:lnTo>
                      <a:lnTo>
                        <a:pt x="77" y="72"/>
                      </a:lnTo>
                      <a:lnTo>
                        <a:pt x="68" y="88"/>
                      </a:lnTo>
                      <a:lnTo>
                        <a:pt x="61" y="104"/>
                      </a:lnTo>
                      <a:lnTo>
                        <a:pt x="51" y="139"/>
                      </a:lnTo>
                      <a:lnTo>
                        <a:pt x="41" y="176"/>
                      </a:lnTo>
                      <a:lnTo>
                        <a:pt x="37" y="190"/>
                      </a:lnTo>
                      <a:lnTo>
                        <a:pt x="34" y="202"/>
                      </a:lnTo>
                      <a:lnTo>
                        <a:pt x="29" y="215"/>
                      </a:lnTo>
                      <a:lnTo>
                        <a:pt x="26" y="228"/>
                      </a:lnTo>
                      <a:lnTo>
                        <a:pt x="6" y="306"/>
                      </a:lnTo>
                      <a:lnTo>
                        <a:pt x="2" y="319"/>
                      </a:lnTo>
                      <a:lnTo>
                        <a:pt x="0" y="33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  <a:lvl2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2pPr>
                  <a:lvl3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3pPr>
                  <a:lvl4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4pPr>
                  <a:lvl5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5pPr>
                  <a:lvl6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6pPr>
                  <a:lvl7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7pPr>
                  <a:lvl8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8pPr>
                  <a:lvl9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9pPr>
                </a:lstStyle>
                <a:p>
                  <a:pPr defTabSz="609601" hangingPunct="1">
                    <a:lnSpc>
                      <a:spcPct val="100000"/>
                    </a:lnSpc>
                    <a:tabLst/>
                    <a:defRPr/>
                  </a:pPr>
                  <a:endParaRPr lang="en-US" sz="3000" b="0" spc="0">
                    <a:solidFill>
                      <a:srgbClr val="646363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1" name="Freeform 7">
                  <a:extLst>
                    <a:ext uri="{FF2B5EF4-FFF2-40B4-BE49-F238E27FC236}">
                      <a16:creationId xmlns:a16="http://schemas.microsoft.com/office/drawing/2014/main" id="{BD9401ED-CB24-4264-A5E5-C5FBE3D4F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763" y="846138"/>
                  <a:ext cx="23812" cy="23812"/>
                </a:xfrm>
                <a:custGeom>
                  <a:avLst/>
                  <a:gdLst>
                    <a:gd name="T0" fmla="*/ 0 w 74"/>
                    <a:gd name="T1" fmla="*/ 34 h 73"/>
                    <a:gd name="T2" fmla="*/ 1 w 74"/>
                    <a:gd name="T3" fmla="*/ 43 h 73"/>
                    <a:gd name="T4" fmla="*/ 4 w 74"/>
                    <a:gd name="T5" fmla="*/ 51 h 73"/>
                    <a:gd name="T6" fmla="*/ 7 w 74"/>
                    <a:gd name="T7" fmla="*/ 58 h 73"/>
                    <a:gd name="T8" fmla="*/ 12 w 74"/>
                    <a:gd name="T9" fmla="*/ 63 h 73"/>
                    <a:gd name="T10" fmla="*/ 17 w 74"/>
                    <a:gd name="T11" fmla="*/ 68 h 73"/>
                    <a:gd name="T12" fmla="*/ 24 w 74"/>
                    <a:gd name="T13" fmla="*/ 70 h 73"/>
                    <a:gd name="T14" fmla="*/ 30 w 74"/>
                    <a:gd name="T15" fmla="*/ 72 h 73"/>
                    <a:gd name="T16" fmla="*/ 36 w 74"/>
                    <a:gd name="T17" fmla="*/ 73 h 73"/>
                    <a:gd name="T18" fmla="*/ 43 w 74"/>
                    <a:gd name="T19" fmla="*/ 72 h 73"/>
                    <a:gd name="T20" fmla="*/ 50 w 74"/>
                    <a:gd name="T21" fmla="*/ 70 h 73"/>
                    <a:gd name="T22" fmla="*/ 57 w 74"/>
                    <a:gd name="T23" fmla="*/ 68 h 73"/>
                    <a:gd name="T24" fmla="*/ 62 w 74"/>
                    <a:gd name="T25" fmla="*/ 63 h 73"/>
                    <a:gd name="T26" fmla="*/ 67 w 74"/>
                    <a:gd name="T27" fmla="*/ 58 h 73"/>
                    <a:gd name="T28" fmla="*/ 70 w 74"/>
                    <a:gd name="T29" fmla="*/ 50 h 73"/>
                    <a:gd name="T30" fmla="*/ 73 w 74"/>
                    <a:gd name="T31" fmla="*/ 42 h 73"/>
                    <a:gd name="T32" fmla="*/ 74 w 74"/>
                    <a:gd name="T33" fmla="*/ 32 h 73"/>
                    <a:gd name="T34" fmla="*/ 73 w 74"/>
                    <a:gd name="T35" fmla="*/ 25 h 73"/>
                    <a:gd name="T36" fmla="*/ 70 w 74"/>
                    <a:gd name="T37" fmla="*/ 18 h 73"/>
                    <a:gd name="T38" fmla="*/ 67 w 74"/>
                    <a:gd name="T39" fmla="*/ 14 h 73"/>
                    <a:gd name="T40" fmla="*/ 62 w 74"/>
                    <a:gd name="T41" fmla="*/ 9 h 73"/>
                    <a:gd name="T42" fmla="*/ 57 w 74"/>
                    <a:gd name="T43" fmla="*/ 4 h 73"/>
                    <a:gd name="T44" fmla="*/ 50 w 74"/>
                    <a:gd name="T45" fmla="*/ 2 h 73"/>
                    <a:gd name="T46" fmla="*/ 43 w 74"/>
                    <a:gd name="T47" fmla="*/ 0 h 73"/>
                    <a:gd name="T48" fmla="*/ 36 w 74"/>
                    <a:gd name="T49" fmla="*/ 0 h 73"/>
                    <a:gd name="T50" fmla="*/ 30 w 74"/>
                    <a:gd name="T51" fmla="*/ 0 h 73"/>
                    <a:gd name="T52" fmla="*/ 24 w 74"/>
                    <a:gd name="T53" fmla="*/ 1 h 73"/>
                    <a:gd name="T54" fmla="*/ 17 w 74"/>
                    <a:gd name="T55" fmla="*/ 3 h 73"/>
                    <a:gd name="T56" fmla="*/ 12 w 74"/>
                    <a:gd name="T57" fmla="*/ 7 h 73"/>
                    <a:gd name="T58" fmla="*/ 7 w 74"/>
                    <a:gd name="T59" fmla="*/ 12 h 73"/>
                    <a:gd name="T60" fmla="*/ 4 w 74"/>
                    <a:gd name="T61" fmla="*/ 18 h 73"/>
                    <a:gd name="T62" fmla="*/ 1 w 74"/>
                    <a:gd name="T63" fmla="*/ 25 h 73"/>
                    <a:gd name="T64" fmla="*/ 0 w 74"/>
                    <a:gd name="T65" fmla="*/ 34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4" h="73">
                      <a:moveTo>
                        <a:pt x="0" y="34"/>
                      </a:moveTo>
                      <a:lnTo>
                        <a:pt x="1" y="43"/>
                      </a:lnTo>
                      <a:lnTo>
                        <a:pt x="4" y="51"/>
                      </a:lnTo>
                      <a:lnTo>
                        <a:pt x="7" y="58"/>
                      </a:lnTo>
                      <a:lnTo>
                        <a:pt x="12" y="63"/>
                      </a:lnTo>
                      <a:lnTo>
                        <a:pt x="17" y="68"/>
                      </a:lnTo>
                      <a:lnTo>
                        <a:pt x="24" y="70"/>
                      </a:lnTo>
                      <a:lnTo>
                        <a:pt x="30" y="72"/>
                      </a:lnTo>
                      <a:lnTo>
                        <a:pt x="36" y="73"/>
                      </a:lnTo>
                      <a:lnTo>
                        <a:pt x="43" y="72"/>
                      </a:lnTo>
                      <a:lnTo>
                        <a:pt x="50" y="70"/>
                      </a:lnTo>
                      <a:lnTo>
                        <a:pt x="57" y="68"/>
                      </a:lnTo>
                      <a:lnTo>
                        <a:pt x="62" y="63"/>
                      </a:lnTo>
                      <a:lnTo>
                        <a:pt x="67" y="58"/>
                      </a:lnTo>
                      <a:lnTo>
                        <a:pt x="70" y="50"/>
                      </a:lnTo>
                      <a:lnTo>
                        <a:pt x="73" y="42"/>
                      </a:lnTo>
                      <a:lnTo>
                        <a:pt x="74" y="32"/>
                      </a:lnTo>
                      <a:lnTo>
                        <a:pt x="73" y="25"/>
                      </a:lnTo>
                      <a:lnTo>
                        <a:pt x="70" y="18"/>
                      </a:lnTo>
                      <a:lnTo>
                        <a:pt x="67" y="14"/>
                      </a:lnTo>
                      <a:lnTo>
                        <a:pt x="62" y="9"/>
                      </a:lnTo>
                      <a:lnTo>
                        <a:pt x="57" y="4"/>
                      </a:lnTo>
                      <a:lnTo>
                        <a:pt x="50" y="2"/>
                      </a:lnTo>
                      <a:lnTo>
                        <a:pt x="43" y="0"/>
                      </a:lnTo>
                      <a:lnTo>
                        <a:pt x="36" y="0"/>
                      </a:lnTo>
                      <a:lnTo>
                        <a:pt x="30" y="0"/>
                      </a:lnTo>
                      <a:lnTo>
                        <a:pt x="24" y="1"/>
                      </a:lnTo>
                      <a:lnTo>
                        <a:pt x="17" y="3"/>
                      </a:lnTo>
                      <a:lnTo>
                        <a:pt x="12" y="7"/>
                      </a:lnTo>
                      <a:lnTo>
                        <a:pt x="7" y="12"/>
                      </a:lnTo>
                      <a:lnTo>
                        <a:pt x="4" y="18"/>
                      </a:lnTo>
                      <a:lnTo>
                        <a:pt x="1" y="25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  <a:lvl2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2pPr>
                  <a:lvl3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3pPr>
                  <a:lvl4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4pPr>
                  <a:lvl5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5pPr>
                  <a:lvl6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6pPr>
                  <a:lvl7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7pPr>
                  <a:lvl8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8pPr>
                  <a:lvl9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9pPr>
                </a:lstStyle>
                <a:p>
                  <a:pPr defTabSz="609601" hangingPunct="1">
                    <a:lnSpc>
                      <a:spcPct val="100000"/>
                    </a:lnSpc>
                    <a:tabLst/>
                    <a:defRPr/>
                  </a:pPr>
                  <a:endParaRPr lang="en-US" sz="3000" b="0" spc="0">
                    <a:solidFill>
                      <a:srgbClr val="646363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2" name="Freeform 8">
                  <a:extLst>
                    <a:ext uri="{FF2B5EF4-FFF2-40B4-BE49-F238E27FC236}">
                      <a16:creationId xmlns:a16="http://schemas.microsoft.com/office/drawing/2014/main" id="{AD3E3F7A-5F92-476D-8EDF-0A80E05080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8150" y="608013"/>
                  <a:ext cx="23812" cy="23812"/>
                </a:xfrm>
                <a:custGeom>
                  <a:avLst/>
                  <a:gdLst>
                    <a:gd name="T0" fmla="*/ 0 w 74"/>
                    <a:gd name="T1" fmla="*/ 32 h 74"/>
                    <a:gd name="T2" fmla="*/ 0 w 74"/>
                    <a:gd name="T3" fmla="*/ 41 h 74"/>
                    <a:gd name="T4" fmla="*/ 1 w 74"/>
                    <a:gd name="T5" fmla="*/ 49 h 74"/>
                    <a:gd name="T6" fmla="*/ 4 w 74"/>
                    <a:gd name="T7" fmla="*/ 55 h 74"/>
                    <a:gd name="T8" fmla="*/ 9 w 74"/>
                    <a:gd name="T9" fmla="*/ 62 h 74"/>
                    <a:gd name="T10" fmla="*/ 16 w 74"/>
                    <a:gd name="T11" fmla="*/ 67 h 74"/>
                    <a:gd name="T12" fmla="*/ 23 w 74"/>
                    <a:gd name="T13" fmla="*/ 71 h 74"/>
                    <a:gd name="T14" fmla="*/ 31 w 74"/>
                    <a:gd name="T15" fmla="*/ 73 h 74"/>
                    <a:gd name="T16" fmla="*/ 38 w 74"/>
                    <a:gd name="T17" fmla="*/ 74 h 74"/>
                    <a:gd name="T18" fmla="*/ 44 w 74"/>
                    <a:gd name="T19" fmla="*/ 73 h 74"/>
                    <a:gd name="T20" fmla="*/ 51 w 74"/>
                    <a:gd name="T21" fmla="*/ 71 h 74"/>
                    <a:gd name="T22" fmla="*/ 57 w 74"/>
                    <a:gd name="T23" fmla="*/ 67 h 74"/>
                    <a:gd name="T24" fmla="*/ 62 w 74"/>
                    <a:gd name="T25" fmla="*/ 63 h 74"/>
                    <a:gd name="T26" fmla="*/ 66 w 74"/>
                    <a:gd name="T27" fmla="*/ 57 h 74"/>
                    <a:gd name="T28" fmla="*/ 70 w 74"/>
                    <a:gd name="T29" fmla="*/ 52 h 74"/>
                    <a:gd name="T30" fmla="*/ 73 w 74"/>
                    <a:gd name="T31" fmla="*/ 46 h 74"/>
                    <a:gd name="T32" fmla="*/ 74 w 74"/>
                    <a:gd name="T33" fmla="*/ 39 h 74"/>
                    <a:gd name="T34" fmla="*/ 73 w 74"/>
                    <a:gd name="T35" fmla="*/ 32 h 74"/>
                    <a:gd name="T36" fmla="*/ 72 w 74"/>
                    <a:gd name="T37" fmla="*/ 24 h 74"/>
                    <a:gd name="T38" fmla="*/ 68 w 74"/>
                    <a:gd name="T39" fmla="*/ 18 h 74"/>
                    <a:gd name="T40" fmla="*/ 62 w 74"/>
                    <a:gd name="T41" fmla="*/ 11 h 74"/>
                    <a:gd name="T42" fmla="*/ 58 w 74"/>
                    <a:gd name="T43" fmla="*/ 7 h 74"/>
                    <a:gd name="T44" fmla="*/ 52 w 74"/>
                    <a:gd name="T45" fmla="*/ 4 h 74"/>
                    <a:gd name="T46" fmla="*/ 48 w 74"/>
                    <a:gd name="T47" fmla="*/ 2 h 74"/>
                    <a:gd name="T48" fmla="*/ 42 w 74"/>
                    <a:gd name="T49" fmla="*/ 1 h 74"/>
                    <a:gd name="T50" fmla="*/ 38 w 74"/>
                    <a:gd name="T51" fmla="*/ 0 h 74"/>
                    <a:gd name="T52" fmla="*/ 32 w 74"/>
                    <a:gd name="T53" fmla="*/ 1 h 74"/>
                    <a:gd name="T54" fmla="*/ 27 w 74"/>
                    <a:gd name="T55" fmla="*/ 1 h 74"/>
                    <a:gd name="T56" fmla="*/ 22 w 74"/>
                    <a:gd name="T57" fmla="*/ 3 h 74"/>
                    <a:gd name="T58" fmla="*/ 17 w 74"/>
                    <a:gd name="T59" fmla="*/ 5 h 74"/>
                    <a:gd name="T60" fmla="*/ 14 w 74"/>
                    <a:gd name="T61" fmla="*/ 7 h 74"/>
                    <a:gd name="T62" fmla="*/ 9 w 74"/>
                    <a:gd name="T63" fmla="*/ 11 h 74"/>
                    <a:gd name="T64" fmla="*/ 6 w 74"/>
                    <a:gd name="T65" fmla="*/ 14 h 74"/>
                    <a:gd name="T66" fmla="*/ 4 w 74"/>
                    <a:gd name="T67" fmla="*/ 19 h 74"/>
                    <a:gd name="T68" fmla="*/ 1 w 74"/>
                    <a:gd name="T69" fmla="*/ 23 h 74"/>
                    <a:gd name="T70" fmla="*/ 0 w 74"/>
                    <a:gd name="T71" fmla="*/ 28 h 74"/>
                    <a:gd name="T72" fmla="*/ 0 w 74"/>
                    <a:gd name="T73" fmla="*/ 32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74">
                      <a:moveTo>
                        <a:pt x="0" y="32"/>
                      </a:moveTo>
                      <a:lnTo>
                        <a:pt x="0" y="41"/>
                      </a:lnTo>
                      <a:lnTo>
                        <a:pt x="1" y="49"/>
                      </a:lnTo>
                      <a:lnTo>
                        <a:pt x="4" y="55"/>
                      </a:lnTo>
                      <a:lnTo>
                        <a:pt x="9" y="62"/>
                      </a:lnTo>
                      <a:lnTo>
                        <a:pt x="16" y="67"/>
                      </a:lnTo>
                      <a:lnTo>
                        <a:pt x="23" y="71"/>
                      </a:lnTo>
                      <a:lnTo>
                        <a:pt x="31" y="73"/>
                      </a:lnTo>
                      <a:lnTo>
                        <a:pt x="38" y="74"/>
                      </a:lnTo>
                      <a:lnTo>
                        <a:pt x="44" y="73"/>
                      </a:lnTo>
                      <a:lnTo>
                        <a:pt x="51" y="71"/>
                      </a:lnTo>
                      <a:lnTo>
                        <a:pt x="57" y="67"/>
                      </a:lnTo>
                      <a:lnTo>
                        <a:pt x="62" y="63"/>
                      </a:lnTo>
                      <a:lnTo>
                        <a:pt x="66" y="57"/>
                      </a:lnTo>
                      <a:lnTo>
                        <a:pt x="70" y="52"/>
                      </a:lnTo>
                      <a:lnTo>
                        <a:pt x="73" y="46"/>
                      </a:lnTo>
                      <a:lnTo>
                        <a:pt x="74" y="39"/>
                      </a:lnTo>
                      <a:lnTo>
                        <a:pt x="73" y="32"/>
                      </a:lnTo>
                      <a:lnTo>
                        <a:pt x="72" y="24"/>
                      </a:lnTo>
                      <a:lnTo>
                        <a:pt x="68" y="18"/>
                      </a:lnTo>
                      <a:lnTo>
                        <a:pt x="62" y="11"/>
                      </a:lnTo>
                      <a:lnTo>
                        <a:pt x="58" y="7"/>
                      </a:lnTo>
                      <a:lnTo>
                        <a:pt x="52" y="4"/>
                      </a:lnTo>
                      <a:lnTo>
                        <a:pt x="48" y="2"/>
                      </a:lnTo>
                      <a:lnTo>
                        <a:pt x="42" y="1"/>
                      </a:lnTo>
                      <a:lnTo>
                        <a:pt x="38" y="0"/>
                      </a:lnTo>
                      <a:lnTo>
                        <a:pt x="32" y="1"/>
                      </a:lnTo>
                      <a:lnTo>
                        <a:pt x="27" y="1"/>
                      </a:lnTo>
                      <a:lnTo>
                        <a:pt x="22" y="3"/>
                      </a:lnTo>
                      <a:lnTo>
                        <a:pt x="17" y="5"/>
                      </a:lnTo>
                      <a:lnTo>
                        <a:pt x="14" y="7"/>
                      </a:lnTo>
                      <a:lnTo>
                        <a:pt x="9" y="11"/>
                      </a:lnTo>
                      <a:lnTo>
                        <a:pt x="6" y="14"/>
                      </a:lnTo>
                      <a:lnTo>
                        <a:pt x="4" y="19"/>
                      </a:lnTo>
                      <a:lnTo>
                        <a:pt x="1" y="23"/>
                      </a:lnTo>
                      <a:lnTo>
                        <a:pt x="0" y="28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  <a:lvl2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2pPr>
                  <a:lvl3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3pPr>
                  <a:lvl4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4pPr>
                  <a:lvl5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5pPr>
                  <a:lvl6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6pPr>
                  <a:lvl7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7pPr>
                  <a:lvl8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8pPr>
                  <a:lvl9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9pPr>
                </a:lstStyle>
                <a:p>
                  <a:pPr defTabSz="609601" hangingPunct="1">
                    <a:lnSpc>
                      <a:spcPct val="100000"/>
                    </a:lnSpc>
                    <a:tabLst/>
                    <a:defRPr/>
                  </a:pPr>
                  <a:endParaRPr lang="en-US" sz="3000" b="0" spc="0">
                    <a:solidFill>
                      <a:srgbClr val="646363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3" name="Freeform 9">
                  <a:extLst>
                    <a:ext uri="{FF2B5EF4-FFF2-40B4-BE49-F238E27FC236}">
                      <a16:creationId xmlns:a16="http://schemas.microsoft.com/office/drawing/2014/main" id="{27464572-99CF-40D7-A357-D91651D101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1800" y="846138"/>
                  <a:ext cx="23812" cy="23812"/>
                </a:xfrm>
                <a:custGeom>
                  <a:avLst/>
                  <a:gdLst>
                    <a:gd name="T0" fmla="*/ 0 w 74"/>
                    <a:gd name="T1" fmla="*/ 33 h 74"/>
                    <a:gd name="T2" fmla="*/ 0 w 74"/>
                    <a:gd name="T3" fmla="*/ 43 h 74"/>
                    <a:gd name="T4" fmla="*/ 1 w 74"/>
                    <a:gd name="T5" fmla="*/ 50 h 74"/>
                    <a:gd name="T6" fmla="*/ 5 w 74"/>
                    <a:gd name="T7" fmla="*/ 55 h 74"/>
                    <a:gd name="T8" fmla="*/ 10 w 74"/>
                    <a:gd name="T9" fmla="*/ 62 h 74"/>
                    <a:gd name="T10" fmla="*/ 17 w 74"/>
                    <a:gd name="T11" fmla="*/ 68 h 74"/>
                    <a:gd name="T12" fmla="*/ 24 w 74"/>
                    <a:gd name="T13" fmla="*/ 71 h 74"/>
                    <a:gd name="T14" fmla="*/ 32 w 74"/>
                    <a:gd name="T15" fmla="*/ 73 h 74"/>
                    <a:gd name="T16" fmla="*/ 39 w 74"/>
                    <a:gd name="T17" fmla="*/ 74 h 74"/>
                    <a:gd name="T18" fmla="*/ 45 w 74"/>
                    <a:gd name="T19" fmla="*/ 73 h 74"/>
                    <a:gd name="T20" fmla="*/ 52 w 74"/>
                    <a:gd name="T21" fmla="*/ 71 h 74"/>
                    <a:gd name="T22" fmla="*/ 58 w 74"/>
                    <a:gd name="T23" fmla="*/ 68 h 74"/>
                    <a:gd name="T24" fmla="*/ 62 w 74"/>
                    <a:gd name="T25" fmla="*/ 63 h 74"/>
                    <a:gd name="T26" fmla="*/ 67 w 74"/>
                    <a:gd name="T27" fmla="*/ 59 h 74"/>
                    <a:gd name="T28" fmla="*/ 70 w 74"/>
                    <a:gd name="T29" fmla="*/ 52 h 74"/>
                    <a:gd name="T30" fmla="*/ 72 w 74"/>
                    <a:gd name="T31" fmla="*/ 46 h 74"/>
                    <a:gd name="T32" fmla="*/ 74 w 74"/>
                    <a:gd name="T33" fmla="*/ 39 h 74"/>
                    <a:gd name="T34" fmla="*/ 74 w 74"/>
                    <a:gd name="T35" fmla="*/ 33 h 74"/>
                    <a:gd name="T36" fmla="*/ 71 w 74"/>
                    <a:gd name="T37" fmla="*/ 25 h 74"/>
                    <a:gd name="T38" fmla="*/ 68 w 74"/>
                    <a:gd name="T39" fmla="*/ 18 h 74"/>
                    <a:gd name="T40" fmla="*/ 63 w 74"/>
                    <a:gd name="T41" fmla="*/ 11 h 74"/>
                    <a:gd name="T42" fmla="*/ 59 w 74"/>
                    <a:gd name="T43" fmla="*/ 8 h 74"/>
                    <a:gd name="T44" fmla="*/ 53 w 74"/>
                    <a:gd name="T45" fmla="*/ 4 h 74"/>
                    <a:gd name="T46" fmla="*/ 49 w 74"/>
                    <a:gd name="T47" fmla="*/ 2 h 74"/>
                    <a:gd name="T48" fmla="*/ 43 w 74"/>
                    <a:gd name="T49" fmla="*/ 1 h 74"/>
                    <a:gd name="T50" fmla="*/ 39 w 74"/>
                    <a:gd name="T51" fmla="*/ 0 h 74"/>
                    <a:gd name="T52" fmla="*/ 33 w 74"/>
                    <a:gd name="T53" fmla="*/ 1 h 74"/>
                    <a:gd name="T54" fmla="*/ 28 w 74"/>
                    <a:gd name="T55" fmla="*/ 2 h 74"/>
                    <a:gd name="T56" fmla="*/ 23 w 74"/>
                    <a:gd name="T57" fmla="*/ 3 h 74"/>
                    <a:gd name="T58" fmla="*/ 18 w 74"/>
                    <a:gd name="T59" fmla="*/ 5 h 74"/>
                    <a:gd name="T60" fmla="*/ 14 w 74"/>
                    <a:gd name="T61" fmla="*/ 8 h 74"/>
                    <a:gd name="T62" fmla="*/ 10 w 74"/>
                    <a:gd name="T63" fmla="*/ 11 h 74"/>
                    <a:gd name="T64" fmla="*/ 7 w 74"/>
                    <a:gd name="T65" fmla="*/ 15 h 74"/>
                    <a:gd name="T66" fmla="*/ 5 w 74"/>
                    <a:gd name="T67" fmla="*/ 19 h 74"/>
                    <a:gd name="T68" fmla="*/ 2 w 74"/>
                    <a:gd name="T69" fmla="*/ 24 h 74"/>
                    <a:gd name="T70" fmla="*/ 1 w 74"/>
                    <a:gd name="T71" fmla="*/ 28 h 74"/>
                    <a:gd name="T72" fmla="*/ 0 w 74"/>
                    <a:gd name="T73" fmla="*/ 33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74">
                      <a:moveTo>
                        <a:pt x="0" y="33"/>
                      </a:moveTo>
                      <a:lnTo>
                        <a:pt x="0" y="43"/>
                      </a:lnTo>
                      <a:lnTo>
                        <a:pt x="1" y="50"/>
                      </a:lnTo>
                      <a:lnTo>
                        <a:pt x="5" y="55"/>
                      </a:lnTo>
                      <a:lnTo>
                        <a:pt x="10" y="62"/>
                      </a:lnTo>
                      <a:lnTo>
                        <a:pt x="17" y="68"/>
                      </a:lnTo>
                      <a:lnTo>
                        <a:pt x="24" y="71"/>
                      </a:lnTo>
                      <a:lnTo>
                        <a:pt x="32" y="73"/>
                      </a:lnTo>
                      <a:lnTo>
                        <a:pt x="39" y="74"/>
                      </a:lnTo>
                      <a:lnTo>
                        <a:pt x="45" y="73"/>
                      </a:lnTo>
                      <a:lnTo>
                        <a:pt x="52" y="71"/>
                      </a:lnTo>
                      <a:lnTo>
                        <a:pt x="58" y="68"/>
                      </a:lnTo>
                      <a:lnTo>
                        <a:pt x="62" y="63"/>
                      </a:lnTo>
                      <a:lnTo>
                        <a:pt x="67" y="59"/>
                      </a:lnTo>
                      <a:lnTo>
                        <a:pt x="70" y="52"/>
                      </a:lnTo>
                      <a:lnTo>
                        <a:pt x="72" y="46"/>
                      </a:lnTo>
                      <a:lnTo>
                        <a:pt x="74" y="39"/>
                      </a:lnTo>
                      <a:lnTo>
                        <a:pt x="74" y="33"/>
                      </a:lnTo>
                      <a:lnTo>
                        <a:pt x="71" y="25"/>
                      </a:lnTo>
                      <a:lnTo>
                        <a:pt x="68" y="18"/>
                      </a:lnTo>
                      <a:lnTo>
                        <a:pt x="63" y="11"/>
                      </a:lnTo>
                      <a:lnTo>
                        <a:pt x="59" y="8"/>
                      </a:lnTo>
                      <a:lnTo>
                        <a:pt x="53" y="4"/>
                      </a:lnTo>
                      <a:lnTo>
                        <a:pt x="49" y="2"/>
                      </a:lnTo>
                      <a:lnTo>
                        <a:pt x="43" y="1"/>
                      </a:lnTo>
                      <a:lnTo>
                        <a:pt x="39" y="0"/>
                      </a:lnTo>
                      <a:lnTo>
                        <a:pt x="33" y="1"/>
                      </a:lnTo>
                      <a:lnTo>
                        <a:pt x="28" y="2"/>
                      </a:lnTo>
                      <a:lnTo>
                        <a:pt x="23" y="3"/>
                      </a:lnTo>
                      <a:lnTo>
                        <a:pt x="18" y="5"/>
                      </a:lnTo>
                      <a:lnTo>
                        <a:pt x="14" y="8"/>
                      </a:lnTo>
                      <a:lnTo>
                        <a:pt x="10" y="11"/>
                      </a:lnTo>
                      <a:lnTo>
                        <a:pt x="7" y="15"/>
                      </a:lnTo>
                      <a:lnTo>
                        <a:pt x="5" y="19"/>
                      </a:lnTo>
                      <a:lnTo>
                        <a:pt x="2" y="24"/>
                      </a:lnTo>
                      <a:lnTo>
                        <a:pt x="1" y="28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  <a:lvl2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2pPr>
                  <a:lvl3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3pPr>
                  <a:lvl4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4pPr>
                  <a:lvl5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5pPr>
                  <a:lvl6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6pPr>
                  <a:lvl7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7pPr>
                  <a:lvl8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8pPr>
                  <a:lvl9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9pPr>
                </a:lstStyle>
                <a:p>
                  <a:pPr defTabSz="609601" hangingPunct="1">
                    <a:lnSpc>
                      <a:spcPct val="100000"/>
                    </a:lnSpc>
                    <a:tabLst/>
                    <a:defRPr/>
                  </a:pPr>
                  <a:endParaRPr lang="en-US" sz="3000" b="0" spc="0">
                    <a:solidFill>
                      <a:srgbClr val="646363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B44CB01-1A3F-4789-9909-5FAD31CAE400}"/>
              </a:ext>
            </a:extLst>
          </p:cNvPr>
          <p:cNvGrpSpPr/>
          <p:nvPr/>
        </p:nvGrpSpPr>
        <p:grpSpPr>
          <a:xfrm>
            <a:off x="856888" y="3670961"/>
            <a:ext cx="705920" cy="1181673"/>
            <a:chOff x="436932" y="2657113"/>
            <a:chExt cx="614116" cy="1027998"/>
          </a:xfrm>
        </p:grpSpPr>
        <p:sp>
          <p:nvSpPr>
            <p:cNvPr id="135" name="TextBox 425">
              <a:extLst>
                <a:ext uri="{FF2B5EF4-FFF2-40B4-BE49-F238E27FC236}">
                  <a16:creationId xmlns:a16="http://schemas.microsoft.com/office/drawing/2014/main" id="{2006EE46-B378-416C-9EEF-884169D21EAF}"/>
                </a:ext>
              </a:extLst>
            </p:cNvPr>
            <p:cNvSpPr txBox="1"/>
            <p:nvPr/>
          </p:nvSpPr>
          <p:spPr>
            <a:xfrm>
              <a:off x="436932" y="3283485"/>
              <a:ext cx="611394" cy="401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609601" hangingPunct="1">
                <a:lnSpc>
                  <a:spcPct val="100000"/>
                </a:lnSpc>
                <a:tabLst/>
                <a:defRPr/>
              </a:pPr>
              <a:r>
                <a:rPr lang="en-US" sz="800" b="0" spc="0">
                  <a:solidFill>
                    <a:srgbClr val="646363"/>
                  </a:solidFill>
                  <a:latin typeface="Helvetica" pitchFamily="2" charset="0"/>
                  <a:cs typeface="Arial" panose="020B0604020202020204" pitchFamily="34" charset="0"/>
                </a:rPr>
                <a:t>Vulnerability Correlation</a:t>
              </a: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DB844F9-6187-4DB3-A2F5-E4E5F4134AB6}"/>
                </a:ext>
              </a:extLst>
            </p:cNvPr>
            <p:cNvGrpSpPr/>
            <p:nvPr/>
          </p:nvGrpSpPr>
          <p:grpSpPr>
            <a:xfrm>
              <a:off x="469661" y="2657113"/>
              <a:ext cx="581387" cy="581387"/>
              <a:chOff x="469661" y="2657113"/>
              <a:chExt cx="581387" cy="581387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F8CC8A3B-750A-4B01-B269-038B69D51884}"/>
                  </a:ext>
                </a:extLst>
              </p:cNvPr>
              <p:cNvSpPr/>
              <p:nvPr/>
            </p:nvSpPr>
            <p:spPr>
              <a:xfrm>
                <a:off x="469661" y="2657113"/>
                <a:ext cx="581387" cy="581387"/>
              </a:xfrm>
              <a:prstGeom prst="ellipse">
                <a:avLst/>
              </a:prstGeom>
              <a:solidFill>
                <a:srgbClr val="03092B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646363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5AD09891-7A73-476D-8F20-289C7C2AC29E}"/>
                  </a:ext>
                </a:extLst>
              </p:cNvPr>
              <p:cNvGrpSpPr/>
              <p:nvPr/>
            </p:nvGrpSpPr>
            <p:grpSpPr>
              <a:xfrm>
                <a:off x="528104" y="2751017"/>
                <a:ext cx="469636" cy="384256"/>
                <a:chOff x="276734" y="3117344"/>
                <a:chExt cx="611189" cy="500070"/>
              </a:xfrm>
            </p:grpSpPr>
            <p:sp>
              <p:nvSpPr>
                <p:cNvPr id="139" name="Freeform 225">
                  <a:extLst>
                    <a:ext uri="{FF2B5EF4-FFF2-40B4-BE49-F238E27FC236}">
                      <a16:creationId xmlns:a16="http://schemas.microsoft.com/office/drawing/2014/main" id="{1CD8AAA2-EB40-4A12-A88C-7A25CE8FF1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3272" y="3117344"/>
                  <a:ext cx="144463" cy="180978"/>
                </a:xfrm>
                <a:custGeom>
                  <a:avLst/>
                  <a:gdLst>
                    <a:gd name="T0" fmla="*/ 873 w 2994"/>
                    <a:gd name="T1" fmla="*/ 455 h 3768"/>
                    <a:gd name="T2" fmla="*/ 603 w 2994"/>
                    <a:gd name="T3" fmla="*/ 672 h 3768"/>
                    <a:gd name="T4" fmla="*/ 464 w 2994"/>
                    <a:gd name="T5" fmla="*/ 873 h 3768"/>
                    <a:gd name="T6" fmla="*/ 371 w 2994"/>
                    <a:gd name="T7" fmla="*/ 1093 h 3768"/>
                    <a:gd name="T8" fmla="*/ 318 w 2994"/>
                    <a:gd name="T9" fmla="*/ 1336 h 3768"/>
                    <a:gd name="T10" fmla="*/ 306 w 2994"/>
                    <a:gd name="T11" fmla="*/ 1598 h 3768"/>
                    <a:gd name="T12" fmla="*/ 338 w 2994"/>
                    <a:gd name="T13" fmla="*/ 1997 h 3768"/>
                    <a:gd name="T14" fmla="*/ 412 w 2994"/>
                    <a:gd name="T15" fmla="*/ 2374 h 3768"/>
                    <a:gd name="T16" fmla="*/ 529 w 2994"/>
                    <a:gd name="T17" fmla="*/ 2706 h 3768"/>
                    <a:gd name="T18" fmla="*/ 688 w 2994"/>
                    <a:gd name="T19" fmla="*/ 2991 h 3768"/>
                    <a:gd name="T20" fmla="*/ 859 w 2994"/>
                    <a:gd name="T21" fmla="*/ 3192 h 3768"/>
                    <a:gd name="T22" fmla="*/ 1054 w 2994"/>
                    <a:gd name="T23" fmla="*/ 3339 h 3768"/>
                    <a:gd name="T24" fmla="*/ 1269 w 2994"/>
                    <a:gd name="T25" fmla="*/ 3431 h 3768"/>
                    <a:gd name="T26" fmla="*/ 1494 w 2994"/>
                    <a:gd name="T27" fmla="*/ 3463 h 3768"/>
                    <a:gd name="T28" fmla="*/ 1714 w 2994"/>
                    <a:gd name="T29" fmla="*/ 3432 h 3768"/>
                    <a:gd name="T30" fmla="*/ 1926 w 2994"/>
                    <a:gd name="T31" fmla="*/ 3345 h 3768"/>
                    <a:gd name="T32" fmla="*/ 2120 w 2994"/>
                    <a:gd name="T33" fmla="*/ 3202 h 3768"/>
                    <a:gd name="T34" fmla="*/ 2289 w 2994"/>
                    <a:gd name="T35" fmla="*/ 3014 h 3768"/>
                    <a:gd name="T36" fmla="*/ 2454 w 2994"/>
                    <a:gd name="T37" fmla="*/ 2730 h 3768"/>
                    <a:gd name="T38" fmla="*/ 2578 w 2994"/>
                    <a:gd name="T39" fmla="*/ 2393 h 3768"/>
                    <a:gd name="T40" fmla="*/ 2656 w 2994"/>
                    <a:gd name="T41" fmla="*/ 2013 h 3768"/>
                    <a:gd name="T42" fmla="*/ 2687 w 2994"/>
                    <a:gd name="T43" fmla="*/ 1589 h 3768"/>
                    <a:gd name="T44" fmla="*/ 2662 w 2994"/>
                    <a:gd name="T45" fmla="*/ 1270 h 3768"/>
                    <a:gd name="T46" fmla="*/ 2574 w 2994"/>
                    <a:gd name="T47" fmla="*/ 990 h 3768"/>
                    <a:gd name="T48" fmla="*/ 2429 w 2994"/>
                    <a:gd name="T49" fmla="*/ 744 h 3768"/>
                    <a:gd name="T50" fmla="*/ 2235 w 2994"/>
                    <a:gd name="T51" fmla="*/ 547 h 3768"/>
                    <a:gd name="T52" fmla="*/ 2013 w 2994"/>
                    <a:gd name="T53" fmla="*/ 414 h 3768"/>
                    <a:gd name="T54" fmla="*/ 1762 w 2994"/>
                    <a:gd name="T55" fmla="*/ 333 h 3768"/>
                    <a:gd name="T56" fmla="*/ 1487 w 2994"/>
                    <a:gd name="T57" fmla="*/ 306 h 3768"/>
                    <a:gd name="T58" fmla="*/ 1203 w 2994"/>
                    <a:gd name="T59" fmla="*/ 335 h 3768"/>
                    <a:gd name="T60" fmla="*/ 1309 w 2994"/>
                    <a:gd name="T61" fmla="*/ 3753 h 3768"/>
                    <a:gd name="T62" fmla="*/ 1028 w 2994"/>
                    <a:gd name="T63" fmla="*/ 3667 h 3768"/>
                    <a:gd name="T64" fmla="*/ 767 w 2994"/>
                    <a:gd name="T65" fmla="*/ 3513 h 3768"/>
                    <a:gd name="T66" fmla="*/ 539 w 2994"/>
                    <a:gd name="T67" fmla="*/ 3297 h 3768"/>
                    <a:gd name="T68" fmla="*/ 341 w 2994"/>
                    <a:gd name="T69" fmla="*/ 3009 h 3768"/>
                    <a:gd name="T70" fmla="*/ 182 w 2994"/>
                    <a:gd name="T71" fmla="*/ 2661 h 3768"/>
                    <a:gd name="T72" fmla="*/ 73 w 2994"/>
                    <a:gd name="T73" fmla="*/ 2264 h 3768"/>
                    <a:gd name="T74" fmla="*/ 12 w 2994"/>
                    <a:gd name="T75" fmla="*/ 1822 h 3768"/>
                    <a:gd name="T76" fmla="*/ 2 w 2994"/>
                    <a:gd name="T77" fmla="*/ 1444 h 3768"/>
                    <a:gd name="T78" fmla="*/ 44 w 2994"/>
                    <a:gd name="T79" fmla="*/ 1139 h 3768"/>
                    <a:gd name="T80" fmla="*/ 135 w 2994"/>
                    <a:gd name="T81" fmla="*/ 855 h 3768"/>
                    <a:gd name="T82" fmla="*/ 273 w 2994"/>
                    <a:gd name="T83" fmla="*/ 601 h 3768"/>
                    <a:gd name="T84" fmla="*/ 431 w 2994"/>
                    <a:gd name="T85" fmla="*/ 411 h 3768"/>
                    <a:gd name="T86" fmla="*/ 602 w 2994"/>
                    <a:gd name="T87" fmla="*/ 265 h 3768"/>
                    <a:gd name="T88" fmla="*/ 799 w 2994"/>
                    <a:gd name="T89" fmla="*/ 150 h 3768"/>
                    <a:gd name="T90" fmla="*/ 1014 w 2994"/>
                    <a:gd name="T91" fmla="*/ 67 h 3768"/>
                    <a:gd name="T92" fmla="*/ 1278 w 2994"/>
                    <a:gd name="T93" fmla="*/ 14 h 3768"/>
                    <a:gd name="T94" fmla="*/ 1625 w 2994"/>
                    <a:gd name="T95" fmla="*/ 5 h 3768"/>
                    <a:gd name="T96" fmla="*/ 1954 w 2994"/>
                    <a:gd name="T97" fmla="*/ 66 h 3768"/>
                    <a:gd name="T98" fmla="*/ 2253 w 2994"/>
                    <a:gd name="T99" fmla="*/ 192 h 3768"/>
                    <a:gd name="T100" fmla="*/ 2521 w 2994"/>
                    <a:gd name="T101" fmla="*/ 390 h 3768"/>
                    <a:gd name="T102" fmla="*/ 2744 w 2994"/>
                    <a:gd name="T103" fmla="*/ 663 h 3768"/>
                    <a:gd name="T104" fmla="*/ 2901 w 2994"/>
                    <a:gd name="T105" fmla="*/ 987 h 3768"/>
                    <a:gd name="T106" fmla="*/ 2982 w 2994"/>
                    <a:gd name="T107" fmla="*/ 1347 h 3768"/>
                    <a:gd name="T108" fmla="*/ 2986 w 2994"/>
                    <a:gd name="T109" fmla="*/ 1776 h 3768"/>
                    <a:gd name="T110" fmla="*/ 2930 w 2994"/>
                    <a:gd name="T111" fmla="*/ 2230 h 3768"/>
                    <a:gd name="T112" fmla="*/ 2821 w 2994"/>
                    <a:gd name="T113" fmla="*/ 2638 h 3768"/>
                    <a:gd name="T114" fmla="*/ 2660 w 2994"/>
                    <a:gd name="T115" fmla="*/ 2997 h 3768"/>
                    <a:gd name="T116" fmla="*/ 2460 w 2994"/>
                    <a:gd name="T117" fmla="*/ 3289 h 3768"/>
                    <a:gd name="T118" fmla="*/ 2228 w 2994"/>
                    <a:gd name="T119" fmla="*/ 3510 h 3768"/>
                    <a:gd name="T120" fmla="*/ 1964 w 2994"/>
                    <a:gd name="T121" fmla="*/ 3666 h 3768"/>
                    <a:gd name="T122" fmla="*/ 1680 w 2994"/>
                    <a:gd name="T123" fmla="*/ 3752 h 3768"/>
                    <a:gd name="T124" fmla="*/ 1488 w 2994"/>
                    <a:gd name="T125" fmla="*/ 3768 h 3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994" h="3768">
                      <a:moveTo>
                        <a:pt x="1166" y="343"/>
                      </a:moveTo>
                      <a:lnTo>
                        <a:pt x="1123" y="354"/>
                      </a:lnTo>
                      <a:lnTo>
                        <a:pt x="1078" y="366"/>
                      </a:lnTo>
                      <a:lnTo>
                        <a:pt x="1036" y="381"/>
                      </a:lnTo>
                      <a:lnTo>
                        <a:pt x="994" y="396"/>
                      </a:lnTo>
                      <a:lnTo>
                        <a:pt x="953" y="415"/>
                      </a:lnTo>
                      <a:lnTo>
                        <a:pt x="913" y="434"/>
                      </a:lnTo>
                      <a:lnTo>
                        <a:pt x="873" y="455"/>
                      </a:lnTo>
                      <a:lnTo>
                        <a:pt x="836" y="477"/>
                      </a:lnTo>
                      <a:lnTo>
                        <a:pt x="799" y="500"/>
                      </a:lnTo>
                      <a:lnTo>
                        <a:pt x="763" y="526"/>
                      </a:lnTo>
                      <a:lnTo>
                        <a:pt x="729" y="553"/>
                      </a:lnTo>
                      <a:lnTo>
                        <a:pt x="695" y="580"/>
                      </a:lnTo>
                      <a:lnTo>
                        <a:pt x="663" y="609"/>
                      </a:lnTo>
                      <a:lnTo>
                        <a:pt x="633" y="640"/>
                      </a:lnTo>
                      <a:lnTo>
                        <a:pt x="603" y="672"/>
                      </a:lnTo>
                      <a:lnTo>
                        <a:pt x="576" y="705"/>
                      </a:lnTo>
                      <a:lnTo>
                        <a:pt x="558" y="727"/>
                      </a:lnTo>
                      <a:lnTo>
                        <a:pt x="542" y="750"/>
                      </a:lnTo>
                      <a:lnTo>
                        <a:pt x="525" y="775"/>
                      </a:lnTo>
                      <a:lnTo>
                        <a:pt x="508" y="799"/>
                      </a:lnTo>
                      <a:lnTo>
                        <a:pt x="493" y="823"/>
                      </a:lnTo>
                      <a:lnTo>
                        <a:pt x="478" y="848"/>
                      </a:lnTo>
                      <a:lnTo>
                        <a:pt x="464" y="873"/>
                      </a:lnTo>
                      <a:lnTo>
                        <a:pt x="451" y="900"/>
                      </a:lnTo>
                      <a:lnTo>
                        <a:pt x="438" y="926"/>
                      </a:lnTo>
                      <a:lnTo>
                        <a:pt x="425" y="953"/>
                      </a:lnTo>
                      <a:lnTo>
                        <a:pt x="412" y="980"/>
                      </a:lnTo>
                      <a:lnTo>
                        <a:pt x="401" y="1008"/>
                      </a:lnTo>
                      <a:lnTo>
                        <a:pt x="391" y="1036"/>
                      </a:lnTo>
                      <a:lnTo>
                        <a:pt x="381" y="1065"/>
                      </a:lnTo>
                      <a:lnTo>
                        <a:pt x="371" y="1093"/>
                      </a:lnTo>
                      <a:lnTo>
                        <a:pt x="363" y="1123"/>
                      </a:lnTo>
                      <a:lnTo>
                        <a:pt x="355" y="1153"/>
                      </a:lnTo>
                      <a:lnTo>
                        <a:pt x="347" y="1182"/>
                      </a:lnTo>
                      <a:lnTo>
                        <a:pt x="340" y="1212"/>
                      </a:lnTo>
                      <a:lnTo>
                        <a:pt x="334" y="1244"/>
                      </a:lnTo>
                      <a:lnTo>
                        <a:pt x="328" y="1274"/>
                      </a:lnTo>
                      <a:lnTo>
                        <a:pt x="323" y="1305"/>
                      </a:lnTo>
                      <a:lnTo>
                        <a:pt x="318" y="1336"/>
                      </a:lnTo>
                      <a:lnTo>
                        <a:pt x="314" y="1369"/>
                      </a:lnTo>
                      <a:lnTo>
                        <a:pt x="311" y="1400"/>
                      </a:lnTo>
                      <a:lnTo>
                        <a:pt x="309" y="1432"/>
                      </a:lnTo>
                      <a:lnTo>
                        <a:pt x="307" y="1466"/>
                      </a:lnTo>
                      <a:lnTo>
                        <a:pt x="306" y="1498"/>
                      </a:lnTo>
                      <a:lnTo>
                        <a:pt x="305" y="1531"/>
                      </a:lnTo>
                      <a:lnTo>
                        <a:pt x="306" y="1564"/>
                      </a:lnTo>
                      <a:lnTo>
                        <a:pt x="306" y="1598"/>
                      </a:lnTo>
                      <a:lnTo>
                        <a:pt x="308" y="1631"/>
                      </a:lnTo>
                      <a:lnTo>
                        <a:pt x="310" y="1685"/>
                      </a:lnTo>
                      <a:lnTo>
                        <a:pt x="313" y="1739"/>
                      </a:lnTo>
                      <a:lnTo>
                        <a:pt x="316" y="1792"/>
                      </a:lnTo>
                      <a:lnTo>
                        <a:pt x="320" y="1845"/>
                      </a:lnTo>
                      <a:lnTo>
                        <a:pt x="326" y="1896"/>
                      </a:lnTo>
                      <a:lnTo>
                        <a:pt x="332" y="1947"/>
                      </a:lnTo>
                      <a:lnTo>
                        <a:pt x="338" y="1997"/>
                      </a:lnTo>
                      <a:lnTo>
                        <a:pt x="345" y="2047"/>
                      </a:lnTo>
                      <a:lnTo>
                        <a:pt x="353" y="2096"/>
                      </a:lnTo>
                      <a:lnTo>
                        <a:pt x="361" y="2144"/>
                      </a:lnTo>
                      <a:lnTo>
                        <a:pt x="370" y="2192"/>
                      </a:lnTo>
                      <a:lnTo>
                        <a:pt x="379" y="2238"/>
                      </a:lnTo>
                      <a:lnTo>
                        <a:pt x="389" y="2285"/>
                      </a:lnTo>
                      <a:lnTo>
                        <a:pt x="400" y="2330"/>
                      </a:lnTo>
                      <a:lnTo>
                        <a:pt x="412" y="2374"/>
                      </a:lnTo>
                      <a:lnTo>
                        <a:pt x="425" y="2419"/>
                      </a:lnTo>
                      <a:lnTo>
                        <a:pt x="438" y="2461"/>
                      </a:lnTo>
                      <a:lnTo>
                        <a:pt x="451" y="2504"/>
                      </a:lnTo>
                      <a:lnTo>
                        <a:pt x="465" y="2546"/>
                      </a:lnTo>
                      <a:lnTo>
                        <a:pt x="480" y="2587"/>
                      </a:lnTo>
                      <a:lnTo>
                        <a:pt x="496" y="2627"/>
                      </a:lnTo>
                      <a:lnTo>
                        <a:pt x="513" y="2667"/>
                      </a:lnTo>
                      <a:lnTo>
                        <a:pt x="529" y="2706"/>
                      </a:lnTo>
                      <a:lnTo>
                        <a:pt x="547" y="2744"/>
                      </a:lnTo>
                      <a:lnTo>
                        <a:pt x="565" y="2782"/>
                      </a:lnTo>
                      <a:lnTo>
                        <a:pt x="584" y="2818"/>
                      </a:lnTo>
                      <a:lnTo>
                        <a:pt x="603" y="2854"/>
                      </a:lnTo>
                      <a:lnTo>
                        <a:pt x="624" y="2890"/>
                      </a:lnTo>
                      <a:lnTo>
                        <a:pt x="645" y="2924"/>
                      </a:lnTo>
                      <a:lnTo>
                        <a:pt x="666" y="2958"/>
                      </a:lnTo>
                      <a:lnTo>
                        <a:pt x="688" y="2991"/>
                      </a:lnTo>
                      <a:lnTo>
                        <a:pt x="712" y="3023"/>
                      </a:lnTo>
                      <a:lnTo>
                        <a:pt x="731" y="3050"/>
                      </a:lnTo>
                      <a:lnTo>
                        <a:pt x="751" y="3075"/>
                      </a:lnTo>
                      <a:lnTo>
                        <a:pt x="771" y="3101"/>
                      </a:lnTo>
                      <a:lnTo>
                        <a:pt x="792" y="3125"/>
                      </a:lnTo>
                      <a:lnTo>
                        <a:pt x="814" y="3148"/>
                      </a:lnTo>
                      <a:lnTo>
                        <a:pt x="836" y="3170"/>
                      </a:lnTo>
                      <a:lnTo>
                        <a:pt x="859" y="3192"/>
                      </a:lnTo>
                      <a:lnTo>
                        <a:pt x="881" y="3213"/>
                      </a:lnTo>
                      <a:lnTo>
                        <a:pt x="906" y="3234"/>
                      </a:lnTo>
                      <a:lnTo>
                        <a:pt x="929" y="3254"/>
                      </a:lnTo>
                      <a:lnTo>
                        <a:pt x="953" y="3272"/>
                      </a:lnTo>
                      <a:lnTo>
                        <a:pt x="978" y="3290"/>
                      </a:lnTo>
                      <a:lnTo>
                        <a:pt x="1004" y="3307"/>
                      </a:lnTo>
                      <a:lnTo>
                        <a:pt x="1029" y="3323"/>
                      </a:lnTo>
                      <a:lnTo>
                        <a:pt x="1054" y="3339"/>
                      </a:lnTo>
                      <a:lnTo>
                        <a:pt x="1080" y="3354"/>
                      </a:lnTo>
                      <a:lnTo>
                        <a:pt x="1107" y="3368"/>
                      </a:lnTo>
                      <a:lnTo>
                        <a:pt x="1133" y="3380"/>
                      </a:lnTo>
                      <a:lnTo>
                        <a:pt x="1160" y="3392"/>
                      </a:lnTo>
                      <a:lnTo>
                        <a:pt x="1187" y="3403"/>
                      </a:lnTo>
                      <a:lnTo>
                        <a:pt x="1214" y="3413"/>
                      </a:lnTo>
                      <a:lnTo>
                        <a:pt x="1241" y="3422"/>
                      </a:lnTo>
                      <a:lnTo>
                        <a:pt x="1269" y="3431"/>
                      </a:lnTo>
                      <a:lnTo>
                        <a:pt x="1297" y="3438"/>
                      </a:lnTo>
                      <a:lnTo>
                        <a:pt x="1325" y="3444"/>
                      </a:lnTo>
                      <a:lnTo>
                        <a:pt x="1352" y="3451"/>
                      </a:lnTo>
                      <a:lnTo>
                        <a:pt x="1381" y="3455"/>
                      </a:lnTo>
                      <a:lnTo>
                        <a:pt x="1409" y="3459"/>
                      </a:lnTo>
                      <a:lnTo>
                        <a:pt x="1437" y="3461"/>
                      </a:lnTo>
                      <a:lnTo>
                        <a:pt x="1466" y="3463"/>
                      </a:lnTo>
                      <a:lnTo>
                        <a:pt x="1494" y="3463"/>
                      </a:lnTo>
                      <a:lnTo>
                        <a:pt x="1522" y="3463"/>
                      </a:lnTo>
                      <a:lnTo>
                        <a:pt x="1549" y="3462"/>
                      </a:lnTo>
                      <a:lnTo>
                        <a:pt x="1578" y="3459"/>
                      </a:lnTo>
                      <a:lnTo>
                        <a:pt x="1605" y="3456"/>
                      </a:lnTo>
                      <a:lnTo>
                        <a:pt x="1632" y="3452"/>
                      </a:lnTo>
                      <a:lnTo>
                        <a:pt x="1660" y="3446"/>
                      </a:lnTo>
                      <a:lnTo>
                        <a:pt x="1688" y="3439"/>
                      </a:lnTo>
                      <a:lnTo>
                        <a:pt x="1714" y="3432"/>
                      </a:lnTo>
                      <a:lnTo>
                        <a:pt x="1741" y="3425"/>
                      </a:lnTo>
                      <a:lnTo>
                        <a:pt x="1769" y="3416"/>
                      </a:lnTo>
                      <a:lnTo>
                        <a:pt x="1796" y="3406"/>
                      </a:lnTo>
                      <a:lnTo>
                        <a:pt x="1822" y="3395"/>
                      </a:lnTo>
                      <a:lnTo>
                        <a:pt x="1849" y="3384"/>
                      </a:lnTo>
                      <a:lnTo>
                        <a:pt x="1875" y="3372"/>
                      </a:lnTo>
                      <a:lnTo>
                        <a:pt x="1901" y="3359"/>
                      </a:lnTo>
                      <a:lnTo>
                        <a:pt x="1926" y="3345"/>
                      </a:lnTo>
                      <a:lnTo>
                        <a:pt x="1952" y="3329"/>
                      </a:lnTo>
                      <a:lnTo>
                        <a:pt x="1977" y="3313"/>
                      </a:lnTo>
                      <a:lnTo>
                        <a:pt x="2002" y="3297"/>
                      </a:lnTo>
                      <a:lnTo>
                        <a:pt x="2026" y="3280"/>
                      </a:lnTo>
                      <a:lnTo>
                        <a:pt x="2051" y="3262"/>
                      </a:lnTo>
                      <a:lnTo>
                        <a:pt x="2074" y="3243"/>
                      </a:lnTo>
                      <a:lnTo>
                        <a:pt x="2098" y="3224"/>
                      </a:lnTo>
                      <a:lnTo>
                        <a:pt x="2120" y="3202"/>
                      </a:lnTo>
                      <a:lnTo>
                        <a:pt x="2144" y="3181"/>
                      </a:lnTo>
                      <a:lnTo>
                        <a:pt x="2166" y="3160"/>
                      </a:lnTo>
                      <a:lnTo>
                        <a:pt x="2187" y="3137"/>
                      </a:lnTo>
                      <a:lnTo>
                        <a:pt x="2208" y="3114"/>
                      </a:lnTo>
                      <a:lnTo>
                        <a:pt x="2230" y="3089"/>
                      </a:lnTo>
                      <a:lnTo>
                        <a:pt x="2250" y="3065"/>
                      </a:lnTo>
                      <a:lnTo>
                        <a:pt x="2270" y="3040"/>
                      </a:lnTo>
                      <a:lnTo>
                        <a:pt x="2289" y="3014"/>
                      </a:lnTo>
                      <a:lnTo>
                        <a:pt x="2307" y="2987"/>
                      </a:lnTo>
                      <a:lnTo>
                        <a:pt x="2331" y="2952"/>
                      </a:lnTo>
                      <a:lnTo>
                        <a:pt x="2353" y="2917"/>
                      </a:lnTo>
                      <a:lnTo>
                        <a:pt x="2374" y="2881"/>
                      </a:lnTo>
                      <a:lnTo>
                        <a:pt x="2395" y="2844"/>
                      </a:lnTo>
                      <a:lnTo>
                        <a:pt x="2416" y="2807"/>
                      </a:lnTo>
                      <a:lnTo>
                        <a:pt x="2436" y="2769"/>
                      </a:lnTo>
                      <a:lnTo>
                        <a:pt x="2454" y="2730"/>
                      </a:lnTo>
                      <a:lnTo>
                        <a:pt x="2472" y="2691"/>
                      </a:lnTo>
                      <a:lnTo>
                        <a:pt x="2489" y="2651"/>
                      </a:lnTo>
                      <a:lnTo>
                        <a:pt x="2505" y="2609"/>
                      </a:lnTo>
                      <a:lnTo>
                        <a:pt x="2522" y="2568"/>
                      </a:lnTo>
                      <a:lnTo>
                        <a:pt x="2537" y="2526"/>
                      </a:lnTo>
                      <a:lnTo>
                        <a:pt x="2551" y="2482"/>
                      </a:lnTo>
                      <a:lnTo>
                        <a:pt x="2565" y="2438"/>
                      </a:lnTo>
                      <a:lnTo>
                        <a:pt x="2578" y="2393"/>
                      </a:lnTo>
                      <a:lnTo>
                        <a:pt x="2590" y="2348"/>
                      </a:lnTo>
                      <a:lnTo>
                        <a:pt x="2601" y="2303"/>
                      </a:lnTo>
                      <a:lnTo>
                        <a:pt x="2613" y="2256"/>
                      </a:lnTo>
                      <a:lnTo>
                        <a:pt x="2623" y="2209"/>
                      </a:lnTo>
                      <a:lnTo>
                        <a:pt x="2632" y="2160"/>
                      </a:lnTo>
                      <a:lnTo>
                        <a:pt x="2641" y="2112"/>
                      </a:lnTo>
                      <a:lnTo>
                        <a:pt x="2649" y="2063"/>
                      </a:lnTo>
                      <a:lnTo>
                        <a:pt x="2656" y="2013"/>
                      </a:lnTo>
                      <a:lnTo>
                        <a:pt x="2662" y="1962"/>
                      </a:lnTo>
                      <a:lnTo>
                        <a:pt x="2668" y="1910"/>
                      </a:lnTo>
                      <a:lnTo>
                        <a:pt x="2673" y="1859"/>
                      </a:lnTo>
                      <a:lnTo>
                        <a:pt x="2677" y="1805"/>
                      </a:lnTo>
                      <a:lnTo>
                        <a:pt x="2681" y="1753"/>
                      </a:lnTo>
                      <a:lnTo>
                        <a:pt x="2683" y="1699"/>
                      </a:lnTo>
                      <a:lnTo>
                        <a:pt x="2685" y="1643"/>
                      </a:lnTo>
                      <a:lnTo>
                        <a:pt x="2687" y="1589"/>
                      </a:lnTo>
                      <a:lnTo>
                        <a:pt x="2687" y="1532"/>
                      </a:lnTo>
                      <a:lnTo>
                        <a:pt x="2687" y="1494"/>
                      </a:lnTo>
                      <a:lnTo>
                        <a:pt x="2685" y="1456"/>
                      </a:lnTo>
                      <a:lnTo>
                        <a:pt x="2683" y="1419"/>
                      </a:lnTo>
                      <a:lnTo>
                        <a:pt x="2679" y="1381"/>
                      </a:lnTo>
                      <a:lnTo>
                        <a:pt x="2674" y="1345"/>
                      </a:lnTo>
                      <a:lnTo>
                        <a:pt x="2669" y="1307"/>
                      </a:lnTo>
                      <a:lnTo>
                        <a:pt x="2662" y="1270"/>
                      </a:lnTo>
                      <a:lnTo>
                        <a:pt x="2655" y="1234"/>
                      </a:lnTo>
                      <a:lnTo>
                        <a:pt x="2646" y="1198"/>
                      </a:lnTo>
                      <a:lnTo>
                        <a:pt x="2636" y="1162"/>
                      </a:lnTo>
                      <a:lnTo>
                        <a:pt x="2626" y="1127"/>
                      </a:lnTo>
                      <a:lnTo>
                        <a:pt x="2614" y="1092"/>
                      </a:lnTo>
                      <a:lnTo>
                        <a:pt x="2601" y="1058"/>
                      </a:lnTo>
                      <a:lnTo>
                        <a:pt x="2588" y="1024"/>
                      </a:lnTo>
                      <a:lnTo>
                        <a:pt x="2574" y="990"/>
                      </a:lnTo>
                      <a:lnTo>
                        <a:pt x="2559" y="957"/>
                      </a:lnTo>
                      <a:lnTo>
                        <a:pt x="2543" y="925"/>
                      </a:lnTo>
                      <a:lnTo>
                        <a:pt x="2526" y="894"/>
                      </a:lnTo>
                      <a:lnTo>
                        <a:pt x="2508" y="862"/>
                      </a:lnTo>
                      <a:lnTo>
                        <a:pt x="2489" y="831"/>
                      </a:lnTo>
                      <a:lnTo>
                        <a:pt x="2470" y="802"/>
                      </a:lnTo>
                      <a:lnTo>
                        <a:pt x="2450" y="773"/>
                      </a:lnTo>
                      <a:lnTo>
                        <a:pt x="2429" y="744"/>
                      </a:lnTo>
                      <a:lnTo>
                        <a:pt x="2407" y="716"/>
                      </a:lnTo>
                      <a:lnTo>
                        <a:pt x="2385" y="690"/>
                      </a:lnTo>
                      <a:lnTo>
                        <a:pt x="2362" y="664"/>
                      </a:lnTo>
                      <a:lnTo>
                        <a:pt x="2338" y="638"/>
                      </a:lnTo>
                      <a:lnTo>
                        <a:pt x="2312" y="614"/>
                      </a:lnTo>
                      <a:lnTo>
                        <a:pt x="2287" y="590"/>
                      </a:lnTo>
                      <a:lnTo>
                        <a:pt x="2261" y="568"/>
                      </a:lnTo>
                      <a:lnTo>
                        <a:pt x="2235" y="547"/>
                      </a:lnTo>
                      <a:lnTo>
                        <a:pt x="2207" y="526"/>
                      </a:lnTo>
                      <a:lnTo>
                        <a:pt x="2181" y="507"/>
                      </a:lnTo>
                      <a:lnTo>
                        <a:pt x="2155" y="489"/>
                      </a:lnTo>
                      <a:lnTo>
                        <a:pt x="2127" y="473"/>
                      </a:lnTo>
                      <a:lnTo>
                        <a:pt x="2100" y="457"/>
                      </a:lnTo>
                      <a:lnTo>
                        <a:pt x="2072" y="441"/>
                      </a:lnTo>
                      <a:lnTo>
                        <a:pt x="2044" y="427"/>
                      </a:lnTo>
                      <a:lnTo>
                        <a:pt x="2013" y="414"/>
                      </a:lnTo>
                      <a:lnTo>
                        <a:pt x="1984" y="400"/>
                      </a:lnTo>
                      <a:lnTo>
                        <a:pt x="1954" y="388"/>
                      </a:lnTo>
                      <a:lnTo>
                        <a:pt x="1922" y="377"/>
                      </a:lnTo>
                      <a:lnTo>
                        <a:pt x="1891" y="366"/>
                      </a:lnTo>
                      <a:lnTo>
                        <a:pt x="1860" y="356"/>
                      </a:lnTo>
                      <a:lnTo>
                        <a:pt x="1827" y="348"/>
                      </a:lnTo>
                      <a:lnTo>
                        <a:pt x="1795" y="340"/>
                      </a:lnTo>
                      <a:lnTo>
                        <a:pt x="1762" y="333"/>
                      </a:lnTo>
                      <a:lnTo>
                        <a:pt x="1728" y="327"/>
                      </a:lnTo>
                      <a:lnTo>
                        <a:pt x="1695" y="321"/>
                      </a:lnTo>
                      <a:lnTo>
                        <a:pt x="1661" y="317"/>
                      </a:lnTo>
                      <a:lnTo>
                        <a:pt x="1626" y="313"/>
                      </a:lnTo>
                      <a:lnTo>
                        <a:pt x="1592" y="310"/>
                      </a:lnTo>
                      <a:lnTo>
                        <a:pt x="1557" y="308"/>
                      </a:lnTo>
                      <a:lnTo>
                        <a:pt x="1522" y="307"/>
                      </a:lnTo>
                      <a:lnTo>
                        <a:pt x="1487" y="306"/>
                      </a:lnTo>
                      <a:lnTo>
                        <a:pt x="1451" y="307"/>
                      </a:lnTo>
                      <a:lnTo>
                        <a:pt x="1417" y="308"/>
                      </a:lnTo>
                      <a:lnTo>
                        <a:pt x="1381" y="311"/>
                      </a:lnTo>
                      <a:lnTo>
                        <a:pt x="1345" y="314"/>
                      </a:lnTo>
                      <a:lnTo>
                        <a:pt x="1310" y="318"/>
                      </a:lnTo>
                      <a:lnTo>
                        <a:pt x="1274" y="323"/>
                      </a:lnTo>
                      <a:lnTo>
                        <a:pt x="1238" y="328"/>
                      </a:lnTo>
                      <a:lnTo>
                        <a:pt x="1203" y="335"/>
                      </a:lnTo>
                      <a:lnTo>
                        <a:pt x="1166" y="343"/>
                      </a:lnTo>
                      <a:lnTo>
                        <a:pt x="1166" y="343"/>
                      </a:lnTo>
                      <a:close/>
                      <a:moveTo>
                        <a:pt x="1488" y="3768"/>
                      </a:moveTo>
                      <a:lnTo>
                        <a:pt x="1451" y="3768"/>
                      </a:lnTo>
                      <a:lnTo>
                        <a:pt x="1416" y="3766"/>
                      </a:lnTo>
                      <a:lnTo>
                        <a:pt x="1380" y="3763"/>
                      </a:lnTo>
                      <a:lnTo>
                        <a:pt x="1344" y="3758"/>
                      </a:lnTo>
                      <a:lnTo>
                        <a:pt x="1309" y="3753"/>
                      </a:lnTo>
                      <a:lnTo>
                        <a:pt x="1273" y="3746"/>
                      </a:lnTo>
                      <a:lnTo>
                        <a:pt x="1237" y="3738"/>
                      </a:lnTo>
                      <a:lnTo>
                        <a:pt x="1202" y="3730"/>
                      </a:lnTo>
                      <a:lnTo>
                        <a:pt x="1166" y="3720"/>
                      </a:lnTo>
                      <a:lnTo>
                        <a:pt x="1131" y="3708"/>
                      </a:lnTo>
                      <a:lnTo>
                        <a:pt x="1097" y="3696"/>
                      </a:lnTo>
                      <a:lnTo>
                        <a:pt x="1062" y="3683"/>
                      </a:lnTo>
                      <a:lnTo>
                        <a:pt x="1028" y="3667"/>
                      </a:lnTo>
                      <a:lnTo>
                        <a:pt x="994" y="3652"/>
                      </a:lnTo>
                      <a:lnTo>
                        <a:pt x="960" y="3635"/>
                      </a:lnTo>
                      <a:lnTo>
                        <a:pt x="927" y="3618"/>
                      </a:lnTo>
                      <a:lnTo>
                        <a:pt x="895" y="3599"/>
                      </a:lnTo>
                      <a:lnTo>
                        <a:pt x="861" y="3579"/>
                      </a:lnTo>
                      <a:lnTo>
                        <a:pt x="830" y="3558"/>
                      </a:lnTo>
                      <a:lnTo>
                        <a:pt x="798" y="3536"/>
                      </a:lnTo>
                      <a:lnTo>
                        <a:pt x="767" y="3513"/>
                      </a:lnTo>
                      <a:lnTo>
                        <a:pt x="736" y="3490"/>
                      </a:lnTo>
                      <a:lnTo>
                        <a:pt x="706" y="3465"/>
                      </a:lnTo>
                      <a:lnTo>
                        <a:pt x="676" y="3439"/>
                      </a:lnTo>
                      <a:lnTo>
                        <a:pt x="648" y="3413"/>
                      </a:lnTo>
                      <a:lnTo>
                        <a:pt x="620" y="3385"/>
                      </a:lnTo>
                      <a:lnTo>
                        <a:pt x="591" y="3357"/>
                      </a:lnTo>
                      <a:lnTo>
                        <a:pt x="565" y="3327"/>
                      </a:lnTo>
                      <a:lnTo>
                        <a:pt x="539" y="3297"/>
                      </a:lnTo>
                      <a:lnTo>
                        <a:pt x="513" y="3266"/>
                      </a:lnTo>
                      <a:lnTo>
                        <a:pt x="488" y="3235"/>
                      </a:lnTo>
                      <a:lnTo>
                        <a:pt x="464" y="3202"/>
                      </a:lnTo>
                      <a:lnTo>
                        <a:pt x="438" y="3165"/>
                      </a:lnTo>
                      <a:lnTo>
                        <a:pt x="412" y="3127"/>
                      </a:lnTo>
                      <a:lnTo>
                        <a:pt x="387" y="3088"/>
                      </a:lnTo>
                      <a:lnTo>
                        <a:pt x="363" y="3049"/>
                      </a:lnTo>
                      <a:lnTo>
                        <a:pt x="341" y="3009"/>
                      </a:lnTo>
                      <a:lnTo>
                        <a:pt x="317" y="2968"/>
                      </a:lnTo>
                      <a:lnTo>
                        <a:pt x="296" y="2926"/>
                      </a:lnTo>
                      <a:lnTo>
                        <a:pt x="275" y="2884"/>
                      </a:lnTo>
                      <a:lnTo>
                        <a:pt x="255" y="2840"/>
                      </a:lnTo>
                      <a:lnTo>
                        <a:pt x="236" y="2797"/>
                      </a:lnTo>
                      <a:lnTo>
                        <a:pt x="216" y="2753"/>
                      </a:lnTo>
                      <a:lnTo>
                        <a:pt x="199" y="2706"/>
                      </a:lnTo>
                      <a:lnTo>
                        <a:pt x="182" y="2661"/>
                      </a:lnTo>
                      <a:lnTo>
                        <a:pt x="166" y="2613"/>
                      </a:lnTo>
                      <a:lnTo>
                        <a:pt x="150" y="2566"/>
                      </a:lnTo>
                      <a:lnTo>
                        <a:pt x="136" y="2518"/>
                      </a:lnTo>
                      <a:lnTo>
                        <a:pt x="121" y="2468"/>
                      </a:lnTo>
                      <a:lnTo>
                        <a:pt x="107" y="2419"/>
                      </a:lnTo>
                      <a:lnTo>
                        <a:pt x="95" y="2367"/>
                      </a:lnTo>
                      <a:lnTo>
                        <a:pt x="84" y="2316"/>
                      </a:lnTo>
                      <a:lnTo>
                        <a:pt x="73" y="2264"/>
                      </a:lnTo>
                      <a:lnTo>
                        <a:pt x="62" y="2211"/>
                      </a:lnTo>
                      <a:lnTo>
                        <a:pt x="53" y="2157"/>
                      </a:lnTo>
                      <a:lnTo>
                        <a:pt x="45" y="2104"/>
                      </a:lnTo>
                      <a:lnTo>
                        <a:pt x="37" y="2049"/>
                      </a:lnTo>
                      <a:lnTo>
                        <a:pt x="29" y="1993"/>
                      </a:lnTo>
                      <a:lnTo>
                        <a:pt x="23" y="1937"/>
                      </a:lnTo>
                      <a:lnTo>
                        <a:pt x="17" y="1880"/>
                      </a:lnTo>
                      <a:lnTo>
                        <a:pt x="12" y="1822"/>
                      </a:lnTo>
                      <a:lnTo>
                        <a:pt x="8" y="1763"/>
                      </a:lnTo>
                      <a:lnTo>
                        <a:pt x="5" y="1705"/>
                      </a:lnTo>
                      <a:lnTo>
                        <a:pt x="3" y="1644"/>
                      </a:lnTo>
                      <a:lnTo>
                        <a:pt x="1" y="1604"/>
                      </a:lnTo>
                      <a:lnTo>
                        <a:pt x="0" y="1564"/>
                      </a:lnTo>
                      <a:lnTo>
                        <a:pt x="0" y="1524"/>
                      </a:lnTo>
                      <a:lnTo>
                        <a:pt x="1" y="1484"/>
                      </a:lnTo>
                      <a:lnTo>
                        <a:pt x="2" y="1444"/>
                      </a:lnTo>
                      <a:lnTo>
                        <a:pt x="5" y="1406"/>
                      </a:lnTo>
                      <a:lnTo>
                        <a:pt x="8" y="1367"/>
                      </a:lnTo>
                      <a:lnTo>
                        <a:pt x="11" y="1327"/>
                      </a:lnTo>
                      <a:lnTo>
                        <a:pt x="16" y="1289"/>
                      </a:lnTo>
                      <a:lnTo>
                        <a:pt x="22" y="1251"/>
                      </a:lnTo>
                      <a:lnTo>
                        <a:pt x="28" y="1213"/>
                      </a:lnTo>
                      <a:lnTo>
                        <a:pt x="35" y="1176"/>
                      </a:lnTo>
                      <a:lnTo>
                        <a:pt x="44" y="1139"/>
                      </a:lnTo>
                      <a:lnTo>
                        <a:pt x="52" y="1101"/>
                      </a:lnTo>
                      <a:lnTo>
                        <a:pt x="62" y="1065"/>
                      </a:lnTo>
                      <a:lnTo>
                        <a:pt x="72" y="1029"/>
                      </a:lnTo>
                      <a:lnTo>
                        <a:pt x="83" y="994"/>
                      </a:lnTo>
                      <a:lnTo>
                        <a:pt x="95" y="958"/>
                      </a:lnTo>
                      <a:lnTo>
                        <a:pt x="107" y="923"/>
                      </a:lnTo>
                      <a:lnTo>
                        <a:pt x="120" y="889"/>
                      </a:lnTo>
                      <a:lnTo>
                        <a:pt x="135" y="855"/>
                      </a:lnTo>
                      <a:lnTo>
                        <a:pt x="150" y="821"/>
                      </a:lnTo>
                      <a:lnTo>
                        <a:pt x="165" y="789"/>
                      </a:lnTo>
                      <a:lnTo>
                        <a:pt x="181" y="755"/>
                      </a:lnTo>
                      <a:lnTo>
                        <a:pt x="198" y="724"/>
                      </a:lnTo>
                      <a:lnTo>
                        <a:pt x="216" y="692"/>
                      </a:lnTo>
                      <a:lnTo>
                        <a:pt x="235" y="662"/>
                      </a:lnTo>
                      <a:lnTo>
                        <a:pt x="254" y="631"/>
                      </a:lnTo>
                      <a:lnTo>
                        <a:pt x="273" y="601"/>
                      </a:lnTo>
                      <a:lnTo>
                        <a:pt x="294" y="572"/>
                      </a:lnTo>
                      <a:lnTo>
                        <a:pt x="315" y="543"/>
                      </a:lnTo>
                      <a:lnTo>
                        <a:pt x="338" y="515"/>
                      </a:lnTo>
                      <a:lnTo>
                        <a:pt x="355" y="493"/>
                      </a:lnTo>
                      <a:lnTo>
                        <a:pt x="373" y="472"/>
                      </a:lnTo>
                      <a:lnTo>
                        <a:pt x="392" y="451"/>
                      </a:lnTo>
                      <a:lnTo>
                        <a:pt x="410" y="431"/>
                      </a:lnTo>
                      <a:lnTo>
                        <a:pt x="431" y="411"/>
                      </a:lnTo>
                      <a:lnTo>
                        <a:pt x="450" y="391"/>
                      </a:lnTo>
                      <a:lnTo>
                        <a:pt x="471" y="372"/>
                      </a:lnTo>
                      <a:lnTo>
                        <a:pt x="491" y="353"/>
                      </a:lnTo>
                      <a:lnTo>
                        <a:pt x="513" y="335"/>
                      </a:lnTo>
                      <a:lnTo>
                        <a:pt x="535" y="317"/>
                      </a:lnTo>
                      <a:lnTo>
                        <a:pt x="557" y="300"/>
                      </a:lnTo>
                      <a:lnTo>
                        <a:pt x="579" y="282"/>
                      </a:lnTo>
                      <a:lnTo>
                        <a:pt x="602" y="265"/>
                      </a:lnTo>
                      <a:lnTo>
                        <a:pt x="626" y="249"/>
                      </a:lnTo>
                      <a:lnTo>
                        <a:pt x="649" y="234"/>
                      </a:lnTo>
                      <a:lnTo>
                        <a:pt x="673" y="219"/>
                      </a:lnTo>
                      <a:lnTo>
                        <a:pt x="697" y="204"/>
                      </a:lnTo>
                      <a:lnTo>
                        <a:pt x="722" y="190"/>
                      </a:lnTo>
                      <a:lnTo>
                        <a:pt x="747" y="177"/>
                      </a:lnTo>
                      <a:lnTo>
                        <a:pt x="772" y="162"/>
                      </a:lnTo>
                      <a:lnTo>
                        <a:pt x="799" y="150"/>
                      </a:lnTo>
                      <a:lnTo>
                        <a:pt x="824" y="138"/>
                      </a:lnTo>
                      <a:lnTo>
                        <a:pt x="851" y="126"/>
                      </a:lnTo>
                      <a:lnTo>
                        <a:pt x="877" y="115"/>
                      </a:lnTo>
                      <a:lnTo>
                        <a:pt x="904" y="104"/>
                      </a:lnTo>
                      <a:lnTo>
                        <a:pt x="931" y="94"/>
                      </a:lnTo>
                      <a:lnTo>
                        <a:pt x="958" y="85"/>
                      </a:lnTo>
                      <a:lnTo>
                        <a:pt x="986" y="76"/>
                      </a:lnTo>
                      <a:lnTo>
                        <a:pt x="1014" y="67"/>
                      </a:lnTo>
                      <a:lnTo>
                        <a:pt x="1042" y="59"/>
                      </a:lnTo>
                      <a:lnTo>
                        <a:pt x="1070" y="51"/>
                      </a:lnTo>
                      <a:lnTo>
                        <a:pt x="1099" y="44"/>
                      </a:lnTo>
                      <a:lnTo>
                        <a:pt x="1100" y="44"/>
                      </a:lnTo>
                      <a:lnTo>
                        <a:pt x="1144" y="35"/>
                      </a:lnTo>
                      <a:lnTo>
                        <a:pt x="1189" y="27"/>
                      </a:lnTo>
                      <a:lnTo>
                        <a:pt x="1233" y="20"/>
                      </a:lnTo>
                      <a:lnTo>
                        <a:pt x="1278" y="14"/>
                      </a:lnTo>
                      <a:lnTo>
                        <a:pt x="1321" y="9"/>
                      </a:lnTo>
                      <a:lnTo>
                        <a:pt x="1365" y="5"/>
                      </a:lnTo>
                      <a:lnTo>
                        <a:pt x="1409" y="2"/>
                      </a:lnTo>
                      <a:lnTo>
                        <a:pt x="1452" y="1"/>
                      </a:lnTo>
                      <a:lnTo>
                        <a:pt x="1496" y="0"/>
                      </a:lnTo>
                      <a:lnTo>
                        <a:pt x="1539" y="1"/>
                      </a:lnTo>
                      <a:lnTo>
                        <a:pt x="1583" y="2"/>
                      </a:lnTo>
                      <a:lnTo>
                        <a:pt x="1625" y="5"/>
                      </a:lnTo>
                      <a:lnTo>
                        <a:pt x="1668" y="9"/>
                      </a:lnTo>
                      <a:lnTo>
                        <a:pt x="1709" y="14"/>
                      </a:lnTo>
                      <a:lnTo>
                        <a:pt x="1752" y="19"/>
                      </a:lnTo>
                      <a:lnTo>
                        <a:pt x="1793" y="26"/>
                      </a:lnTo>
                      <a:lnTo>
                        <a:pt x="1833" y="34"/>
                      </a:lnTo>
                      <a:lnTo>
                        <a:pt x="1874" y="43"/>
                      </a:lnTo>
                      <a:lnTo>
                        <a:pt x="1914" y="54"/>
                      </a:lnTo>
                      <a:lnTo>
                        <a:pt x="1954" y="66"/>
                      </a:lnTo>
                      <a:lnTo>
                        <a:pt x="1993" y="78"/>
                      </a:lnTo>
                      <a:lnTo>
                        <a:pt x="2032" y="91"/>
                      </a:lnTo>
                      <a:lnTo>
                        <a:pt x="2070" y="105"/>
                      </a:lnTo>
                      <a:lnTo>
                        <a:pt x="2108" y="120"/>
                      </a:lnTo>
                      <a:lnTo>
                        <a:pt x="2146" y="137"/>
                      </a:lnTo>
                      <a:lnTo>
                        <a:pt x="2182" y="154"/>
                      </a:lnTo>
                      <a:lnTo>
                        <a:pt x="2217" y="172"/>
                      </a:lnTo>
                      <a:lnTo>
                        <a:pt x="2253" y="192"/>
                      </a:lnTo>
                      <a:lnTo>
                        <a:pt x="2288" y="213"/>
                      </a:lnTo>
                      <a:lnTo>
                        <a:pt x="2322" y="234"/>
                      </a:lnTo>
                      <a:lnTo>
                        <a:pt x="2355" y="256"/>
                      </a:lnTo>
                      <a:lnTo>
                        <a:pt x="2388" y="279"/>
                      </a:lnTo>
                      <a:lnTo>
                        <a:pt x="2423" y="306"/>
                      </a:lnTo>
                      <a:lnTo>
                        <a:pt x="2456" y="333"/>
                      </a:lnTo>
                      <a:lnTo>
                        <a:pt x="2489" y="361"/>
                      </a:lnTo>
                      <a:lnTo>
                        <a:pt x="2521" y="390"/>
                      </a:lnTo>
                      <a:lnTo>
                        <a:pt x="2552" y="422"/>
                      </a:lnTo>
                      <a:lnTo>
                        <a:pt x="2582" y="453"/>
                      </a:lnTo>
                      <a:lnTo>
                        <a:pt x="2612" y="485"/>
                      </a:lnTo>
                      <a:lnTo>
                        <a:pt x="2640" y="519"/>
                      </a:lnTo>
                      <a:lnTo>
                        <a:pt x="2667" y="554"/>
                      </a:lnTo>
                      <a:lnTo>
                        <a:pt x="2693" y="589"/>
                      </a:lnTo>
                      <a:lnTo>
                        <a:pt x="2720" y="625"/>
                      </a:lnTo>
                      <a:lnTo>
                        <a:pt x="2744" y="663"/>
                      </a:lnTo>
                      <a:lnTo>
                        <a:pt x="2767" y="701"/>
                      </a:lnTo>
                      <a:lnTo>
                        <a:pt x="2789" y="739"/>
                      </a:lnTo>
                      <a:lnTo>
                        <a:pt x="2811" y="780"/>
                      </a:lnTo>
                      <a:lnTo>
                        <a:pt x="2831" y="819"/>
                      </a:lnTo>
                      <a:lnTo>
                        <a:pt x="2850" y="860"/>
                      </a:lnTo>
                      <a:lnTo>
                        <a:pt x="2868" y="902"/>
                      </a:lnTo>
                      <a:lnTo>
                        <a:pt x="2884" y="944"/>
                      </a:lnTo>
                      <a:lnTo>
                        <a:pt x="2901" y="987"/>
                      </a:lnTo>
                      <a:lnTo>
                        <a:pt x="2915" y="1031"/>
                      </a:lnTo>
                      <a:lnTo>
                        <a:pt x="2928" y="1074"/>
                      </a:lnTo>
                      <a:lnTo>
                        <a:pt x="2940" y="1119"/>
                      </a:lnTo>
                      <a:lnTo>
                        <a:pt x="2951" y="1163"/>
                      </a:lnTo>
                      <a:lnTo>
                        <a:pt x="2961" y="1208"/>
                      </a:lnTo>
                      <a:lnTo>
                        <a:pt x="2969" y="1254"/>
                      </a:lnTo>
                      <a:lnTo>
                        <a:pt x="2976" y="1300"/>
                      </a:lnTo>
                      <a:lnTo>
                        <a:pt x="2982" y="1347"/>
                      </a:lnTo>
                      <a:lnTo>
                        <a:pt x="2988" y="1393"/>
                      </a:lnTo>
                      <a:lnTo>
                        <a:pt x="2991" y="1439"/>
                      </a:lnTo>
                      <a:lnTo>
                        <a:pt x="2993" y="1486"/>
                      </a:lnTo>
                      <a:lnTo>
                        <a:pt x="2994" y="1533"/>
                      </a:lnTo>
                      <a:lnTo>
                        <a:pt x="2993" y="1595"/>
                      </a:lnTo>
                      <a:lnTo>
                        <a:pt x="2991" y="1656"/>
                      </a:lnTo>
                      <a:lnTo>
                        <a:pt x="2989" y="1717"/>
                      </a:lnTo>
                      <a:lnTo>
                        <a:pt x="2986" y="1776"/>
                      </a:lnTo>
                      <a:lnTo>
                        <a:pt x="2981" y="1836"/>
                      </a:lnTo>
                      <a:lnTo>
                        <a:pt x="2976" y="1894"/>
                      </a:lnTo>
                      <a:lnTo>
                        <a:pt x="2970" y="1952"/>
                      </a:lnTo>
                      <a:lnTo>
                        <a:pt x="2964" y="2009"/>
                      </a:lnTo>
                      <a:lnTo>
                        <a:pt x="2957" y="2066"/>
                      </a:lnTo>
                      <a:lnTo>
                        <a:pt x="2948" y="2121"/>
                      </a:lnTo>
                      <a:lnTo>
                        <a:pt x="2939" y="2176"/>
                      </a:lnTo>
                      <a:lnTo>
                        <a:pt x="2930" y="2230"/>
                      </a:lnTo>
                      <a:lnTo>
                        <a:pt x="2919" y="2284"/>
                      </a:lnTo>
                      <a:lnTo>
                        <a:pt x="2908" y="2336"/>
                      </a:lnTo>
                      <a:lnTo>
                        <a:pt x="2895" y="2388"/>
                      </a:lnTo>
                      <a:lnTo>
                        <a:pt x="2881" y="2439"/>
                      </a:lnTo>
                      <a:lnTo>
                        <a:pt x="2868" y="2490"/>
                      </a:lnTo>
                      <a:lnTo>
                        <a:pt x="2853" y="2540"/>
                      </a:lnTo>
                      <a:lnTo>
                        <a:pt x="2837" y="2589"/>
                      </a:lnTo>
                      <a:lnTo>
                        <a:pt x="2821" y="2638"/>
                      </a:lnTo>
                      <a:lnTo>
                        <a:pt x="2804" y="2685"/>
                      </a:lnTo>
                      <a:lnTo>
                        <a:pt x="2785" y="2731"/>
                      </a:lnTo>
                      <a:lnTo>
                        <a:pt x="2766" y="2778"/>
                      </a:lnTo>
                      <a:lnTo>
                        <a:pt x="2747" y="2823"/>
                      </a:lnTo>
                      <a:lnTo>
                        <a:pt x="2727" y="2868"/>
                      </a:lnTo>
                      <a:lnTo>
                        <a:pt x="2706" y="2911"/>
                      </a:lnTo>
                      <a:lnTo>
                        <a:pt x="2683" y="2954"/>
                      </a:lnTo>
                      <a:lnTo>
                        <a:pt x="2660" y="2997"/>
                      </a:lnTo>
                      <a:lnTo>
                        <a:pt x="2636" y="3038"/>
                      </a:lnTo>
                      <a:lnTo>
                        <a:pt x="2612" y="3079"/>
                      </a:lnTo>
                      <a:lnTo>
                        <a:pt x="2586" y="3119"/>
                      </a:lnTo>
                      <a:lnTo>
                        <a:pt x="2560" y="3158"/>
                      </a:lnTo>
                      <a:lnTo>
                        <a:pt x="2536" y="3192"/>
                      </a:lnTo>
                      <a:lnTo>
                        <a:pt x="2512" y="3226"/>
                      </a:lnTo>
                      <a:lnTo>
                        <a:pt x="2486" y="3258"/>
                      </a:lnTo>
                      <a:lnTo>
                        <a:pt x="2460" y="3289"/>
                      </a:lnTo>
                      <a:lnTo>
                        <a:pt x="2433" y="3320"/>
                      </a:lnTo>
                      <a:lnTo>
                        <a:pt x="2405" y="3351"/>
                      </a:lnTo>
                      <a:lnTo>
                        <a:pt x="2377" y="3379"/>
                      </a:lnTo>
                      <a:lnTo>
                        <a:pt x="2349" y="3407"/>
                      </a:lnTo>
                      <a:lnTo>
                        <a:pt x="2320" y="3434"/>
                      </a:lnTo>
                      <a:lnTo>
                        <a:pt x="2289" y="3461"/>
                      </a:lnTo>
                      <a:lnTo>
                        <a:pt x="2259" y="3486"/>
                      </a:lnTo>
                      <a:lnTo>
                        <a:pt x="2228" y="3510"/>
                      </a:lnTo>
                      <a:lnTo>
                        <a:pt x="2196" y="3533"/>
                      </a:lnTo>
                      <a:lnTo>
                        <a:pt x="2165" y="3554"/>
                      </a:lnTo>
                      <a:lnTo>
                        <a:pt x="2133" y="3577"/>
                      </a:lnTo>
                      <a:lnTo>
                        <a:pt x="2099" y="3596"/>
                      </a:lnTo>
                      <a:lnTo>
                        <a:pt x="2066" y="3615"/>
                      </a:lnTo>
                      <a:lnTo>
                        <a:pt x="2032" y="3633"/>
                      </a:lnTo>
                      <a:lnTo>
                        <a:pt x="1998" y="3650"/>
                      </a:lnTo>
                      <a:lnTo>
                        <a:pt x="1964" y="3666"/>
                      </a:lnTo>
                      <a:lnTo>
                        <a:pt x="1929" y="3680"/>
                      </a:lnTo>
                      <a:lnTo>
                        <a:pt x="1895" y="3695"/>
                      </a:lnTo>
                      <a:lnTo>
                        <a:pt x="1860" y="3707"/>
                      </a:lnTo>
                      <a:lnTo>
                        <a:pt x="1824" y="3719"/>
                      </a:lnTo>
                      <a:lnTo>
                        <a:pt x="1788" y="3729"/>
                      </a:lnTo>
                      <a:lnTo>
                        <a:pt x="1753" y="3738"/>
                      </a:lnTo>
                      <a:lnTo>
                        <a:pt x="1716" y="3746"/>
                      </a:lnTo>
                      <a:lnTo>
                        <a:pt x="1680" y="3752"/>
                      </a:lnTo>
                      <a:lnTo>
                        <a:pt x="1643" y="3758"/>
                      </a:lnTo>
                      <a:lnTo>
                        <a:pt x="1607" y="3762"/>
                      </a:lnTo>
                      <a:lnTo>
                        <a:pt x="1571" y="3765"/>
                      </a:lnTo>
                      <a:lnTo>
                        <a:pt x="1534" y="3767"/>
                      </a:lnTo>
                      <a:lnTo>
                        <a:pt x="1522" y="3767"/>
                      </a:lnTo>
                      <a:lnTo>
                        <a:pt x="1511" y="3768"/>
                      </a:lnTo>
                      <a:lnTo>
                        <a:pt x="1499" y="3768"/>
                      </a:lnTo>
                      <a:lnTo>
                        <a:pt x="1488" y="3768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  <a:lvl2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2pPr>
                  <a:lvl3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3pPr>
                  <a:lvl4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4pPr>
                  <a:lvl5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5pPr>
                  <a:lvl6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6pPr>
                  <a:lvl7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7pPr>
                  <a:lvl8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8pPr>
                  <a:lvl9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9pPr>
                </a:lstStyle>
                <a:p>
                  <a:pPr defTabSz="609601" hangingPunct="1">
                    <a:lnSpc>
                      <a:spcPct val="100000"/>
                    </a:lnSpc>
                    <a:tabLst/>
                    <a:defRPr/>
                  </a:pPr>
                  <a:endParaRPr lang="en-US" sz="3000" b="0" spc="0">
                    <a:solidFill>
                      <a:srgbClr val="646363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0" name="Freeform 226">
                  <a:extLst>
                    <a:ext uri="{FF2B5EF4-FFF2-40B4-BE49-F238E27FC236}">
                      <a16:creationId xmlns:a16="http://schemas.microsoft.com/office/drawing/2014/main" id="{08A55038-50DE-4749-BAFC-419AF0855B7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35484" y="3287209"/>
                  <a:ext cx="301625" cy="198440"/>
                </a:xfrm>
                <a:custGeom>
                  <a:avLst/>
                  <a:gdLst>
                    <a:gd name="T0" fmla="*/ 693 w 6300"/>
                    <a:gd name="T1" fmla="*/ 2652 h 4119"/>
                    <a:gd name="T2" fmla="*/ 1210 w 6300"/>
                    <a:gd name="T3" fmla="*/ 3156 h 4119"/>
                    <a:gd name="T4" fmla="*/ 1813 w 6300"/>
                    <a:gd name="T5" fmla="*/ 3521 h 4119"/>
                    <a:gd name="T6" fmla="*/ 2726 w 6300"/>
                    <a:gd name="T7" fmla="*/ 3786 h 4119"/>
                    <a:gd name="T8" fmla="*/ 3674 w 6300"/>
                    <a:gd name="T9" fmla="*/ 3771 h 4119"/>
                    <a:gd name="T10" fmla="*/ 4556 w 6300"/>
                    <a:gd name="T11" fmla="*/ 3490 h 4119"/>
                    <a:gd name="T12" fmla="*/ 5150 w 6300"/>
                    <a:gd name="T13" fmla="*/ 3112 h 4119"/>
                    <a:gd name="T14" fmla="*/ 5653 w 6300"/>
                    <a:gd name="T15" fmla="*/ 2600 h 4119"/>
                    <a:gd name="T16" fmla="*/ 5959 w 6300"/>
                    <a:gd name="T17" fmla="*/ 1961 h 4119"/>
                    <a:gd name="T18" fmla="*/ 5785 w 6300"/>
                    <a:gd name="T19" fmla="*/ 1396 h 4119"/>
                    <a:gd name="T20" fmla="*/ 5552 w 6300"/>
                    <a:gd name="T21" fmla="*/ 988 h 4119"/>
                    <a:gd name="T22" fmla="*/ 5217 w 6300"/>
                    <a:gd name="T23" fmla="*/ 634 h 4119"/>
                    <a:gd name="T24" fmla="*/ 4822 w 6300"/>
                    <a:gd name="T25" fmla="*/ 400 h 4119"/>
                    <a:gd name="T26" fmla="*/ 4403 w 6300"/>
                    <a:gd name="T27" fmla="*/ 308 h 4119"/>
                    <a:gd name="T28" fmla="*/ 3964 w 6300"/>
                    <a:gd name="T29" fmla="*/ 871 h 4119"/>
                    <a:gd name="T30" fmla="*/ 3235 w 6300"/>
                    <a:gd name="T31" fmla="*/ 1187 h 4119"/>
                    <a:gd name="T32" fmla="*/ 3284 w 6300"/>
                    <a:gd name="T33" fmla="*/ 674 h 4119"/>
                    <a:gd name="T34" fmla="*/ 3104 w 6300"/>
                    <a:gd name="T35" fmla="*/ 569 h 4119"/>
                    <a:gd name="T36" fmla="*/ 3038 w 6300"/>
                    <a:gd name="T37" fmla="*/ 736 h 4119"/>
                    <a:gd name="T38" fmla="*/ 3049 w 6300"/>
                    <a:gd name="T39" fmla="*/ 1222 h 4119"/>
                    <a:gd name="T40" fmla="*/ 2684 w 6300"/>
                    <a:gd name="T41" fmla="*/ 1418 h 4119"/>
                    <a:gd name="T42" fmla="*/ 2291 w 6300"/>
                    <a:gd name="T43" fmla="*/ 824 h 4119"/>
                    <a:gd name="T44" fmla="*/ 1941 w 6300"/>
                    <a:gd name="T45" fmla="*/ 305 h 4119"/>
                    <a:gd name="T46" fmla="*/ 1596 w 6300"/>
                    <a:gd name="T47" fmla="*/ 354 h 4119"/>
                    <a:gd name="T48" fmla="*/ 1232 w 6300"/>
                    <a:gd name="T49" fmla="*/ 517 h 4119"/>
                    <a:gd name="T50" fmla="*/ 910 w 6300"/>
                    <a:gd name="T51" fmla="*/ 779 h 4119"/>
                    <a:gd name="T52" fmla="*/ 617 w 6300"/>
                    <a:gd name="T53" fmla="*/ 1169 h 4119"/>
                    <a:gd name="T54" fmla="*/ 419 w 6300"/>
                    <a:gd name="T55" fmla="*/ 1641 h 4119"/>
                    <a:gd name="T56" fmla="*/ 3104 w 6300"/>
                    <a:gd name="T57" fmla="*/ 4119 h 4119"/>
                    <a:gd name="T58" fmla="*/ 2587 w 6300"/>
                    <a:gd name="T59" fmla="*/ 4074 h 4119"/>
                    <a:gd name="T60" fmla="*/ 2082 w 6300"/>
                    <a:gd name="T61" fmla="*/ 3954 h 4119"/>
                    <a:gd name="T62" fmla="*/ 1556 w 6300"/>
                    <a:gd name="T63" fmla="*/ 3737 h 4119"/>
                    <a:gd name="T64" fmla="*/ 898 w 6300"/>
                    <a:gd name="T65" fmla="*/ 3296 h 4119"/>
                    <a:gd name="T66" fmla="*/ 345 w 6300"/>
                    <a:gd name="T67" fmla="*/ 2701 h 4119"/>
                    <a:gd name="T68" fmla="*/ 14 w 6300"/>
                    <a:gd name="T69" fmla="*/ 2053 h 4119"/>
                    <a:gd name="T70" fmla="*/ 134 w 6300"/>
                    <a:gd name="T71" fmla="*/ 1532 h 4119"/>
                    <a:gd name="T72" fmla="*/ 374 w 6300"/>
                    <a:gd name="T73" fmla="*/ 980 h 4119"/>
                    <a:gd name="T74" fmla="*/ 759 w 6300"/>
                    <a:gd name="T75" fmla="*/ 498 h 4119"/>
                    <a:gd name="T76" fmla="*/ 1188 w 6300"/>
                    <a:gd name="T77" fmla="*/ 190 h 4119"/>
                    <a:gd name="T78" fmla="*/ 1670 w 6300"/>
                    <a:gd name="T79" fmla="*/ 23 h 4119"/>
                    <a:gd name="T80" fmla="*/ 2184 w 6300"/>
                    <a:gd name="T81" fmla="*/ 119 h 4119"/>
                    <a:gd name="T82" fmla="*/ 2566 w 6300"/>
                    <a:gd name="T83" fmla="*/ 686 h 4119"/>
                    <a:gd name="T84" fmla="*/ 2752 w 6300"/>
                    <a:gd name="T85" fmla="*/ 878 h 4119"/>
                    <a:gd name="T86" fmla="*/ 2676 w 6300"/>
                    <a:gd name="T87" fmla="*/ 504 h 4119"/>
                    <a:gd name="T88" fmla="*/ 3277 w 6300"/>
                    <a:gd name="T89" fmla="*/ 262 h 4119"/>
                    <a:gd name="T90" fmla="*/ 3560 w 6300"/>
                    <a:gd name="T91" fmla="*/ 814 h 4119"/>
                    <a:gd name="T92" fmla="*/ 3644 w 6300"/>
                    <a:gd name="T93" fmla="*/ 800 h 4119"/>
                    <a:gd name="T94" fmla="*/ 4123 w 6300"/>
                    <a:gd name="T95" fmla="*/ 77 h 4119"/>
                    <a:gd name="T96" fmla="*/ 4694 w 6300"/>
                    <a:gd name="T97" fmla="*/ 39 h 4119"/>
                    <a:gd name="T98" fmla="*/ 5231 w 6300"/>
                    <a:gd name="T99" fmla="*/ 266 h 4119"/>
                    <a:gd name="T100" fmla="*/ 5699 w 6300"/>
                    <a:gd name="T101" fmla="*/ 682 h 4119"/>
                    <a:gd name="T102" fmla="*/ 6011 w 6300"/>
                    <a:gd name="T103" fmla="*/ 1157 h 4119"/>
                    <a:gd name="T104" fmla="*/ 6198 w 6300"/>
                    <a:gd name="T105" fmla="*/ 1651 h 4119"/>
                    <a:gd name="T106" fmla="*/ 6205 w 6300"/>
                    <a:gd name="T107" fmla="*/ 2325 h 4119"/>
                    <a:gd name="T108" fmla="*/ 5725 w 6300"/>
                    <a:gd name="T109" fmla="*/ 2987 h 4119"/>
                    <a:gd name="T110" fmla="*/ 5125 w 6300"/>
                    <a:gd name="T111" fmla="*/ 3511 h 4119"/>
                    <a:gd name="T112" fmla="*/ 4496 w 6300"/>
                    <a:gd name="T113" fmla="*/ 3851 h 4119"/>
                    <a:gd name="T114" fmla="*/ 3999 w 6300"/>
                    <a:gd name="T115" fmla="*/ 4016 h 4119"/>
                    <a:gd name="T116" fmla="*/ 3482 w 6300"/>
                    <a:gd name="T117" fmla="*/ 4104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6300" h="4119">
                      <a:moveTo>
                        <a:pt x="317" y="2090"/>
                      </a:moveTo>
                      <a:lnTo>
                        <a:pt x="350" y="2150"/>
                      </a:lnTo>
                      <a:lnTo>
                        <a:pt x="384" y="2210"/>
                      </a:lnTo>
                      <a:lnTo>
                        <a:pt x="419" y="2269"/>
                      </a:lnTo>
                      <a:lnTo>
                        <a:pt x="456" y="2326"/>
                      </a:lnTo>
                      <a:lnTo>
                        <a:pt x="492" y="2382"/>
                      </a:lnTo>
                      <a:lnTo>
                        <a:pt x="530" y="2438"/>
                      </a:lnTo>
                      <a:lnTo>
                        <a:pt x="570" y="2493"/>
                      </a:lnTo>
                      <a:lnTo>
                        <a:pt x="609" y="2547"/>
                      </a:lnTo>
                      <a:lnTo>
                        <a:pt x="651" y="2599"/>
                      </a:lnTo>
                      <a:lnTo>
                        <a:pt x="693" y="2652"/>
                      </a:lnTo>
                      <a:lnTo>
                        <a:pt x="736" y="2703"/>
                      </a:lnTo>
                      <a:lnTo>
                        <a:pt x="779" y="2753"/>
                      </a:lnTo>
                      <a:lnTo>
                        <a:pt x="824" y="2802"/>
                      </a:lnTo>
                      <a:lnTo>
                        <a:pt x="869" y="2850"/>
                      </a:lnTo>
                      <a:lnTo>
                        <a:pt x="916" y="2897"/>
                      </a:lnTo>
                      <a:lnTo>
                        <a:pt x="962" y="2943"/>
                      </a:lnTo>
                      <a:lnTo>
                        <a:pt x="1011" y="2988"/>
                      </a:lnTo>
                      <a:lnTo>
                        <a:pt x="1059" y="3032"/>
                      </a:lnTo>
                      <a:lnTo>
                        <a:pt x="1109" y="3074"/>
                      </a:lnTo>
                      <a:lnTo>
                        <a:pt x="1159" y="3116"/>
                      </a:lnTo>
                      <a:lnTo>
                        <a:pt x="1210" y="3156"/>
                      </a:lnTo>
                      <a:lnTo>
                        <a:pt x="1261" y="3195"/>
                      </a:lnTo>
                      <a:lnTo>
                        <a:pt x="1314" y="3234"/>
                      </a:lnTo>
                      <a:lnTo>
                        <a:pt x="1366" y="3271"/>
                      </a:lnTo>
                      <a:lnTo>
                        <a:pt x="1420" y="3306"/>
                      </a:lnTo>
                      <a:lnTo>
                        <a:pt x="1474" y="3341"/>
                      </a:lnTo>
                      <a:lnTo>
                        <a:pt x="1529" y="3374"/>
                      </a:lnTo>
                      <a:lnTo>
                        <a:pt x="1585" y="3406"/>
                      </a:lnTo>
                      <a:lnTo>
                        <a:pt x="1641" y="3436"/>
                      </a:lnTo>
                      <a:lnTo>
                        <a:pt x="1698" y="3467"/>
                      </a:lnTo>
                      <a:lnTo>
                        <a:pt x="1754" y="3495"/>
                      </a:lnTo>
                      <a:lnTo>
                        <a:pt x="1813" y="3521"/>
                      </a:lnTo>
                      <a:lnTo>
                        <a:pt x="1892" y="3558"/>
                      </a:lnTo>
                      <a:lnTo>
                        <a:pt x="1973" y="3591"/>
                      </a:lnTo>
                      <a:lnTo>
                        <a:pt x="2053" y="3621"/>
                      </a:lnTo>
                      <a:lnTo>
                        <a:pt x="2135" y="3650"/>
                      </a:lnTo>
                      <a:lnTo>
                        <a:pt x="2218" y="3677"/>
                      </a:lnTo>
                      <a:lnTo>
                        <a:pt x="2301" y="3701"/>
                      </a:lnTo>
                      <a:lnTo>
                        <a:pt x="2385" y="3723"/>
                      </a:lnTo>
                      <a:lnTo>
                        <a:pt x="2470" y="3742"/>
                      </a:lnTo>
                      <a:lnTo>
                        <a:pt x="2555" y="3759"/>
                      </a:lnTo>
                      <a:lnTo>
                        <a:pt x="2640" y="3774"/>
                      </a:lnTo>
                      <a:lnTo>
                        <a:pt x="2726" y="3786"/>
                      </a:lnTo>
                      <a:lnTo>
                        <a:pt x="2811" y="3797"/>
                      </a:lnTo>
                      <a:lnTo>
                        <a:pt x="2897" y="3805"/>
                      </a:lnTo>
                      <a:lnTo>
                        <a:pt x="2983" y="3811"/>
                      </a:lnTo>
                      <a:lnTo>
                        <a:pt x="3070" y="3814"/>
                      </a:lnTo>
                      <a:lnTo>
                        <a:pt x="3156" y="3815"/>
                      </a:lnTo>
                      <a:lnTo>
                        <a:pt x="3243" y="3813"/>
                      </a:lnTo>
                      <a:lnTo>
                        <a:pt x="3329" y="3810"/>
                      </a:lnTo>
                      <a:lnTo>
                        <a:pt x="3416" y="3804"/>
                      </a:lnTo>
                      <a:lnTo>
                        <a:pt x="3502" y="3796"/>
                      </a:lnTo>
                      <a:lnTo>
                        <a:pt x="3588" y="3784"/>
                      </a:lnTo>
                      <a:lnTo>
                        <a:pt x="3674" y="3771"/>
                      </a:lnTo>
                      <a:lnTo>
                        <a:pt x="3758" y="3756"/>
                      </a:lnTo>
                      <a:lnTo>
                        <a:pt x="3843" y="3739"/>
                      </a:lnTo>
                      <a:lnTo>
                        <a:pt x="3927" y="3720"/>
                      </a:lnTo>
                      <a:lnTo>
                        <a:pt x="4011" y="3698"/>
                      </a:lnTo>
                      <a:lnTo>
                        <a:pt x="4094" y="3673"/>
                      </a:lnTo>
                      <a:lnTo>
                        <a:pt x="4177" y="3646"/>
                      </a:lnTo>
                      <a:lnTo>
                        <a:pt x="4259" y="3617"/>
                      </a:lnTo>
                      <a:lnTo>
                        <a:pt x="4340" y="3586"/>
                      </a:lnTo>
                      <a:lnTo>
                        <a:pt x="4419" y="3552"/>
                      </a:lnTo>
                      <a:lnTo>
                        <a:pt x="4498" y="3516"/>
                      </a:lnTo>
                      <a:lnTo>
                        <a:pt x="4556" y="3490"/>
                      </a:lnTo>
                      <a:lnTo>
                        <a:pt x="4613" y="3462"/>
                      </a:lnTo>
                      <a:lnTo>
                        <a:pt x="4670" y="3431"/>
                      </a:lnTo>
                      <a:lnTo>
                        <a:pt x="4726" y="3401"/>
                      </a:lnTo>
                      <a:lnTo>
                        <a:pt x="4781" y="3369"/>
                      </a:lnTo>
                      <a:lnTo>
                        <a:pt x="4836" y="3337"/>
                      </a:lnTo>
                      <a:lnTo>
                        <a:pt x="4890" y="3301"/>
                      </a:lnTo>
                      <a:lnTo>
                        <a:pt x="4944" y="3266"/>
                      </a:lnTo>
                      <a:lnTo>
                        <a:pt x="4996" y="3230"/>
                      </a:lnTo>
                      <a:lnTo>
                        <a:pt x="5048" y="3191"/>
                      </a:lnTo>
                      <a:lnTo>
                        <a:pt x="5099" y="3152"/>
                      </a:lnTo>
                      <a:lnTo>
                        <a:pt x="5150" y="3112"/>
                      </a:lnTo>
                      <a:lnTo>
                        <a:pt x="5200" y="3070"/>
                      </a:lnTo>
                      <a:lnTo>
                        <a:pt x="5249" y="3028"/>
                      </a:lnTo>
                      <a:lnTo>
                        <a:pt x="5298" y="2985"/>
                      </a:lnTo>
                      <a:lnTo>
                        <a:pt x="5345" y="2940"/>
                      </a:lnTo>
                      <a:lnTo>
                        <a:pt x="5392" y="2895"/>
                      </a:lnTo>
                      <a:lnTo>
                        <a:pt x="5437" y="2848"/>
                      </a:lnTo>
                      <a:lnTo>
                        <a:pt x="5483" y="2800"/>
                      </a:lnTo>
                      <a:lnTo>
                        <a:pt x="5527" y="2752"/>
                      </a:lnTo>
                      <a:lnTo>
                        <a:pt x="5569" y="2702"/>
                      </a:lnTo>
                      <a:lnTo>
                        <a:pt x="5612" y="2652"/>
                      </a:lnTo>
                      <a:lnTo>
                        <a:pt x="5653" y="2600"/>
                      </a:lnTo>
                      <a:lnTo>
                        <a:pt x="5694" y="2548"/>
                      </a:lnTo>
                      <a:lnTo>
                        <a:pt x="5734" y="2494"/>
                      </a:lnTo>
                      <a:lnTo>
                        <a:pt x="5773" y="2440"/>
                      </a:lnTo>
                      <a:lnTo>
                        <a:pt x="5810" y="2385"/>
                      </a:lnTo>
                      <a:lnTo>
                        <a:pt x="5846" y="2329"/>
                      </a:lnTo>
                      <a:lnTo>
                        <a:pt x="5883" y="2272"/>
                      </a:lnTo>
                      <a:lnTo>
                        <a:pt x="5917" y="2214"/>
                      </a:lnTo>
                      <a:lnTo>
                        <a:pt x="5950" y="2156"/>
                      </a:lnTo>
                      <a:lnTo>
                        <a:pt x="5984" y="2096"/>
                      </a:lnTo>
                      <a:lnTo>
                        <a:pt x="5972" y="2029"/>
                      </a:lnTo>
                      <a:lnTo>
                        <a:pt x="5959" y="1961"/>
                      </a:lnTo>
                      <a:lnTo>
                        <a:pt x="5943" y="1889"/>
                      </a:lnTo>
                      <a:lnTo>
                        <a:pt x="5926" y="1817"/>
                      </a:lnTo>
                      <a:lnTo>
                        <a:pt x="5906" y="1742"/>
                      </a:lnTo>
                      <a:lnTo>
                        <a:pt x="5884" y="1666"/>
                      </a:lnTo>
                      <a:lnTo>
                        <a:pt x="5872" y="1628"/>
                      </a:lnTo>
                      <a:lnTo>
                        <a:pt x="5858" y="1590"/>
                      </a:lnTo>
                      <a:lnTo>
                        <a:pt x="5845" y="1550"/>
                      </a:lnTo>
                      <a:lnTo>
                        <a:pt x="5831" y="1512"/>
                      </a:lnTo>
                      <a:lnTo>
                        <a:pt x="5817" y="1474"/>
                      </a:lnTo>
                      <a:lnTo>
                        <a:pt x="5801" y="1435"/>
                      </a:lnTo>
                      <a:lnTo>
                        <a:pt x="5785" y="1396"/>
                      </a:lnTo>
                      <a:lnTo>
                        <a:pt x="5768" y="1358"/>
                      </a:lnTo>
                      <a:lnTo>
                        <a:pt x="5750" y="1319"/>
                      </a:lnTo>
                      <a:lnTo>
                        <a:pt x="5731" y="1281"/>
                      </a:lnTo>
                      <a:lnTo>
                        <a:pt x="5712" y="1244"/>
                      </a:lnTo>
                      <a:lnTo>
                        <a:pt x="5692" y="1205"/>
                      </a:lnTo>
                      <a:lnTo>
                        <a:pt x="5670" y="1168"/>
                      </a:lnTo>
                      <a:lnTo>
                        <a:pt x="5649" y="1132"/>
                      </a:lnTo>
                      <a:lnTo>
                        <a:pt x="5626" y="1094"/>
                      </a:lnTo>
                      <a:lnTo>
                        <a:pt x="5603" y="1059"/>
                      </a:lnTo>
                      <a:lnTo>
                        <a:pt x="5578" y="1023"/>
                      </a:lnTo>
                      <a:lnTo>
                        <a:pt x="5552" y="988"/>
                      </a:lnTo>
                      <a:lnTo>
                        <a:pt x="5526" y="953"/>
                      </a:lnTo>
                      <a:lnTo>
                        <a:pt x="5498" y="920"/>
                      </a:lnTo>
                      <a:lnTo>
                        <a:pt x="5469" y="884"/>
                      </a:lnTo>
                      <a:lnTo>
                        <a:pt x="5440" y="849"/>
                      </a:lnTo>
                      <a:lnTo>
                        <a:pt x="5410" y="815"/>
                      </a:lnTo>
                      <a:lnTo>
                        <a:pt x="5379" y="783"/>
                      </a:lnTo>
                      <a:lnTo>
                        <a:pt x="5348" y="751"/>
                      </a:lnTo>
                      <a:lnTo>
                        <a:pt x="5316" y="720"/>
                      </a:lnTo>
                      <a:lnTo>
                        <a:pt x="5283" y="690"/>
                      </a:lnTo>
                      <a:lnTo>
                        <a:pt x="5250" y="661"/>
                      </a:lnTo>
                      <a:lnTo>
                        <a:pt x="5217" y="634"/>
                      </a:lnTo>
                      <a:lnTo>
                        <a:pt x="5183" y="606"/>
                      </a:lnTo>
                      <a:lnTo>
                        <a:pt x="5148" y="581"/>
                      </a:lnTo>
                      <a:lnTo>
                        <a:pt x="5114" y="556"/>
                      </a:lnTo>
                      <a:lnTo>
                        <a:pt x="5078" y="533"/>
                      </a:lnTo>
                      <a:lnTo>
                        <a:pt x="5043" y="510"/>
                      </a:lnTo>
                      <a:lnTo>
                        <a:pt x="5007" y="489"/>
                      </a:lnTo>
                      <a:lnTo>
                        <a:pt x="4970" y="469"/>
                      </a:lnTo>
                      <a:lnTo>
                        <a:pt x="4934" y="450"/>
                      </a:lnTo>
                      <a:lnTo>
                        <a:pt x="4896" y="432"/>
                      </a:lnTo>
                      <a:lnTo>
                        <a:pt x="4860" y="415"/>
                      </a:lnTo>
                      <a:lnTo>
                        <a:pt x="4822" y="400"/>
                      </a:lnTo>
                      <a:lnTo>
                        <a:pt x="4784" y="384"/>
                      </a:lnTo>
                      <a:lnTo>
                        <a:pt x="4747" y="371"/>
                      </a:lnTo>
                      <a:lnTo>
                        <a:pt x="4708" y="359"/>
                      </a:lnTo>
                      <a:lnTo>
                        <a:pt x="4671" y="349"/>
                      </a:lnTo>
                      <a:lnTo>
                        <a:pt x="4633" y="339"/>
                      </a:lnTo>
                      <a:lnTo>
                        <a:pt x="4594" y="331"/>
                      </a:lnTo>
                      <a:lnTo>
                        <a:pt x="4557" y="324"/>
                      </a:lnTo>
                      <a:lnTo>
                        <a:pt x="4518" y="318"/>
                      </a:lnTo>
                      <a:lnTo>
                        <a:pt x="4480" y="313"/>
                      </a:lnTo>
                      <a:lnTo>
                        <a:pt x="4442" y="310"/>
                      </a:lnTo>
                      <a:lnTo>
                        <a:pt x="4403" y="308"/>
                      </a:lnTo>
                      <a:lnTo>
                        <a:pt x="4366" y="308"/>
                      </a:lnTo>
                      <a:lnTo>
                        <a:pt x="4352" y="308"/>
                      </a:lnTo>
                      <a:lnTo>
                        <a:pt x="4337" y="308"/>
                      </a:lnTo>
                      <a:lnTo>
                        <a:pt x="4291" y="378"/>
                      </a:lnTo>
                      <a:lnTo>
                        <a:pt x="4245" y="448"/>
                      </a:lnTo>
                      <a:lnTo>
                        <a:pt x="4197" y="519"/>
                      </a:lnTo>
                      <a:lnTo>
                        <a:pt x="4151" y="589"/>
                      </a:lnTo>
                      <a:lnTo>
                        <a:pt x="4104" y="660"/>
                      </a:lnTo>
                      <a:lnTo>
                        <a:pt x="4058" y="730"/>
                      </a:lnTo>
                      <a:lnTo>
                        <a:pt x="4011" y="800"/>
                      </a:lnTo>
                      <a:lnTo>
                        <a:pt x="3964" y="871"/>
                      </a:lnTo>
                      <a:lnTo>
                        <a:pt x="3908" y="953"/>
                      </a:lnTo>
                      <a:lnTo>
                        <a:pt x="3853" y="1037"/>
                      </a:lnTo>
                      <a:lnTo>
                        <a:pt x="3798" y="1120"/>
                      </a:lnTo>
                      <a:lnTo>
                        <a:pt x="3743" y="1202"/>
                      </a:lnTo>
                      <a:lnTo>
                        <a:pt x="3688" y="1285"/>
                      </a:lnTo>
                      <a:lnTo>
                        <a:pt x="3633" y="1368"/>
                      </a:lnTo>
                      <a:lnTo>
                        <a:pt x="3579" y="1452"/>
                      </a:lnTo>
                      <a:lnTo>
                        <a:pt x="3524" y="1535"/>
                      </a:lnTo>
                      <a:lnTo>
                        <a:pt x="3254" y="1948"/>
                      </a:lnTo>
                      <a:lnTo>
                        <a:pt x="3237" y="1243"/>
                      </a:lnTo>
                      <a:lnTo>
                        <a:pt x="3235" y="1187"/>
                      </a:lnTo>
                      <a:lnTo>
                        <a:pt x="3234" y="1133"/>
                      </a:lnTo>
                      <a:lnTo>
                        <a:pt x="3232" y="1078"/>
                      </a:lnTo>
                      <a:lnTo>
                        <a:pt x="3231" y="1024"/>
                      </a:lnTo>
                      <a:lnTo>
                        <a:pt x="3230" y="969"/>
                      </a:lnTo>
                      <a:lnTo>
                        <a:pt x="3229" y="915"/>
                      </a:lnTo>
                      <a:lnTo>
                        <a:pt x="3229" y="860"/>
                      </a:lnTo>
                      <a:lnTo>
                        <a:pt x="3229" y="806"/>
                      </a:lnTo>
                      <a:lnTo>
                        <a:pt x="3245" y="738"/>
                      </a:lnTo>
                      <a:lnTo>
                        <a:pt x="3258" y="716"/>
                      </a:lnTo>
                      <a:lnTo>
                        <a:pt x="3270" y="694"/>
                      </a:lnTo>
                      <a:lnTo>
                        <a:pt x="3284" y="674"/>
                      </a:lnTo>
                      <a:lnTo>
                        <a:pt x="3299" y="654"/>
                      </a:lnTo>
                      <a:lnTo>
                        <a:pt x="3279" y="640"/>
                      </a:lnTo>
                      <a:lnTo>
                        <a:pt x="3259" y="625"/>
                      </a:lnTo>
                      <a:lnTo>
                        <a:pt x="3240" y="611"/>
                      </a:lnTo>
                      <a:lnTo>
                        <a:pt x="3221" y="597"/>
                      </a:lnTo>
                      <a:lnTo>
                        <a:pt x="3201" y="583"/>
                      </a:lnTo>
                      <a:lnTo>
                        <a:pt x="3181" y="569"/>
                      </a:lnTo>
                      <a:lnTo>
                        <a:pt x="3162" y="555"/>
                      </a:lnTo>
                      <a:lnTo>
                        <a:pt x="3142" y="541"/>
                      </a:lnTo>
                      <a:lnTo>
                        <a:pt x="3123" y="555"/>
                      </a:lnTo>
                      <a:lnTo>
                        <a:pt x="3104" y="569"/>
                      </a:lnTo>
                      <a:lnTo>
                        <a:pt x="3084" y="583"/>
                      </a:lnTo>
                      <a:lnTo>
                        <a:pt x="3065" y="597"/>
                      </a:lnTo>
                      <a:lnTo>
                        <a:pt x="3045" y="611"/>
                      </a:lnTo>
                      <a:lnTo>
                        <a:pt x="3026" y="625"/>
                      </a:lnTo>
                      <a:lnTo>
                        <a:pt x="3006" y="640"/>
                      </a:lnTo>
                      <a:lnTo>
                        <a:pt x="2987" y="654"/>
                      </a:lnTo>
                      <a:lnTo>
                        <a:pt x="3003" y="675"/>
                      </a:lnTo>
                      <a:lnTo>
                        <a:pt x="3018" y="698"/>
                      </a:lnTo>
                      <a:lnTo>
                        <a:pt x="3025" y="711"/>
                      </a:lnTo>
                      <a:lnTo>
                        <a:pt x="3032" y="723"/>
                      </a:lnTo>
                      <a:lnTo>
                        <a:pt x="3038" y="736"/>
                      </a:lnTo>
                      <a:lnTo>
                        <a:pt x="3044" y="751"/>
                      </a:lnTo>
                      <a:lnTo>
                        <a:pt x="3057" y="808"/>
                      </a:lnTo>
                      <a:lnTo>
                        <a:pt x="3057" y="855"/>
                      </a:lnTo>
                      <a:lnTo>
                        <a:pt x="3057" y="903"/>
                      </a:lnTo>
                      <a:lnTo>
                        <a:pt x="3056" y="950"/>
                      </a:lnTo>
                      <a:lnTo>
                        <a:pt x="3055" y="999"/>
                      </a:lnTo>
                      <a:lnTo>
                        <a:pt x="3054" y="1046"/>
                      </a:lnTo>
                      <a:lnTo>
                        <a:pt x="3053" y="1093"/>
                      </a:lnTo>
                      <a:lnTo>
                        <a:pt x="3052" y="1141"/>
                      </a:lnTo>
                      <a:lnTo>
                        <a:pt x="3050" y="1188"/>
                      </a:lnTo>
                      <a:lnTo>
                        <a:pt x="3049" y="1222"/>
                      </a:lnTo>
                      <a:lnTo>
                        <a:pt x="3048" y="1254"/>
                      </a:lnTo>
                      <a:lnTo>
                        <a:pt x="3047" y="1287"/>
                      </a:lnTo>
                      <a:lnTo>
                        <a:pt x="3046" y="1320"/>
                      </a:lnTo>
                      <a:lnTo>
                        <a:pt x="3045" y="1354"/>
                      </a:lnTo>
                      <a:lnTo>
                        <a:pt x="3044" y="1387"/>
                      </a:lnTo>
                      <a:lnTo>
                        <a:pt x="3044" y="1420"/>
                      </a:lnTo>
                      <a:lnTo>
                        <a:pt x="3043" y="1454"/>
                      </a:lnTo>
                      <a:lnTo>
                        <a:pt x="3039" y="1945"/>
                      </a:lnTo>
                      <a:lnTo>
                        <a:pt x="2764" y="1537"/>
                      </a:lnTo>
                      <a:lnTo>
                        <a:pt x="2724" y="1477"/>
                      </a:lnTo>
                      <a:lnTo>
                        <a:pt x="2684" y="1418"/>
                      </a:lnTo>
                      <a:lnTo>
                        <a:pt x="2645" y="1359"/>
                      </a:lnTo>
                      <a:lnTo>
                        <a:pt x="2605" y="1299"/>
                      </a:lnTo>
                      <a:lnTo>
                        <a:pt x="2566" y="1240"/>
                      </a:lnTo>
                      <a:lnTo>
                        <a:pt x="2526" y="1180"/>
                      </a:lnTo>
                      <a:lnTo>
                        <a:pt x="2487" y="1121"/>
                      </a:lnTo>
                      <a:lnTo>
                        <a:pt x="2448" y="1061"/>
                      </a:lnTo>
                      <a:lnTo>
                        <a:pt x="2416" y="1014"/>
                      </a:lnTo>
                      <a:lnTo>
                        <a:pt x="2385" y="966"/>
                      </a:lnTo>
                      <a:lnTo>
                        <a:pt x="2354" y="919"/>
                      </a:lnTo>
                      <a:lnTo>
                        <a:pt x="2322" y="872"/>
                      </a:lnTo>
                      <a:lnTo>
                        <a:pt x="2291" y="824"/>
                      </a:lnTo>
                      <a:lnTo>
                        <a:pt x="2260" y="777"/>
                      </a:lnTo>
                      <a:lnTo>
                        <a:pt x="2228" y="729"/>
                      </a:lnTo>
                      <a:lnTo>
                        <a:pt x="2196" y="682"/>
                      </a:lnTo>
                      <a:lnTo>
                        <a:pt x="2165" y="635"/>
                      </a:lnTo>
                      <a:lnTo>
                        <a:pt x="2133" y="587"/>
                      </a:lnTo>
                      <a:lnTo>
                        <a:pt x="2101" y="540"/>
                      </a:lnTo>
                      <a:lnTo>
                        <a:pt x="2070" y="492"/>
                      </a:lnTo>
                      <a:lnTo>
                        <a:pt x="2037" y="446"/>
                      </a:lnTo>
                      <a:lnTo>
                        <a:pt x="2005" y="399"/>
                      </a:lnTo>
                      <a:lnTo>
                        <a:pt x="1974" y="352"/>
                      </a:lnTo>
                      <a:lnTo>
                        <a:pt x="1941" y="305"/>
                      </a:lnTo>
                      <a:lnTo>
                        <a:pt x="1941" y="305"/>
                      </a:lnTo>
                      <a:lnTo>
                        <a:pt x="1906" y="306"/>
                      </a:lnTo>
                      <a:lnTo>
                        <a:pt x="1872" y="307"/>
                      </a:lnTo>
                      <a:lnTo>
                        <a:pt x="1837" y="310"/>
                      </a:lnTo>
                      <a:lnTo>
                        <a:pt x="1802" y="313"/>
                      </a:lnTo>
                      <a:lnTo>
                        <a:pt x="1767" y="318"/>
                      </a:lnTo>
                      <a:lnTo>
                        <a:pt x="1733" y="323"/>
                      </a:lnTo>
                      <a:lnTo>
                        <a:pt x="1699" y="330"/>
                      </a:lnTo>
                      <a:lnTo>
                        <a:pt x="1664" y="337"/>
                      </a:lnTo>
                      <a:lnTo>
                        <a:pt x="1630" y="345"/>
                      </a:lnTo>
                      <a:lnTo>
                        <a:pt x="1596" y="354"/>
                      </a:lnTo>
                      <a:lnTo>
                        <a:pt x="1561" y="364"/>
                      </a:lnTo>
                      <a:lnTo>
                        <a:pt x="1527" y="375"/>
                      </a:lnTo>
                      <a:lnTo>
                        <a:pt x="1494" y="387"/>
                      </a:lnTo>
                      <a:lnTo>
                        <a:pt x="1460" y="401"/>
                      </a:lnTo>
                      <a:lnTo>
                        <a:pt x="1426" y="415"/>
                      </a:lnTo>
                      <a:lnTo>
                        <a:pt x="1394" y="430"/>
                      </a:lnTo>
                      <a:lnTo>
                        <a:pt x="1360" y="445"/>
                      </a:lnTo>
                      <a:lnTo>
                        <a:pt x="1328" y="461"/>
                      </a:lnTo>
                      <a:lnTo>
                        <a:pt x="1296" y="479"/>
                      </a:lnTo>
                      <a:lnTo>
                        <a:pt x="1263" y="497"/>
                      </a:lnTo>
                      <a:lnTo>
                        <a:pt x="1232" y="517"/>
                      </a:lnTo>
                      <a:lnTo>
                        <a:pt x="1201" y="536"/>
                      </a:lnTo>
                      <a:lnTo>
                        <a:pt x="1169" y="557"/>
                      </a:lnTo>
                      <a:lnTo>
                        <a:pt x="1139" y="578"/>
                      </a:lnTo>
                      <a:lnTo>
                        <a:pt x="1109" y="600"/>
                      </a:lnTo>
                      <a:lnTo>
                        <a:pt x="1078" y="623"/>
                      </a:lnTo>
                      <a:lnTo>
                        <a:pt x="1050" y="648"/>
                      </a:lnTo>
                      <a:lnTo>
                        <a:pt x="1021" y="672"/>
                      </a:lnTo>
                      <a:lnTo>
                        <a:pt x="992" y="698"/>
                      </a:lnTo>
                      <a:lnTo>
                        <a:pt x="965" y="724"/>
                      </a:lnTo>
                      <a:lnTo>
                        <a:pt x="938" y="751"/>
                      </a:lnTo>
                      <a:lnTo>
                        <a:pt x="910" y="779"/>
                      </a:lnTo>
                      <a:lnTo>
                        <a:pt x="907" y="782"/>
                      </a:lnTo>
                      <a:lnTo>
                        <a:pt x="873" y="817"/>
                      </a:lnTo>
                      <a:lnTo>
                        <a:pt x="840" y="853"/>
                      </a:lnTo>
                      <a:lnTo>
                        <a:pt x="807" y="891"/>
                      </a:lnTo>
                      <a:lnTo>
                        <a:pt x="777" y="929"/>
                      </a:lnTo>
                      <a:lnTo>
                        <a:pt x="748" y="967"/>
                      </a:lnTo>
                      <a:lnTo>
                        <a:pt x="719" y="1007"/>
                      </a:lnTo>
                      <a:lnTo>
                        <a:pt x="692" y="1046"/>
                      </a:lnTo>
                      <a:lnTo>
                        <a:pt x="667" y="1087"/>
                      </a:lnTo>
                      <a:lnTo>
                        <a:pt x="642" y="1128"/>
                      </a:lnTo>
                      <a:lnTo>
                        <a:pt x="617" y="1169"/>
                      </a:lnTo>
                      <a:lnTo>
                        <a:pt x="595" y="1211"/>
                      </a:lnTo>
                      <a:lnTo>
                        <a:pt x="573" y="1254"/>
                      </a:lnTo>
                      <a:lnTo>
                        <a:pt x="553" y="1296"/>
                      </a:lnTo>
                      <a:lnTo>
                        <a:pt x="532" y="1340"/>
                      </a:lnTo>
                      <a:lnTo>
                        <a:pt x="514" y="1382"/>
                      </a:lnTo>
                      <a:lnTo>
                        <a:pt x="496" y="1425"/>
                      </a:lnTo>
                      <a:lnTo>
                        <a:pt x="479" y="1469"/>
                      </a:lnTo>
                      <a:lnTo>
                        <a:pt x="463" y="1512"/>
                      </a:lnTo>
                      <a:lnTo>
                        <a:pt x="448" y="1555"/>
                      </a:lnTo>
                      <a:lnTo>
                        <a:pt x="433" y="1599"/>
                      </a:lnTo>
                      <a:lnTo>
                        <a:pt x="419" y="1641"/>
                      </a:lnTo>
                      <a:lnTo>
                        <a:pt x="407" y="1685"/>
                      </a:lnTo>
                      <a:lnTo>
                        <a:pt x="395" y="1727"/>
                      </a:lnTo>
                      <a:lnTo>
                        <a:pt x="384" y="1769"/>
                      </a:lnTo>
                      <a:lnTo>
                        <a:pt x="373" y="1812"/>
                      </a:lnTo>
                      <a:lnTo>
                        <a:pt x="363" y="1853"/>
                      </a:lnTo>
                      <a:lnTo>
                        <a:pt x="354" y="1894"/>
                      </a:lnTo>
                      <a:lnTo>
                        <a:pt x="346" y="1935"/>
                      </a:lnTo>
                      <a:lnTo>
                        <a:pt x="330" y="2013"/>
                      </a:lnTo>
                      <a:lnTo>
                        <a:pt x="317" y="2090"/>
                      </a:lnTo>
                      <a:close/>
                      <a:moveTo>
                        <a:pt x="3150" y="4119"/>
                      </a:moveTo>
                      <a:lnTo>
                        <a:pt x="3104" y="4119"/>
                      </a:lnTo>
                      <a:lnTo>
                        <a:pt x="3056" y="4118"/>
                      </a:lnTo>
                      <a:lnTo>
                        <a:pt x="3009" y="4116"/>
                      </a:lnTo>
                      <a:lnTo>
                        <a:pt x="2962" y="4114"/>
                      </a:lnTo>
                      <a:lnTo>
                        <a:pt x="2915" y="4111"/>
                      </a:lnTo>
                      <a:lnTo>
                        <a:pt x="2868" y="4108"/>
                      </a:lnTo>
                      <a:lnTo>
                        <a:pt x="2821" y="4104"/>
                      </a:lnTo>
                      <a:lnTo>
                        <a:pt x="2774" y="4099"/>
                      </a:lnTo>
                      <a:lnTo>
                        <a:pt x="2727" y="4094"/>
                      </a:lnTo>
                      <a:lnTo>
                        <a:pt x="2680" y="4088"/>
                      </a:lnTo>
                      <a:lnTo>
                        <a:pt x="2634" y="4081"/>
                      </a:lnTo>
                      <a:lnTo>
                        <a:pt x="2587" y="4074"/>
                      </a:lnTo>
                      <a:lnTo>
                        <a:pt x="2541" y="4067"/>
                      </a:lnTo>
                      <a:lnTo>
                        <a:pt x="2494" y="4058"/>
                      </a:lnTo>
                      <a:lnTo>
                        <a:pt x="2448" y="4049"/>
                      </a:lnTo>
                      <a:lnTo>
                        <a:pt x="2401" y="4039"/>
                      </a:lnTo>
                      <a:lnTo>
                        <a:pt x="2355" y="4029"/>
                      </a:lnTo>
                      <a:lnTo>
                        <a:pt x="2309" y="4017"/>
                      </a:lnTo>
                      <a:lnTo>
                        <a:pt x="2264" y="4006"/>
                      </a:lnTo>
                      <a:lnTo>
                        <a:pt x="2217" y="3994"/>
                      </a:lnTo>
                      <a:lnTo>
                        <a:pt x="2172" y="3981"/>
                      </a:lnTo>
                      <a:lnTo>
                        <a:pt x="2127" y="3968"/>
                      </a:lnTo>
                      <a:lnTo>
                        <a:pt x="2082" y="3954"/>
                      </a:lnTo>
                      <a:lnTo>
                        <a:pt x="2037" y="3939"/>
                      </a:lnTo>
                      <a:lnTo>
                        <a:pt x="1992" y="3924"/>
                      </a:lnTo>
                      <a:lnTo>
                        <a:pt x="1947" y="3908"/>
                      </a:lnTo>
                      <a:lnTo>
                        <a:pt x="1903" y="3891"/>
                      </a:lnTo>
                      <a:lnTo>
                        <a:pt x="1859" y="3874"/>
                      </a:lnTo>
                      <a:lnTo>
                        <a:pt x="1815" y="3856"/>
                      </a:lnTo>
                      <a:lnTo>
                        <a:pt x="1772" y="3838"/>
                      </a:lnTo>
                      <a:lnTo>
                        <a:pt x="1728" y="3819"/>
                      </a:lnTo>
                      <a:lnTo>
                        <a:pt x="1685" y="3799"/>
                      </a:lnTo>
                      <a:lnTo>
                        <a:pt x="1620" y="3768"/>
                      </a:lnTo>
                      <a:lnTo>
                        <a:pt x="1556" y="3737"/>
                      </a:lnTo>
                      <a:lnTo>
                        <a:pt x="1493" y="3704"/>
                      </a:lnTo>
                      <a:lnTo>
                        <a:pt x="1430" y="3669"/>
                      </a:lnTo>
                      <a:lnTo>
                        <a:pt x="1368" y="3633"/>
                      </a:lnTo>
                      <a:lnTo>
                        <a:pt x="1307" y="3596"/>
                      </a:lnTo>
                      <a:lnTo>
                        <a:pt x="1246" y="3558"/>
                      </a:lnTo>
                      <a:lnTo>
                        <a:pt x="1185" y="3517"/>
                      </a:lnTo>
                      <a:lnTo>
                        <a:pt x="1127" y="3476"/>
                      </a:lnTo>
                      <a:lnTo>
                        <a:pt x="1068" y="3432"/>
                      </a:lnTo>
                      <a:lnTo>
                        <a:pt x="1011" y="3389"/>
                      </a:lnTo>
                      <a:lnTo>
                        <a:pt x="954" y="3343"/>
                      </a:lnTo>
                      <a:lnTo>
                        <a:pt x="898" y="3296"/>
                      </a:lnTo>
                      <a:lnTo>
                        <a:pt x="843" y="3248"/>
                      </a:lnTo>
                      <a:lnTo>
                        <a:pt x="789" y="3198"/>
                      </a:lnTo>
                      <a:lnTo>
                        <a:pt x="736" y="3148"/>
                      </a:lnTo>
                      <a:lnTo>
                        <a:pt x="683" y="3097"/>
                      </a:lnTo>
                      <a:lnTo>
                        <a:pt x="632" y="3043"/>
                      </a:lnTo>
                      <a:lnTo>
                        <a:pt x="581" y="2990"/>
                      </a:lnTo>
                      <a:lnTo>
                        <a:pt x="531" y="2934"/>
                      </a:lnTo>
                      <a:lnTo>
                        <a:pt x="484" y="2878"/>
                      </a:lnTo>
                      <a:lnTo>
                        <a:pt x="436" y="2820"/>
                      </a:lnTo>
                      <a:lnTo>
                        <a:pt x="390" y="2762"/>
                      </a:lnTo>
                      <a:lnTo>
                        <a:pt x="345" y="2701"/>
                      </a:lnTo>
                      <a:lnTo>
                        <a:pt x="300" y="2641"/>
                      </a:lnTo>
                      <a:lnTo>
                        <a:pt x="257" y="2579"/>
                      </a:lnTo>
                      <a:lnTo>
                        <a:pt x="215" y="2517"/>
                      </a:lnTo>
                      <a:lnTo>
                        <a:pt x="174" y="2452"/>
                      </a:lnTo>
                      <a:lnTo>
                        <a:pt x="134" y="2388"/>
                      </a:lnTo>
                      <a:lnTo>
                        <a:pt x="96" y="2322"/>
                      </a:lnTo>
                      <a:lnTo>
                        <a:pt x="58" y="2255"/>
                      </a:lnTo>
                      <a:lnTo>
                        <a:pt x="23" y="2188"/>
                      </a:lnTo>
                      <a:lnTo>
                        <a:pt x="0" y="2143"/>
                      </a:lnTo>
                      <a:lnTo>
                        <a:pt x="7" y="2095"/>
                      </a:lnTo>
                      <a:lnTo>
                        <a:pt x="14" y="2053"/>
                      </a:lnTo>
                      <a:lnTo>
                        <a:pt x="21" y="2009"/>
                      </a:lnTo>
                      <a:lnTo>
                        <a:pt x="28" y="1964"/>
                      </a:lnTo>
                      <a:lnTo>
                        <a:pt x="37" y="1919"/>
                      </a:lnTo>
                      <a:lnTo>
                        <a:pt x="46" y="1872"/>
                      </a:lnTo>
                      <a:lnTo>
                        <a:pt x="56" y="1826"/>
                      </a:lnTo>
                      <a:lnTo>
                        <a:pt x="67" y="1777"/>
                      </a:lnTo>
                      <a:lnTo>
                        <a:pt x="79" y="1729"/>
                      </a:lnTo>
                      <a:lnTo>
                        <a:pt x="91" y="1680"/>
                      </a:lnTo>
                      <a:lnTo>
                        <a:pt x="104" y="1631"/>
                      </a:lnTo>
                      <a:lnTo>
                        <a:pt x="118" y="1582"/>
                      </a:lnTo>
                      <a:lnTo>
                        <a:pt x="134" y="1532"/>
                      </a:lnTo>
                      <a:lnTo>
                        <a:pt x="150" y="1482"/>
                      </a:lnTo>
                      <a:lnTo>
                        <a:pt x="168" y="1431"/>
                      </a:lnTo>
                      <a:lnTo>
                        <a:pt x="186" y="1381"/>
                      </a:lnTo>
                      <a:lnTo>
                        <a:pt x="205" y="1330"/>
                      </a:lnTo>
                      <a:lnTo>
                        <a:pt x="226" y="1280"/>
                      </a:lnTo>
                      <a:lnTo>
                        <a:pt x="247" y="1230"/>
                      </a:lnTo>
                      <a:lnTo>
                        <a:pt x="271" y="1179"/>
                      </a:lnTo>
                      <a:lnTo>
                        <a:pt x="295" y="1129"/>
                      </a:lnTo>
                      <a:lnTo>
                        <a:pt x="320" y="1079"/>
                      </a:lnTo>
                      <a:lnTo>
                        <a:pt x="347" y="1030"/>
                      </a:lnTo>
                      <a:lnTo>
                        <a:pt x="374" y="980"/>
                      </a:lnTo>
                      <a:lnTo>
                        <a:pt x="404" y="932"/>
                      </a:lnTo>
                      <a:lnTo>
                        <a:pt x="434" y="884"/>
                      </a:lnTo>
                      <a:lnTo>
                        <a:pt x="466" y="836"/>
                      </a:lnTo>
                      <a:lnTo>
                        <a:pt x="500" y="790"/>
                      </a:lnTo>
                      <a:lnTo>
                        <a:pt x="535" y="743"/>
                      </a:lnTo>
                      <a:lnTo>
                        <a:pt x="571" y="699"/>
                      </a:lnTo>
                      <a:lnTo>
                        <a:pt x="609" y="655"/>
                      </a:lnTo>
                      <a:lnTo>
                        <a:pt x="649" y="611"/>
                      </a:lnTo>
                      <a:lnTo>
                        <a:pt x="689" y="569"/>
                      </a:lnTo>
                      <a:lnTo>
                        <a:pt x="723" y="533"/>
                      </a:lnTo>
                      <a:lnTo>
                        <a:pt x="759" y="498"/>
                      </a:lnTo>
                      <a:lnTo>
                        <a:pt x="794" y="465"/>
                      </a:lnTo>
                      <a:lnTo>
                        <a:pt x="831" y="433"/>
                      </a:lnTo>
                      <a:lnTo>
                        <a:pt x="868" y="402"/>
                      </a:lnTo>
                      <a:lnTo>
                        <a:pt x="906" y="371"/>
                      </a:lnTo>
                      <a:lnTo>
                        <a:pt x="945" y="342"/>
                      </a:lnTo>
                      <a:lnTo>
                        <a:pt x="984" y="314"/>
                      </a:lnTo>
                      <a:lnTo>
                        <a:pt x="1024" y="287"/>
                      </a:lnTo>
                      <a:lnTo>
                        <a:pt x="1064" y="260"/>
                      </a:lnTo>
                      <a:lnTo>
                        <a:pt x="1104" y="236"/>
                      </a:lnTo>
                      <a:lnTo>
                        <a:pt x="1146" y="212"/>
                      </a:lnTo>
                      <a:lnTo>
                        <a:pt x="1188" y="190"/>
                      </a:lnTo>
                      <a:lnTo>
                        <a:pt x="1230" y="169"/>
                      </a:lnTo>
                      <a:lnTo>
                        <a:pt x="1273" y="148"/>
                      </a:lnTo>
                      <a:lnTo>
                        <a:pt x="1316" y="129"/>
                      </a:lnTo>
                      <a:lnTo>
                        <a:pt x="1359" y="112"/>
                      </a:lnTo>
                      <a:lnTo>
                        <a:pt x="1403" y="96"/>
                      </a:lnTo>
                      <a:lnTo>
                        <a:pt x="1447" y="80"/>
                      </a:lnTo>
                      <a:lnTo>
                        <a:pt x="1492" y="67"/>
                      </a:lnTo>
                      <a:lnTo>
                        <a:pt x="1536" y="54"/>
                      </a:lnTo>
                      <a:lnTo>
                        <a:pt x="1580" y="42"/>
                      </a:lnTo>
                      <a:lnTo>
                        <a:pt x="1625" y="32"/>
                      </a:lnTo>
                      <a:lnTo>
                        <a:pt x="1670" y="23"/>
                      </a:lnTo>
                      <a:lnTo>
                        <a:pt x="1716" y="16"/>
                      </a:lnTo>
                      <a:lnTo>
                        <a:pt x="1760" y="10"/>
                      </a:lnTo>
                      <a:lnTo>
                        <a:pt x="1806" y="5"/>
                      </a:lnTo>
                      <a:lnTo>
                        <a:pt x="1851" y="2"/>
                      </a:lnTo>
                      <a:lnTo>
                        <a:pt x="1897" y="0"/>
                      </a:lnTo>
                      <a:lnTo>
                        <a:pt x="1942" y="0"/>
                      </a:lnTo>
                      <a:lnTo>
                        <a:pt x="1987" y="1"/>
                      </a:lnTo>
                      <a:lnTo>
                        <a:pt x="2032" y="3"/>
                      </a:lnTo>
                      <a:lnTo>
                        <a:pt x="2106" y="7"/>
                      </a:lnTo>
                      <a:lnTo>
                        <a:pt x="2148" y="68"/>
                      </a:lnTo>
                      <a:lnTo>
                        <a:pt x="2184" y="119"/>
                      </a:lnTo>
                      <a:lnTo>
                        <a:pt x="2219" y="171"/>
                      </a:lnTo>
                      <a:lnTo>
                        <a:pt x="2255" y="221"/>
                      </a:lnTo>
                      <a:lnTo>
                        <a:pt x="2289" y="272"/>
                      </a:lnTo>
                      <a:lnTo>
                        <a:pt x="2324" y="324"/>
                      </a:lnTo>
                      <a:lnTo>
                        <a:pt x="2359" y="375"/>
                      </a:lnTo>
                      <a:lnTo>
                        <a:pt x="2393" y="427"/>
                      </a:lnTo>
                      <a:lnTo>
                        <a:pt x="2428" y="479"/>
                      </a:lnTo>
                      <a:lnTo>
                        <a:pt x="2463" y="531"/>
                      </a:lnTo>
                      <a:lnTo>
                        <a:pt x="2497" y="582"/>
                      </a:lnTo>
                      <a:lnTo>
                        <a:pt x="2531" y="634"/>
                      </a:lnTo>
                      <a:lnTo>
                        <a:pt x="2566" y="686"/>
                      </a:lnTo>
                      <a:lnTo>
                        <a:pt x="2600" y="737"/>
                      </a:lnTo>
                      <a:lnTo>
                        <a:pt x="2635" y="790"/>
                      </a:lnTo>
                      <a:lnTo>
                        <a:pt x="2669" y="841"/>
                      </a:lnTo>
                      <a:lnTo>
                        <a:pt x="2703" y="893"/>
                      </a:lnTo>
                      <a:lnTo>
                        <a:pt x="2714" y="911"/>
                      </a:lnTo>
                      <a:lnTo>
                        <a:pt x="2727" y="929"/>
                      </a:lnTo>
                      <a:lnTo>
                        <a:pt x="2739" y="946"/>
                      </a:lnTo>
                      <a:lnTo>
                        <a:pt x="2751" y="964"/>
                      </a:lnTo>
                      <a:lnTo>
                        <a:pt x="2751" y="935"/>
                      </a:lnTo>
                      <a:lnTo>
                        <a:pt x="2751" y="906"/>
                      </a:lnTo>
                      <a:lnTo>
                        <a:pt x="2752" y="878"/>
                      </a:lnTo>
                      <a:lnTo>
                        <a:pt x="2751" y="848"/>
                      </a:lnTo>
                      <a:lnTo>
                        <a:pt x="2741" y="834"/>
                      </a:lnTo>
                      <a:lnTo>
                        <a:pt x="2730" y="819"/>
                      </a:lnTo>
                      <a:lnTo>
                        <a:pt x="2716" y="804"/>
                      </a:lnTo>
                      <a:lnTo>
                        <a:pt x="2703" y="788"/>
                      </a:lnTo>
                      <a:lnTo>
                        <a:pt x="2687" y="771"/>
                      </a:lnTo>
                      <a:lnTo>
                        <a:pt x="2672" y="753"/>
                      </a:lnTo>
                      <a:lnTo>
                        <a:pt x="2658" y="734"/>
                      </a:lnTo>
                      <a:lnTo>
                        <a:pt x="2644" y="716"/>
                      </a:lnTo>
                      <a:lnTo>
                        <a:pt x="2555" y="594"/>
                      </a:lnTo>
                      <a:lnTo>
                        <a:pt x="2676" y="504"/>
                      </a:lnTo>
                      <a:lnTo>
                        <a:pt x="2713" y="476"/>
                      </a:lnTo>
                      <a:lnTo>
                        <a:pt x="2751" y="449"/>
                      </a:lnTo>
                      <a:lnTo>
                        <a:pt x="2788" y="422"/>
                      </a:lnTo>
                      <a:lnTo>
                        <a:pt x="2826" y="393"/>
                      </a:lnTo>
                      <a:lnTo>
                        <a:pt x="2863" y="366"/>
                      </a:lnTo>
                      <a:lnTo>
                        <a:pt x="2901" y="339"/>
                      </a:lnTo>
                      <a:lnTo>
                        <a:pt x="2939" y="312"/>
                      </a:lnTo>
                      <a:lnTo>
                        <a:pt x="2976" y="285"/>
                      </a:lnTo>
                      <a:lnTo>
                        <a:pt x="3140" y="165"/>
                      </a:lnTo>
                      <a:lnTo>
                        <a:pt x="3229" y="229"/>
                      </a:lnTo>
                      <a:lnTo>
                        <a:pt x="3277" y="262"/>
                      </a:lnTo>
                      <a:lnTo>
                        <a:pt x="3325" y="297"/>
                      </a:lnTo>
                      <a:lnTo>
                        <a:pt x="3372" y="331"/>
                      </a:lnTo>
                      <a:lnTo>
                        <a:pt x="3420" y="365"/>
                      </a:lnTo>
                      <a:lnTo>
                        <a:pt x="3467" y="400"/>
                      </a:lnTo>
                      <a:lnTo>
                        <a:pt x="3515" y="434"/>
                      </a:lnTo>
                      <a:lnTo>
                        <a:pt x="3562" y="469"/>
                      </a:lnTo>
                      <a:lnTo>
                        <a:pt x="3609" y="503"/>
                      </a:lnTo>
                      <a:lnTo>
                        <a:pt x="3733" y="595"/>
                      </a:lnTo>
                      <a:lnTo>
                        <a:pt x="3591" y="777"/>
                      </a:lnTo>
                      <a:lnTo>
                        <a:pt x="3575" y="796"/>
                      </a:lnTo>
                      <a:lnTo>
                        <a:pt x="3560" y="814"/>
                      </a:lnTo>
                      <a:lnTo>
                        <a:pt x="3546" y="832"/>
                      </a:lnTo>
                      <a:lnTo>
                        <a:pt x="3534" y="849"/>
                      </a:lnTo>
                      <a:lnTo>
                        <a:pt x="3534" y="878"/>
                      </a:lnTo>
                      <a:lnTo>
                        <a:pt x="3534" y="907"/>
                      </a:lnTo>
                      <a:lnTo>
                        <a:pt x="3535" y="935"/>
                      </a:lnTo>
                      <a:lnTo>
                        <a:pt x="3535" y="963"/>
                      </a:lnTo>
                      <a:lnTo>
                        <a:pt x="3556" y="931"/>
                      </a:lnTo>
                      <a:lnTo>
                        <a:pt x="3579" y="899"/>
                      </a:lnTo>
                      <a:lnTo>
                        <a:pt x="3600" y="866"/>
                      </a:lnTo>
                      <a:lnTo>
                        <a:pt x="3622" y="833"/>
                      </a:lnTo>
                      <a:lnTo>
                        <a:pt x="3644" y="800"/>
                      </a:lnTo>
                      <a:lnTo>
                        <a:pt x="3665" y="768"/>
                      </a:lnTo>
                      <a:lnTo>
                        <a:pt x="3688" y="735"/>
                      </a:lnTo>
                      <a:lnTo>
                        <a:pt x="3709" y="702"/>
                      </a:lnTo>
                      <a:lnTo>
                        <a:pt x="3761" y="624"/>
                      </a:lnTo>
                      <a:lnTo>
                        <a:pt x="3813" y="546"/>
                      </a:lnTo>
                      <a:lnTo>
                        <a:pt x="3866" y="468"/>
                      </a:lnTo>
                      <a:lnTo>
                        <a:pt x="3917" y="389"/>
                      </a:lnTo>
                      <a:lnTo>
                        <a:pt x="3969" y="312"/>
                      </a:lnTo>
                      <a:lnTo>
                        <a:pt x="4020" y="233"/>
                      </a:lnTo>
                      <a:lnTo>
                        <a:pt x="4072" y="154"/>
                      </a:lnTo>
                      <a:lnTo>
                        <a:pt x="4123" y="77"/>
                      </a:lnTo>
                      <a:lnTo>
                        <a:pt x="4164" y="15"/>
                      </a:lnTo>
                      <a:lnTo>
                        <a:pt x="4237" y="8"/>
                      </a:lnTo>
                      <a:lnTo>
                        <a:pt x="4288" y="4"/>
                      </a:lnTo>
                      <a:lnTo>
                        <a:pt x="4338" y="2"/>
                      </a:lnTo>
                      <a:lnTo>
                        <a:pt x="4390" y="2"/>
                      </a:lnTo>
                      <a:lnTo>
                        <a:pt x="4441" y="4"/>
                      </a:lnTo>
                      <a:lnTo>
                        <a:pt x="4492" y="8"/>
                      </a:lnTo>
                      <a:lnTo>
                        <a:pt x="4543" y="13"/>
                      </a:lnTo>
                      <a:lnTo>
                        <a:pt x="4593" y="20"/>
                      </a:lnTo>
                      <a:lnTo>
                        <a:pt x="4644" y="29"/>
                      </a:lnTo>
                      <a:lnTo>
                        <a:pt x="4694" y="39"/>
                      </a:lnTo>
                      <a:lnTo>
                        <a:pt x="4745" y="53"/>
                      </a:lnTo>
                      <a:lnTo>
                        <a:pt x="4795" y="66"/>
                      </a:lnTo>
                      <a:lnTo>
                        <a:pt x="4845" y="82"/>
                      </a:lnTo>
                      <a:lnTo>
                        <a:pt x="4894" y="99"/>
                      </a:lnTo>
                      <a:lnTo>
                        <a:pt x="4944" y="118"/>
                      </a:lnTo>
                      <a:lnTo>
                        <a:pt x="4993" y="139"/>
                      </a:lnTo>
                      <a:lnTo>
                        <a:pt x="5042" y="161"/>
                      </a:lnTo>
                      <a:lnTo>
                        <a:pt x="5089" y="186"/>
                      </a:lnTo>
                      <a:lnTo>
                        <a:pt x="5137" y="211"/>
                      </a:lnTo>
                      <a:lnTo>
                        <a:pt x="5184" y="238"/>
                      </a:lnTo>
                      <a:lnTo>
                        <a:pt x="5231" y="266"/>
                      </a:lnTo>
                      <a:lnTo>
                        <a:pt x="5277" y="297"/>
                      </a:lnTo>
                      <a:lnTo>
                        <a:pt x="5323" y="329"/>
                      </a:lnTo>
                      <a:lnTo>
                        <a:pt x="5367" y="362"/>
                      </a:lnTo>
                      <a:lnTo>
                        <a:pt x="5412" y="397"/>
                      </a:lnTo>
                      <a:lnTo>
                        <a:pt x="5455" y="433"/>
                      </a:lnTo>
                      <a:lnTo>
                        <a:pt x="5498" y="471"/>
                      </a:lnTo>
                      <a:lnTo>
                        <a:pt x="5539" y="510"/>
                      </a:lnTo>
                      <a:lnTo>
                        <a:pt x="5581" y="551"/>
                      </a:lnTo>
                      <a:lnTo>
                        <a:pt x="5621" y="593"/>
                      </a:lnTo>
                      <a:lnTo>
                        <a:pt x="5660" y="637"/>
                      </a:lnTo>
                      <a:lnTo>
                        <a:pt x="5699" y="682"/>
                      </a:lnTo>
                      <a:lnTo>
                        <a:pt x="5736" y="728"/>
                      </a:lnTo>
                      <a:lnTo>
                        <a:pt x="5769" y="769"/>
                      </a:lnTo>
                      <a:lnTo>
                        <a:pt x="5800" y="810"/>
                      </a:lnTo>
                      <a:lnTo>
                        <a:pt x="5830" y="851"/>
                      </a:lnTo>
                      <a:lnTo>
                        <a:pt x="5859" y="894"/>
                      </a:lnTo>
                      <a:lnTo>
                        <a:pt x="5888" y="936"/>
                      </a:lnTo>
                      <a:lnTo>
                        <a:pt x="5914" y="979"/>
                      </a:lnTo>
                      <a:lnTo>
                        <a:pt x="5940" y="1024"/>
                      </a:lnTo>
                      <a:lnTo>
                        <a:pt x="5965" y="1067"/>
                      </a:lnTo>
                      <a:lnTo>
                        <a:pt x="5988" y="1112"/>
                      </a:lnTo>
                      <a:lnTo>
                        <a:pt x="6011" y="1157"/>
                      </a:lnTo>
                      <a:lnTo>
                        <a:pt x="6032" y="1201"/>
                      </a:lnTo>
                      <a:lnTo>
                        <a:pt x="6053" y="1247"/>
                      </a:lnTo>
                      <a:lnTo>
                        <a:pt x="6073" y="1292"/>
                      </a:lnTo>
                      <a:lnTo>
                        <a:pt x="6091" y="1338"/>
                      </a:lnTo>
                      <a:lnTo>
                        <a:pt x="6109" y="1383"/>
                      </a:lnTo>
                      <a:lnTo>
                        <a:pt x="6126" y="1428"/>
                      </a:lnTo>
                      <a:lnTo>
                        <a:pt x="6141" y="1473"/>
                      </a:lnTo>
                      <a:lnTo>
                        <a:pt x="6157" y="1518"/>
                      </a:lnTo>
                      <a:lnTo>
                        <a:pt x="6172" y="1562"/>
                      </a:lnTo>
                      <a:lnTo>
                        <a:pt x="6185" y="1607"/>
                      </a:lnTo>
                      <a:lnTo>
                        <a:pt x="6198" y="1651"/>
                      </a:lnTo>
                      <a:lnTo>
                        <a:pt x="6209" y="1696"/>
                      </a:lnTo>
                      <a:lnTo>
                        <a:pt x="6221" y="1739"/>
                      </a:lnTo>
                      <a:lnTo>
                        <a:pt x="6231" y="1781"/>
                      </a:lnTo>
                      <a:lnTo>
                        <a:pt x="6251" y="1865"/>
                      </a:lnTo>
                      <a:lnTo>
                        <a:pt x="6267" y="1947"/>
                      </a:lnTo>
                      <a:lnTo>
                        <a:pt x="6281" y="2025"/>
                      </a:lnTo>
                      <a:lnTo>
                        <a:pt x="6293" y="2101"/>
                      </a:lnTo>
                      <a:lnTo>
                        <a:pt x="6300" y="2149"/>
                      </a:lnTo>
                      <a:lnTo>
                        <a:pt x="6278" y="2193"/>
                      </a:lnTo>
                      <a:lnTo>
                        <a:pt x="6243" y="2259"/>
                      </a:lnTo>
                      <a:lnTo>
                        <a:pt x="6205" y="2325"/>
                      </a:lnTo>
                      <a:lnTo>
                        <a:pt x="6168" y="2391"/>
                      </a:lnTo>
                      <a:lnTo>
                        <a:pt x="6128" y="2454"/>
                      </a:lnTo>
                      <a:lnTo>
                        <a:pt x="6088" y="2518"/>
                      </a:lnTo>
                      <a:lnTo>
                        <a:pt x="6046" y="2580"/>
                      </a:lnTo>
                      <a:lnTo>
                        <a:pt x="6004" y="2641"/>
                      </a:lnTo>
                      <a:lnTo>
                        <a:pt x="5961" y="2701"/>
                      </a:lnTo>
                      <a:lnTo>
                        <a:pt x="5915" y="2761"/>
                      </a:lnTo>
                      <a:lnTo>
                        <a:pt x="5870" y="2818"/>
                      </a:lnTo>
                      <a:lnTo>
                        <a:pt x="5823" y="2876"/>
                      </a:lnTo>
                      <a:lnTo>
                        <a:pt x="5775" y="2932"/>
                      </a:lnTo>
                      <a:lnTo>
                        <a:pt x="5725" y="2987"/>
                      </a:lnTo>
                      <a:lnTo>
                        <a:pt x="5676" y="3040"/>
                      </a:lnTo>
                      <a:lnTo>
                        <a:pt x="5624" y="3093"/>
                      </a:lnTo>
                      <a:lnTo>
                        <a:pt x="5572" y="3144"/>
                      </a:lnTo>
                      <a:lnTo>
                        <a:pt x="5520" y="3194"/>
                      </a:lnTo>
                      <a:lnTo>
                        <a:pt x="5465" y="3244"/>
                      </a:lnTo>
                      <a:lnTo>
                        <a:pt x="5411" y="3291"/>
                      </a:lnTo>
                      <a:lnTo>
                        <a:pt x="5355" y="3338"/>
                      </a:lnTo>
                      <a:lnTo>
                        <a:pt x="5299" y="3383"/>
                      </a:lnTo>
                      <a:lnTo>
                        <a:pt x="5242" y="3427"/>
                      </a:lnTo>
                      <a:lnTo>
                        <a:pt x="5183" y="3470"/>
                      </a:lnTo>
                      <a:lnTo>
                        <a:pt x="5125" y="3511"/>
                      </a:lnTo>
                      <a:lnTo>
                        <a:pt x="5065" y="3551"/>
                      </a:lnTo>
                      <a:lnTo>
                        <a:pt x="5004" y="3590"/>
                      </a:lnTo>
                      <a:lnTo>
                        <a:pt x="4943" y="3628"/>
                      </a:lnTo>
                      <a:lnTo>
                        <a:pt x="4881" y="3663"/>
                      </a:lnTo>
                      <a:lnTo>
                        <a:pt x="4819" y="3699"/>
                      </a:lnTo>
                      <a:lnTo>
                        <a:pt x="4756" y="3731"/>
                      </a:lnTo>
                      <a:lnTo>
                        <a:pt x="4692" y="3763"/>
                      </a:lnTo>
                      <a:lnTo>
                        <a:pt x="4628" y="3793"/>
                      </a:lnTo>
                      <a:lnTo>
                        <a:pt x="4584" y="3813"/>
                      </a:lnTo>
                      <a:lnTo>
                        <a:pt x="4541" y="3833"/>
                      </a:lnTo>
                      <a:lnTo>
                        <a:pt x="4496" y="3851"/>
                      </a:lnTo>
                      <a:lnTo>
                        <a:pt x="4452" y="3869"/>
                      </a:lnTo>
                      <a:lnTo>
                        <a:pt x="4407" y="3887"/>
                      </a:lnTo>
                      <a:lnTo>
                        <a:pt x="4363" y="3904"/>
                      </a:lnTo>
                      <a:lnTo>
                        <a:pt x="4318" y="3921"/>
                      </a:lnTo>
                      <a:lnTo>
                        <a:pt x="4273" y="3936"/>
                      </a:lnTo>
                      <a:lnTo>
                        <a:pt x="4227" y="3951"/>
                      </a:lnTo>
                      <a:lnTo>
                        <a:pt x="4182" y="3965"/>
                      </a:lnTo>
                      <a:lnTo>
                        <a:pt x="4136" y="3979"/>
                      </a:lnTo>
                      <a:lnTo>
                        <a:pt x="4091" y="3992"/>
                      </a:lnTo>
                      <a:lnTo>
                        <a:pt x="4044" y="4004"/>
                      </a:lnTo>
                      <a:lnTo>
                        <a:pt x="3999" y="4016"/>
                      </a:lnTo>
                      <a:lnTo>
                        <a:pt x="3952" y="4028"/>
                      </a:lnTo>
                      <a:lnTo>
                        <a:pt x="3906" y="4038"/>
                      </a:lnTo>
                      <a:lnTo>
                        <a:pt x="3859" y="4048"/>
                      </a:lnTo>
                      <a:lnTo>
                        <a:pt x="3812" y="4057"/>
                      </a:lnTo>
                      <a:lnTo>
                        <a:pt x="3765" y="4066"/>
                      </a:lnTo>
                      <a:lnTo>
                        <a:pt x="3719" y="4074"/>
                      </a:lnTo>
                      <a:lnTo>
                        <a:pt x="3671" y="4081"/>
                      </a:lnTo>
                      <a:lnTo>
                        <a:pt x="3625" y="4088"/>
                      </a:lnTo>
                      <a:lnTo>
                        <a:pt x="3577" y="4093"/>
                      </a:lnTo>
                      <a:lnTo>
                        <a:pt x="3530" y="4099"/>
                      </a:lnTo>
                      <a:lnTo>
                        <a:pt x="3482" y="4104"/>
                      </a:lnTo>
                      <a:lnTo>
                        <a:pt x="3435" y="4108"/>
                      </a:lnTo>
                      <a:lnTo>
                        <a:pt x="3387" y="4111"/>
                      </a:lnTo>
                      <a:lnTo>
                        <a:pt x="3340" y="4114"/>
                      </a:lnTo>
                      <a:lnTo>
                        <a:pt x="3292" y="4116"/>
                      </a:lnTo>
                      <a:lnTo>
                        <a:pt x="3245" y="4118"/>
                      </a:lnTo>
                      <a:lnTo>
                        <a:pt x="3197" y="4119"/>
                      </a:lnTo>
                      <a:lnTo>
                        <a:pt x="3150" y="4119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  <a:lvl2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2pPr>
                  <a:lvl3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3pPr>
                  <a:lvl4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4pPr>
                  <a:lvl5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5pPr>
                  <a:lvl6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6pPr>
                  <a:lvl7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7pPr>
                  <a:lvl8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8pPr>
                  <a:lvl9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9pPr>
                </a:lstStyle>
                <a:p>
                  <a:pPr defTabSz="609601" hangingPunct="1">
                    <a:lnSpc>
                      <a:spcPct val="100000"/>
                    </a:lnSpc>
                    <a:tabLst/>
                    <a:defRPr/>
                  </a:pPr>
                  <a:endParaRPr lang="en-US" sz="3000" b="0" spc="0">
                    <a:solidFill>
                      <a:srgbClr val="646363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1" name="Freeform 227">
                  <a:extLst>
                    <a:ext uri="{FF2B5EF4-FFF2-40B4-BE49-F238E27FC236}">
                      <a16:creationId xmlns:a16="http://schemas.microsoft.com/office/drawing/2014/main" id="{B7FA8EE8-9A42-418E-BF13-CF13034889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9284" y="3376110"/>
                  <a:ext cx="449263" cy="192090"/>
                </a:xfrm>
                <a:custGeom>
                  <a:avLst/>
                  <a:gdLst>
                    <a:gd name="T0" fmla="*/ 1783 w 9354"/>
                    <a:gd name="T1" fmla="*/ 1740 h 3972"/>
                    <a:gd name="T2" fmla="*/ 2630 w 9354"/>
                    <a:gd name="T3" fmla="*/ 2378 h 3972"/>
                    <a:gd name="T4" fmla="*/ 3608 w 9354"/>
                    <a:gd name="T5" fmla="*/ 2789 h 3972"/>
                    <a:gd name="T6" fmla="*/ 4563 w 9354"/>
                    <a:gd name="T7" fmla="*/ 3604 h 3972"/>
                    <a:gd name="T8" fmla="*/ 4868 w 9354"/>
                    <a:gd name="T9" fmla="*/ 3564 h 3972"/>
                    <a:gd name="T10" fmla="*/ 4875 w 9354"/>
                    <a:gd name="T11" fmla="*/ 2934 h 3972"/>
                    <a:gd name="T12" fmla="*/ 5934 w 9354"/>
                    <a:gd name="T13" fmla="*/ 2756 h 3972"/>
                    <a:gd name="T14" fmla="*/ 6898 w 9354"/>
                    <a:gd name="T15" fmla="*/ 2320 h 3972"/>
                    <a:gd name="T16" fmla="*/ 7728 w 9354"/>
                    <a:gd name="T17" fmla="*/ 1658 h 3972"/>
                    <a:gd name="T18" fmla="*/ 8714 w 9354"/>
                    <a:gd name="T19" fmla="*/ 1213 h 3972"/>
                    <a:gd name="T20" fmla="*/ 8739 w 9354"/>
                    <a:gd name="T21" fmla="*/ 937 h 3972"/>
                    <a:gd name="T22" fmla="*/ 8123 w 9354"/>
                    <a:gd name="T23" fmla="*/ 638 h 3972"/>
                    <a:gd name="T24" fmla="*/ 7758 w 9354"/>
                    <a:gd name="T25" fmla="*/ 525 h 3972"/>
                    <a:gd name="T26" fmla="*/ 7511 w 9354"/>
                    <a:gd name="T27" fmla="*/ 899 h 3972"/>
                    <a:gd name="T28" fmla="*/ 7002 w 9354"/>
                    <a:gd name="T29" fmla="*/ 1426 h 3972"/>
                    <a:gd name="T30" fmla="*/ 6450 w 9354"/>
                    <a:gd name="T31" fmla="*/ 1812 h 3972"/>
                    <a:gd name="T32" fmla="*/ 5839 w 9354"/>
                    <a:gd name="T33" fmla="*/ 2068 h 3972"/>
                    <a:gd name="T34" fmla="*/ 5126 w 9354"/>
                    <a:gd name="T35" fmla="*/ 2209 h 3972"/>
                    <a:gd name="T36" fmla="*/ 4367 w 9354"/>
                    <a:gd name="T37" fmla="*/ 2212 h 3972"/>
                    <a:gd name="T38" fmla="*/ 3619 w 9354"/>
                    <a:gd name="T39" fmla="*/ 2069 h 3972"/>
                    <a:gd name="T40" fmla="*/ 2918 w 9354"/>
                    <a:gd name="T41" fmla="*/ 1784 h 3972"/>
                    <a:gd name="T42" fmla="*/ 2403 w 9354"/>
                    <a:gd name="T43" fmla="*/ 1463 h 3972"/>
                    <a:gd name="T44" fmla="*/ 2034 w 9354"/>
                    <a:gd name="T45" fmla="*/ 1103 h 3972"/>
                    <a:gd name="T46" fmla="*/ 1748 w 9354"/>
                    <a:gd name="T47" fmla="*/ 687 h 3972"/>
                    <a:gd name="T48" fmla="*/ 1169 w 9354"/>
                    <a:gd name="T49" fmla="*/ 664 h 3972"/>
                    <a:gd name="T50" fmla="*/ 539 w 9354"/>
                    <a:gd name="T51" fmla="*/ 1012 h 3972"/>
                    <a:gd name="T52" fmla="*/ 630 w 9354"/>
                    <a:gd name="T53" fmla="*/ 1305 h 3972"/>
                    <a:gd name="T54" fmla="*/ 3564 w 9354"/>
                    <a:gd name="T55" fmla="*/ 3093 h 3972"/>
                    <a:gd name="T56" fmla="*/ 2580 w 9354"/>
                    <a:gd name="T57" fmla="*/ 2700 h 3972"/>
                    <a:gd name="T58" fmla="*/ 1713 w 9354"/>
                    <a:gd name="T59" fmla="*/ 2092 h 3972"/>
                    <a:gd name="T60" fmla="*/ 461 w 9354"/>
                    <a:gd name="T61" fmla="*/ 1754 h 3972"/>
                    <a:gd name="T62" fmla="*/ 296 w 9354"/>
                    <a:gd name="T63" fmla="*/ 1324 h 3972"/>
                    <a:gd name="T64" fmla="*/ 0 w 9354"/>
                    <a:gd name="T65" fmla="*/ 966 h 3972"/>
                    <a:gd name="T66" fmla="*/ 865 w 9354"/>
                    <a:gd name="T67" fmla="*/ 482 h 3972"/>
                    <a:gd name="T68" fmla="*/ 1304 w 9354"/>
                    <a:gd name="T69" fmla="*/ 240 h 3972"/>
                    <a:gd name="T70" fmla="*/ 1800 w 9354"/>
                    <a:gd name="T71" fmla="*/ 142 h 3972"/>
                    <a:gd name="T72" fmla="*/ 2144 w 9354"/>
                    <a:gd name="T73" fmla="*/ 741 h 3972"/>
                    <a:gd name="T74" fmla="*/ 2456 w 9354"/>
                    <a:gd name="T75" fmla="*/ 1110 h 3972"/>
                    <a:gd name="T76" fmla="*/ 2880 w 9354"/>
                    <a:gd name="T77" fmla="*/ 1416 h 3972"/>
                    <a:gd name="T78" fmla="*/ 3484 w 9354"/>
                    <a:gd name="T79" fmla="*/ 1703 h 3972"/>
                    <a:gd name="T80" fmla="*/ 4162 w 9354"/>
                    <a:gd name="T81" fmla="*/ 1878 h 3972"/>
                    <a:gd name="T82" fmla="*/ 4862 w 9354"/>
                    <a:gd name="T83" fmla="*/ 1921 h 3972"/>
                    <a:gd name="T84" fmla="*/ 5548 w 9354"/>
                    <a:gd name="T85" fmla="*/ 1830 h 3972"/>
                    <a:gd name="T86" fmla="*/ 6130 w 9354"/>
                    <a:gd name="T87" fmla="*/ 1634 h 3972"/>
                    <a:gd name="T88" fmla="*/ 6646 w 9354"/>
                    <a:gd name="T89" fmla="*/ 1323 h 3972"/>
                    <a:gd name="T90" fmla="*/ 7122 w 9354"/>
                    <a:gd name="T91" fmla="*/ 883 h 3972"/>
                    <a:gd name="T92" fmla="*/ 7442 w 9354"/>
                    <a:gd name="T93" fmla="*/ 478 h 3972"/>
                    <a:gd name="T94" fmla="*/ 7550 w 9354"/>
                    <a:gd name="T95" fmla="*/ 254 h 3972"/>
                    <a:gd name="T96" fmla="*/ 8192 w 9354"/>
                    <a:gd name="T97" fmla="*/ 333 h 3972"/>
                    <a:gd name="T98" fmla="*/ 9031 w 9354"/>
                    <a:gd name="T99" fmla="*/ 743 h 3972"/>
                    <a:gd name="T100" fmla="*/ 9093 w 9354"/>
                    <a:gd name="T101" fmla="*/ 1193 h 3972"/>
                    <a:gd name="T102" fmla="*/ 8936 w 9354"/>
                    <a:gd name="T103" fmla="*/ 1453 h 3972"/>
                    <a:gd name="T104" fmla="*/ 7968 w 9354"/>
                    <a:gd name="T105" fmla="*/ 1848 h 3972"/>
                    <a:gd name="T106" fmla="*/ 7149 w 9354"/>
                    <a:gd name="T107" fmla="*/ 2522 h 3972"/>
                    <a:gd name="T108" fmla="*/ 6199 w 9354"/>
                    <a:gd name="T109" fmla="*/ 2989 h 3972"/>
                    <a:gd name="T110" fmla="*/ 5175 w 9354"/>
                    <a:gd name="T111" fmla="*/ 3219 h 3972"/>
                    <a:gd name="T112" fmla="*/ 5174 w 9354"/>
                    <a:gd name="T113" fmla="*/ 3781 h 3972"/>
                    <a:gd name="T114" fmla="*/ 4751 w 9354"/>
                    <a:gd name="T115" fmla="*/ 3901 h 3972"/>
                    <a:gd name="T116" fmla="*/ 4443 w 9354"/>
                    <a:gd name="T117" fmla="*/ 3932 h 39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9354" h="3972">
                      <a:moveTo>
                        <a:pt x="1175" y="991"/>
                      </a:moveTo>
                      <a:lnTo>
                        <a:pt x="1255" y="1110"/>
                      </a:lnTo>
                      <a:lnTo>
                        <a:pt x="1322" y="1205"/>
                      </a:lnTo>
                      <a:lnTo>
                        <a:pt x="1392" y="1300"/>
                      </a:lnTo>
                      <a:lnTo>
                        <a:pt x="1465" y="1393"/>
                      </a:lnTo>
                      <a:lnTo>
                        <a:pt x="1540" y="1483"/>
                      </a:lnTo>
                      <a:lnTo>
                        <a:pt x="1618" y="1570"/>
                      </a:lnTo>
                      <a:lnTo>
                        <a:pt x="1699" y="1656"/>
                      </a:lnTo>
                      <a:lnTo>
                        <a:pt x="1783" y="1740"/>
                      </a:lnTo>
                      <a:lnTo>
                        <a:pt x="1869" y="1822"/>
                      </a:lnTo>
                      <a:lnTo>
                        <a:pt x="1957" y="1900"/>
                      </a:lnTo>
                      <a:lnTo>
                        <a:pt x="2047" y="1976"/>
                      </a:lnTo>
                      <a:lnTo>
                        <a:pt x="2139" y="2050"/>
                      </a:lnTo>
                      <a:lnTo>
                        <a:pt x="2234" y="2121"/>
                      </a:lnTo>
                      <a:lnTo>
                        <a:pt x="2330" y="2189"/>
                      </a:lnTo>
                      <a:lnTo>
                        <a:pt x="2428" y="2255"/>
                      </a:lnTo>
                      <a:lnTo>
                        <a:pt x="2528" y="2318"/>
                      </a:lnTo>
                      <a:lnTo>
                        <a:pt x="2630" y="2378"/>
                      </a:lnTo>
                      <a:lnTo>
                        <a:pt x="2733" y="2436"/>
                      </a:lnTo>
                      <a:lnTo>
                        <a:pt x="2838" y="2490"/>
                      </a:lnTo>
                      <a:lnTo>
                        <a:pt x="2944" y="2543"/>
                      </a:lnTo>
                      <a:lnTo>
                        <a:pt x="3052" y="2591"/>
                      </a:lnTo>
                      <a:lnTo>
                        <a:pt x="3161" y="2637"/>
                      </a:lnTo>
                      <a:lnTo>
                        <a:pt x="3271" y="2680"/>
                      </a:lnTo>
                      <a:lnTo>
                        <a:pt x="3383" y="2719"/>
                      </a:lnTo>
                      <a:lnTo>
                        <a:pt x="3495" y="2756"/>
                      </a:lnTo>
                      <a:lnTo>
                        <a:pt x="3608" y="2789"/>
                      </a:lnTo>
                      <a:lnTo>
                        <a:pt x="3722" y="2819"/>
                      </a:lnTo>
                      <a:lnTo>
                        <a:pt x="3837" y="2845"/>
                      </a:lnTo>
                      <a:lnTo>
                        <a:pt x="3952" y="2869"/>
                      </a:lnTo>
                      <a:lnTo>
                        <a:pt x="4068" y="2889"/>
                      </a:lnTo>
                      <a:lnTo>
                        <a:pt x="4185" y="2905"/>
                      </a:lnTo>
                      <a:lnTo>
                        <a:pt x="4302" y="2918"/>
                      </a:lnTo>
                      <a:lnTo>
                        <a:pt x="4419" y="2928"/>
                      </a:lnTo>
                      <a:lnTo>
                        <a:pt x="4562" y="2937"/>
                      </a:lnTo>
                      <a:lnTo>
                        <a:pt x="4563" y="3604"/>
                      </a:lnTo>
                      <a:lnTo>
                        <a:pt x="4602" y="3601"/>
                      </a:lnTo>
                      <a:lnTo>
                        <a:pt x="4639" y="3599"/>
                      </a:lnTo>
                      <a:lnTo>
                        <a:pt x="4677" y="3597"/>
                      </a:lnTo>
                      <a:lnTo>
                        <a:pt x="4716" y="3597"/>
                      </a:lnTo>
                      <a:lnTo>
                        <a:pt x="4754" y="3597"/>
                      </a:lnTo>
                      <a:lnTo>
                        <a:pt x="4793" y="3598"/>
                      </a:lnTo>
                      <a:lnTo>
                        <a:pt x="4830" y="3601"/>
                      </a:lnTo>
                      <a:lnTo>
                        <a:pt x="4868" y="3604"/>
                      </a:lnTo>
                      <a:lnTo>
                        <a:pt x="4868" y="3564"/>
                      </a:lnTo>
                      <a:lnTo>
                        <a:pt x="4868" y="3502"/>
                      </a:lnTo>
                      <a:lnTo>
                        <a:pt x="4868" y="3440"/>
                      </a:lnTo>
                      <a:lnTo>
                        <a:pt x="4867" y="3379"/>
                      </a:lnTo>
                      <a:lnTo>
                        <a:pt x="4867" y="3318"/>
                      </a:lnTo>
                      <a:lnTo>
                        <a:pt x="4868" y="3257"/>
                      </a:lnTo>
                      <a:lnTo>
                        <a:pt x="4868" y="3195"/>
                      </a:lnTo>
                      <a:lnTo>
                        <a:pt x="4869" y="3135"/>
                      </a:lnTo>
                      <a:lnTo>
                        <a:pt x="4872" y="3073"/>
                      </a:lnTo>
                      <a:lnTo>
                        <a:pt x="4875" y="2934"/>
                      </a:lnTo>
                      <a:lnTo>
                        <a:pt x="5015" y="2925"/>
                      </a:lnTo>
                      <a:lnTo>
                        <a:pt x="5131" y="2916"/>
                      </a:lnTo>
                      <a:lnTo>
                        <a:pt x="5247" y="2903"/>
                      </a:lnTo>
                      <a:lnTo>
                        <a:pt x="5363" y="2888"/>
                      </a:lnTo>
                      <a:lnTo>
                        <a:pt x="5478" y="2868"/>
                      </a:lnTo>
                      <a:lnTo>
                        <a:pt x="5593" y="2844"/>
                      </a:lnTo>
                      <a:lnTo>
                        <a:pt x="5707" y="2818"/>
                      </a:lnTo>
                      <a:lnTo>
                        <a:pt x="5820" y="2789"/>
                      </a:lnTo>
                      <a:lnTo>
                        <a:pt x="5934" y="2756"/>
                      </a:lnTo>
                      <a:lnTo>
                        <a:pt x="6045" y="2719"/>
                      </a:lnTo>
                      <a:lnTo>
                        <a:pt x="6156" y="2680"/>
                      </a:lnTo>
                      <a:lnTo>
                        <a:pt x="6266" y="2638"/>
                      </a:lnTo>
                      <a:lnTo>
                        <a:pt x="6374" y="2592"/>
                      </a:lnTo>
                      <a:lnTo>
                        <a:pt x="6482" y="2544"/>
                      </a:lnTo>
                      <a:lnTo>
                        <a:pt x="6589" y="2492"/>
                      </a:lnTo>
                      <a:lnTo>
                        <a:pt x="6693" y="2438"/>
                      </a:lnTo>
                      <a:lnTo>
                        <a:pt x="6797" y="2380"/>
                      </a:lnTo>
                      <a:lnTo>
                        <a:pt x="6898" y="2320"/>
                      </a:lnTo>
                      <a:lnTo>
                        <a:pt x="6998" y="2256"/>
                      </a:lnTo>
                      <a:lnTo>
                        <a:pt x="7096" y="2191"/>
                      </a:lnTo>
                      <a:lnTo>
                        <a:pt x="7193" y="2122"/>
                      </a:lnTo>
                      <a:lnTo>
                        <a:pt x="7287" y="2052"/>
                      </a:lnTo>
                      <a:lnTo>
                        <a:pt x="7380" y="1978"/>
                      </a:lnTo>
                      <a:lnTo>
                        <a:pt x="7470" y="1901"/>
                      </a:lnTo>
                      <a:lnTo>
                        <a:pt x="7559" y="1823"/>
                      </a:lnTo>
                      <a:lnTo>
                        <a:pt x="7645" y="1742"/>
                      </a:lnTo>
                      <a:lnTo>
                        <a:pt x="7728" y="1658"/>
                      </a:lnTo>
                      <a:lnTo>
                        <a:pt x="7809" y="1572"/>
                      </a:lnTo>
                      <a:lnTo>
                        <a:pt x="7887" y="1484"/>
                      </a:lnTo>
                      <a:lnTo>
                        <a:pt x="7964" y="1394"/>
                      </a:lnTo>
                      <a:lnTo>
                        <a:pt x="8037" y="1301"/>
                      </a:lnTo>
                      <a:lnTo>
                        <a:pt x="8108" y="1206"/>
                      </a:lnTo>
                      <a:lnTo>
                        <a:pt x="8175" y="1110"/>
                      </a:lnTo>
                      <a:lnTo>
                        <a:pt x="8255" y="992"/>
                      </a:lnTo>
                      <a:lnTo>
                        <a:pt x="8697" y="1246"/>
                      </a:lnTo>
                      <a:lnTo>
                        <a:pt x="8714" y="1213"/>
                      </a:lnTo>
                      <a:lnTo>
                        <a:pt x="8732" y="1181"/>
                      </a:lnTo>
                      <a:lnTo>
                        <a:pt x="8751" y="1149"/>
                      </a:lnTo>
                      <a:lnTo>
                        <a:pt x="8771" y="1119"/>
                      </a:lnTo>
                      <a:lnTo>
                        <a:pt x="8792" y="1087"/>
                      </a:lnTo>
                      <a:lnTo>
                        <a:pt x="8813" y="1057"/>
                      </a:lnTo>
                      <a:lnTo>
                        <a:pt x="8835" y="1027"/>
                      </a:lnTo>
                      <a:lnTo>
                        <a:pt x="8858" y="998"/>
                      </a:lnTo>
                      <a:lnTo>
                        <a:pt x="8800" y="967"/>
                      </a:lnTo>
                      <a:lnTo>
                        <a:pt x="8739" y="937"/>
                      </a:lnTo>
                      <a:lnTo>
                        <a:pt x="8677" y="906"/>
                      </a:lnTo>
                      <a:lnTo>
                        <a:pt x="8612" y="875"/>
                      </a:lnTo>
                      <a:lnTo>
                        <a:pt x="8546" y="842"/>
                      </a:lnTo>
                      <a:lnTo>
                        <a:pt x="8478" y="810"/>
                      </a:lnTo>
                      <a:lnTo>
                        <a:pt x="8411" y="778"/>
                      </a:lnTo>
                      <a:lnTo>
                        <a:pt x="8344" y="745"/>
                      </a:lnTo>
                      <a:lnTo>
                        <a:pt x="8269" y="710"/>
                      </a:lnTo>
                      <a:lnTo>
                        <a:pt x="8195" y="674"/>
                      </a:lnTo>
                      <a:lnTo>
                        <a:pt x="8123" y="638"/>
                      </a:lnTo>
                      <a:lnTo>
                        <a:pt x="8050" y="603"/>
                      </a:lnTo>
                      <a:lnTo>
                        <a:pt x="7980" y="569"/>
                      </a:lnTo>
                      <a:lnTo>
                        <a:pt x="7911" y="535"/>
                      </a:lnTo>
                      <a:lnTo>
                        <a:pt x="7846" y="501"/>
                      </a:lnTo>
                      <a:lnTo>
                        <a:pt x="7783" y="469"/>
                      </a:lnTo>
                      <a:lnTo>
                        <a:pt x="7776" y="484"/>
                      </a:lnTo>
                      <a:lnTo>
                        <a:pt x="7769" y="498"/>
                      </a:lnTo>
                      <a:lnTo>
                        <a:pt x="7763" y="512"/>
                      </a:lnTo>
                      <a:lnTo>
                        <a:pt x="7758" y="525"/>
                      </a:lnTo>
                      <a:lnTo>
                        <a:pt x="7742" y="560"/>
                      </a:lnTo>
                      <a:lnTo>
                        <a:pt x="7727" y="593"/>
                      </a:lnTo>
                      <a:lnTo>
                        <a:pt x="7709" y="625"/>
                      </a:lnTo>
                      <a:lnTo>
                        <a:pt x="7690" y="660"/>
                      </a:lnTo>
                      <a:lnTo>
                        <a:pt x="7667" y="696"/>
                      </a:lnTo>
                      <a:lnTo>
                        <a:pt x="7640" y="735"/>
                      </a:lnTo>
                      <a:lnTo>
                        <a:pt x="7606" y="780"/>
                      </a:lnTo>
                      <a:lnTo>
                        <a:pt x="7566" y="831"/>
                      </a:lnTo>
                      <a:lnTo>
                        <a:pt x="7511" y="899"/>
                      </a:lnTo>
                      <a:lnTo>
                        <a:pt x="7456" y="965"/>
                      </a:lnTo>
                      <a:lnTo>
                        <a:pt x="7400" y="1029"/>
                      </a:lnTo>
                      <a:lnTo>
                        <a:pt x="7345" y="1091"/>
                      </a:lnTo>
                      <a:lnTo>
                        <a:pt x="7288" y="1152"/>
                      </a:lnTo>
                      <a:lnTo>
                        <a:pt x="7232" y="1210"/>
                      </a:lnTo>
                      <a:lnTo>
                        <a:pt x="7175" y="1267"/>
                      </a:lnTo>
                      <a:lnTo>
                        <a:pt x="7117" y="1322"/>
                      </a:lnTo>
                      <a:lnTo>
                        <a:pt x="7060" y="1376"/>
                      </a:lnTo>
                      <a:lnTo>
                        <a:pt x="7002" y="1426"/>
                      </a:lnTo>
                      <a:lnTo>
                        <a:pt x="6942" y="1477"/>
                      </a:lnTo>
                      <a:lnTo>
                        <a:pt x="6884" y="1524"/>
                      </a:lnTo>
                      <a:lnTo>
                        <a:pt x="6823" y="1570"/>
                      </a:lnTo>
                      <a:lnTo>
                        <a:pt x="6762" y="1615"/>
                      </a:lnTo>
                      <a:lnTo>
                        <a:pt x="6702" y="1657"/>
                      </a:lnTo>
                      <a:lnTo>
                        <a:pt x="6640" y="1699"/>
                      </a:lnTo>
                      <a:lnTo>
                        <a:pt x="6577" y="1738"/>
                      </a:lnTo>
                      <a:lnTo>
                        <a:pt x="6515" y="1776"/>
                      </a:lnTo>
                      <a:lnTo>
                        <a:pt x="6450" y="1812"/>
                      </a:lnTo>
                      <a:lnTo>
                        <a:pt x="6386" y="1847"/>
                      </a:lnTo>
                      <a:lnTo>
                        <a:pt x="6321" y="1879"/>
                      </a:lnTo>
                      <a:lnTo>
                        <a:pt x="6254" y="1911"/>
                      </a:lnTo>
                      <a:lnTo>
                        <a:pt x="6187" y="1941"/>
                      </a:lnTo>
                      <a:lnTo>
                        <a:pt x="6120" y="1969"/>
                      </a:lnTo>
                      <a:lnTo>
                        <a:pt x="6051" y="1996"/>
                      </a:lnTo>
                      <a:lnTo>
                        <a:pt x="5981" y="2021"/>
                      </a:lnTo>
                      <a:lnTo>
                        <a:pt x="5910" y="2046"/>
                      </a:lnTo>
                      <a:lnTo>
                        <a:pt x="5839" y="2068"/>
                      </a:lnTo>
                      <a:lnTo>
                        <a:pt x="5766" y="2089"/>
                      </a:lnTo>
                      <a:lnTo>
                        <a:pt x="5692" y="2108"/>
                      </a:lnTo>
                      <a:lnTo>
                        <a:pt x="5617" y="2126"/>
                      </a:lnTo>
                      <a:lnTo>
                        <a:pt x="5542" y="2143"/>
                      </a:lnTo>
                      <a:lnTo>
                        <a:pt x="5460" y="2161"/>
                      </a:lnTo>
                      <a:lnTo>
                        <a:pt x="5377" y="2176"/>
                      </a:lnTo>
                      <a:lnTo>
                        <a:pt x="5294" y="2189"/>
                      </a:lnTo>
                      <a:lnTo>
                        <a:pt x="5210" y="2200"/>
                      </a:lnTo>
                      <a:lnTo>
                        <a:pt x="5126" y="2209"/>
                      </a:lnTo>
                      <a:lnTo>
                        <a:pt x="5042" y="2217"/>
                      </a:lnTo>
                      <a:lnTo>
                        <a:pt x="4958" y="2222"/>
                      </a:lnTo>
                      <a:lnTo>
                        <a:pt x="4874" y="2226"/>
                      </a:lnTo>
                      <a:lnTo>
                        <a:pt x="4790" y="2228"/>
                      </a:lnTo>
                      <a:lnTo>
                        <a:pt x="4705" y="2229"/>
                      </a:lnTo>
                      <a:lnTo>
                        <a:pt x="4620" y="2227"/>
                      </a:lnTo>
                      <a:lnTo>
                        <a:pt x="4536" y="2224"/>
                      </a:lnTo>
                      <a:lnTo>
                        <a:pt x="4451" y="2218"/>
                      </a:lnTo>
                      <a:lnTo>
                        <a:pt x="4367" y="2212"/>
                      </a:lnTo>
                      <a:lnTo>
                        <a:pt x="4282" y="2203"/>
                      </a:lnTo>
                      <a:lnTo>
                        <a:pt x="4198" y="2192"/>
                      </a:lnTo>
                      <a:lnTo>
                        <a:pt x="4115" y="2180"/>
                      </a:lnTo>
                      <a:lnTo>
                        <a:pt x="4032" y="2166"/>
                      </a:lnTo>
                      <a:lnTo>
                        <a:pt x="3948" y="2149"/>
                      </a:lnTo>
                      <a:lnTo>
                        <a:pt x="3865" y="2132"/>
                      </a:lnTo>
                      <a:lnTo>
                        <a:pt x="3783" y="2112"/>
                      </a:lnTo>
                      <a:lnTo>
                        <a:pt x="3701" y="2091"/>
                      </a:lnTo>
                      <a:lnTo>
                        <a:pt x="3619" y="2069"/>
                      </a:lnTo>
                      <a:lnTo>
                        <a:pt x="3538" y="2044"/>
                      </a:lnTo>
                      <a:lnTo>
                        <a:pt x="3459" y="2017"/>
                      </a:lnTo>
                      <a:lnTo>
                        <a:pt x="3379" y="1989"/>
                      </a:lnTo>
                      <a:lnTo>
                        <a:pt x="3300" y="1960"/>
                      </a:lnTo>
                      <a:lnTo>
                        <a:pt x="3222" y="1928"/>
                      </a:lnTo>
                      <a:lnTo>
                        <a:pt x="3144" y="1894"/>
                      </a:lnTo>
                      <a:lnTo>
                        <a:pt x="3068" y="1860"/>
                      </a:lnTo>
                      <a:lnTo>
                        <a:pt x="2993" y="1823"/>
                      </a:lnTo>
                      <a:lnTo>
                        <a:pt x="2918" y="1784"/>
                      </a:lnTo>
                      <a:lnTo>
                        <a:pt x="2851" y="1750"/>
                      </a:lnTo>
                      <a:lnTo>
                        <a:pt x="2788" y="1715"/>
                      </a:lnTo>
                      <a:lnTo>
                        <a:pt x="2726" y="1679"/>
                      </a:lnTo>
                      <a:lnTo>
                        <a:pt x="2666" y="1644"/>
                      </a:lnTo>
                      <a:lnTo>
                        <a:pt x="2610" y="1609"/>
                      </a:lnTo>
                      <a:lnTo>
                        <a:pt x="2555" y="1572"/>
                      </a:lnTo>
                      <a:lnTo>
                        <a:pt x="2502" y="1536"/>
                      </a:lnTo>
                      <a:lnTo>
                        <a:pt x="2451" y="1500"/>
                      </a:lnTo>
                      <a:lnTo>
                        <a:pt x="2403" y="1463"/>
                      </a:lnTo>
                      <a:lnTo>
                        <a:pt x="2355" y="1424"/>
                      </a:lnTo>
                      <a:lnTo>
                        <a:pt x="2310" y="1386"/>
                      </a:lnTo>
                      <a:lnTo>
                        <a:pt x="2266" y="1348"/>
                      </a:lnTo>
                      <a:lnTo>
                        <a:pt x="2225" y="1308"/>
                      </a:lnTo>
                      <a:lnTo>
                        <a:pt x="2183" y="1269"/>
                      </a:lnTo>
                      <a:lnTo>
                        <a:pt x="2144" y="1229"/>
                      </a:lnTo>
                      <a:lnTo>
                        <a:pt x="2106" y="1187"/>
                      </a:lnTo>
                      <a:lnTo>
                        <a:pt x="2069" y="1146"/>
                      </a:lnTo>
                      <a:lnTo>
                        <a:pt x="2034" y="1103"/>
                      </a:lnTo>
                      <a:lnTo>
                        <a:pt x="1999" y="1060"/>
                      </a:lnTo>
                      <a:lnTo>
                        <a:pt x="1965" y="1017"/>
                      </a:lnTo>
                      <a:lnTo>
                        <a:pt x="1933" y="972"/>
                      </a:lnTo>
                      <a:lnTo>
                        <a:pt x="1900" y="927"/>
                      </a:lnTo>
                      <a:lnTo>
                        <a:pt x="1869" y="881"/>
                      </a:lnTo>
                      <a:lnTo>
                        <a:pt x="1838" y="833"/>
                      </a:lnTo>
                      <a:lnTo>
                        <a:pt x="1807" y="786"/>
                      </a:lnTo>
                      <a:lnTo>
                        <a:pt x="1778" y="736"/>
                      </a:lnTo>
                      <a:lnTo>
                        <a:pt x="1748" y="687"/>
                      </a:lnTo>
                      <a:lnTo>
                        <a:pt x="1718" y="636"/>
                      </a:lnTo>
                      <a:lnTo>
                        <a:pt x="1661" y="532"/>
                      </a:lnTo>
                      <a:lnTo>
                        <a:pt x="1602" y="423"/>
                      </a:lnTo>
                      <a:lnTo>
                        <a:pt x="1536" y="460"/>
                      </a:lnTo>
                      <a:lnTo>
                        <a:pt x="1468" y="498"/>
                      </a:lnTo>
                      <a:lnTo>
                        <a:pt x="1396" y="538"/>
                      </a:lnTo>
                      <a:lnTo>
                        <a:pt x="1321" y="579"/>
                      </a:lnTo>
                      <a:lnTo>
                        <a:pt x="1246" y="620"/>
                      </a:lnTo>
                      <a:lnTo>
                        <a:pt x="1169" y="664"/>
                      </a:lnTo>
                      <a:lnTo>
                        <a:pt x="1091" y="706"/>
                      </a:lnTo>
                      <a:lnTo>
                        <a:pt x="1013" y="749"/>
                      </a:lnTo>
                      <a:lnTo>
                        <a:pt x="942" y="789"/>
                      </a:lnTo>
                      <a:lnTo>
                        <a:pt x="871" y="827"/>
                      </a:lnTo>
                      <a:lnTo>
                        <a:pt x="802" y="865"/>
                      </a:lnTo>
                      <a:lnTo>
                        <a:pt x="734" y="903"/>
                      </a:lnTo>
                      <a:lnTo>
                        <a:pt x="666" y="940"/>
                      </a:lnTo>
                      <a:lnTo>
                        <a:pt x="602" y="976"/>
                      </a:lnTo>
                      <a:lnTo>
                        <a:pt x="539" y="1012"/>
                      </a:lnTo>
                      <a:lnTo>
                        <a:pt x="478" y="1045"/>
                      </a:lnTo>
                      <a:lnTo>
                        <a:pt x="501" y="1076"/>
                      </a:lnTo>
                      <a:lnTo>
                        <a:pt x="521" y="1108"/>
                      </a:lnTo>
                      <a:lnTo>
                        <a:pt x="541" y="1139"/>
                      </a:lnTo>
                      <a:lnTo>
                        <a:pt x="561" y="1171"/>
                      </a:lnTo>
                      <a:lnTo>
                        <a:pt x="579" y="1204"/>
                      </a:lnTo>
                      <a:lnTo>
                        <a:pt x="598" y="1238"/>
                      </a:lnTo>
                      <a:lnTo>
                        <a:pt x="614" y="1271"/>
                      </a:lnTo>
                      <a:lnTo>
                        <a:pt x="630" y="1305"/>
                      </a:lnTo>
                      <a:lnTo>
                        <a:pt x="1175" y="991"/>
                      </a:lnTo>
                      <a:close/>
                      <a:moveTo>
                        <a:pt x="4257" y="3972"/>
                      </a:moveTo>
                      <a:lnTo>
                        <a:pt x="4257" y="3221"/>
                      </a:lnTo>
                      <a:lnTo>
                        <a:pt x="4141" y="3207"/>
                      </a:lnTo>
                      <a:lnTo>
                        <a:pt x="4025" y="3190"/>
                      </a:lnTo>
                      <a:lnTo>
                        <a:pt x="3908" y="3171"/>
                      </a:lnTo>
                      <a:lnTo>
                        <a:pt x="3793" y="3148"/>
                      </a:lnTo>
                      <a:lnTo>
                        <a:pt x="3678" y="3122"/>
                      </a:lnTo>
                      <a:lnTo>
                        <a:pt x="3564" y="3093"/>
                      </a:lnTo>
                      <a:lnTo>
                        <a:pt x="3451" y="3061"/>
                      </a:lnTo>
                      <a:lnTo>
                        <a:pt x="3338" y="3026"/>
                      </a:lnTo>
                      <a:lnTo>
                        <a:pt x="3226" y="2988"/>
                      </a:lnTo>
                      <a:lnTo>
                        <a:pt x="3116" y="2947"/>
                      </a:lnTo>
                      <a:lnTo>
                        <a:pt x="3007" y="2903"/>
                      </a:lnTo>
                      <a:lnTo>
                        <a:pt x="2898" y="2856"/>
                      </a:lnTo>
                      <a:lnTo>
                        <a:pt x="2791" y="2807"/>
                      </a:lnTo>
                      <a:lnTo>
                        <a:pt x="2686" y="2755"/>
                      </a:lnTo>
                      <a:lnTo>
                        <a:pt x="2580" y="2700"/>
                      </a:lnTo>
                      <a:lnTo>
                        <a:pt x="2477" y="2643"/>
                      </a:lnTo>
                      <a:lnTo>
                        <a:pt x="2376" y="2582"/>
                      </a:lnTo>
                      <a:lnTo>
                        <a:pt x="2276" y="2520"/>
                      </a:lnTo>
                      <a:lnTo>
                        <a:pt x="2177" y="2454"/>
                      </a:lnTo>
                      <a:lnTo>
                        <a:pt x="2081" y="2386"/>
                      </a:lnTo>
                      <a:lnTo>
                        <a:pt x="1986" y="2316"/>
                      </a:lnTo>
                      <a:lnTo>
                        <a:pt x="1893" y="2243"/>
                      </a:lnTo>
                      <a:lnTo>
                        <a:pt x="1802" y="2169"/>
                      </a:lnTo>
                      <a:lnTo>
                        <a:pt x="1713" y="2092"/>
                      </a:lnTo>
                      <a:lnTo>
                        <a:pt x="1626" y="2012"/>
                      </a:lnTo>
                      <a:lnTo>
                        <a:pt x="1541" y="1931"/>
                      </a:lnTo>
                      <a:lnTo>
                        <a:pt x="1459" y="1847"/>
                      </a:lnTo>
                      <a:lnTo>
                        <a:pt x="1379" y="1760"/>
                      </a:lnTo>
                      <a:lnTo>
                        <a:pt x="1301" y="1672"/>
                      </a:lnTo>
                      <a:lnTo>
                        <a:pt x="1226" y="1583"/>
                      </a:lnTo>
                      <a:lnTo>
                        <a:pt x="1153" y="1490"/>
                      </a:lnTo>
                      <a:lnTo>
                        <a:pt x="1083" y="1396"/>
                      </a:lnTo>
                      <a:lnTo>
                        <a:pt x="461" y="1754"/>
                      </a:lnTo>
                      <a:lnTo>
                        <a:pt x="405" y="1570"/>
                      </a:lnTo>
                      <a:lnTo>
                        <a:pt x="394" y="1539"/>
                      </a:lnTo>
                      <a:lnTo>
                        <a:pt x="383" y="1507"/>
                      </a:lnTo>
                      <a:lnTo>
                        <a:pt x="371" y="1476"/>
                      </a:lnTo>
                      <a:lnTo>
                        <a:pt x="358" y="1445"/>
                      </a:lnTo>
                      <a:lnTo>
                        <a:pt x="344" y="1414"/>
                      </a:lnTo>
                      <a:lnTo>
                        <a:pt x="329" y="1384"/>
                      </a:lnTo>
                      <a:lnTo>
                        <a:pt x="314" y="1354"/>
                      </a:lnTo>
                      <a:lnTo>
                        <a:pt x="296" y="1324"/>
                      </a:lnTo>
                      <a:lnTo>
                        <a:pt x="279" y="1295"/>
                      </a:lnTo>
                      <a:lnTo>
                        <a:pt x="260" y="1267"/>
                      </a:lnTo>
                      <a:lnTo>
                        <a:pt x="242" y="1239"/>
                      </a:lnTo>
                      <a:lnTo>
                        <a:pt x="222" y="1211"/>
                      </a:lnTo>
                      <a:lnTo>
                        <a:pt x="200" y="1184"/>
                      </a:lnTo>
                      <a:lnTo>
                        <a:pt x="179" y="1158"/>
                      </a:lnTo>
                      <a:lnTo>
                        <a:pt x="157" y="1133"/>
                      </a:lnTo>
                      <a:lnTo>
                        <a:pt x="134" y="1108"/>
                      </a:lnTo>
                      <a:lnTo>
                        <a:pt x="0" y="966"/>
                      </a:lnTo>
                      <a:lnTo>
                        <a:pt x="169" y="869"/>
                      </a:lnTo>
                      <a:lnTo>
                        <a:pt x="240" y="829"/>
                      </a:lnTo>
                      <a:lnTo>
                        <a:pt x="318" y="786"/>
                      </a:lnTo>
                      <a:lnTo>
                        <a:pt x="399" y="739"/>
                      </a:lnTo>
                      <a:lnTo>
                        <a:pt x="487" y="691"/>
                      </a:lnTo>
                      <a:lnTo>
                        <a:pt x="578" y="641"/>
                      </a:lnTo>
                      <a:lnTo>
                        <a:pt x="672" y="588"/>
                      </a:lnTo>
                      <a:lnTo>
                        <a:pt x="768" y="536"/>
                      </a:lnTo>
                      <a:lnTo>
                        <a:pt x="865" y="482"/>
                      </a:lnTo>
                      <a:lnTo>
                        <a:pt x="915" y="454"/>
                      </a:lnTo>
                      <a:lnTo>
                        <a:pt x="965" y="427"/>
                      </a:lnTo>
                      <a:lnTo>
                        <a:pt x="1015" y="399"/>
                      </a:lnTo>
                      <a:lnTo>
                        <a:pt x="1064" y="371"/>
                      </a:lnTo>
                      <a:lnTo>
                        <a:pt x="1114" y="345"/>
                      </a:lnTo>
                      <a:lnTo>
                        <a:pt x="1163" y="318"/>
                      </a:lnTo>
                      <a:lnTo>
                        <a:pt x="1210" y="292"/>
                      </a:lnTo>
                      <a:lnTo>
                        <a:pt x="1258" y="265"/>
                      </a:lnTo>
                      <a:lnTo>
                        <a:pt x="1304" y="240"/>
                      </a:lnTo>
                      <a:lnTo>
                        <a:pt x="1348" y="215"/>
                      </a:lnTo>
                      <a:lnTo>
                        <a:pt x="1392" y="191"/>
                      </a:lnTo>
                      <a:lnTo>
                        <a:pt x="1434" y="166"/>
                      </a:lnTo>
                      <a:lnTo>
                        <a:pt x="1476" y="143"/>
                      </a:lnTo>
                      <a:lnTo>
                        <a:pt x="1515" y="121"/>
                      </a:lnTo>
                      <a:lnTo>
                        <a:pt x="1553" y="100"/>
                      </a:lnTo>
                      <a:lnTo>
                        <a:pt x="1589" y="80"/>
                      </a:lnTo>
                      <a:lnTo>
                        <a:pt x="1727" y="0"/>
                      </a:lnTo>
                      <a:lnTo>
                        <a:pt x="1800" y="142"/>
                      </a:lnTo>
                      <a:lnTo>
                        <a:pt x="1866" y="267"/>
                      </a:lnTo>
                      <a:lnTo>
                        <a:pt x="1929" y="384"/>
                      </a:lnTo>
                      <a:lnTo>
                        <a:pt x="1960" y="440"/>
                      </a:lnTo>
                      <a:lnTo>
                        <a:pt x="1990" y="494"/>
                      </a:lnTo>
                      <a:lnTo>
                        <a:pt x="2021" y="547"/>
                      </a:lnTo>
                      <a:lnTo>
                        <a:pt x="2051" y="598"/>
                      </a:lnTo>
                      <a:lnTo>
                        <a:pt x="2082" y="648"/>
                      </a:lnTo>
                      <a:lnTo>
                        <a:pt x="2113" y="695"/>
                      </a:lnTo>
                      <a:lnTo>
                        <a:pt x="2144" y="741"/>
                      </a:lnTo>
                      <a:lnTo>
                        <a:pt x="2175" y="787"/>
                      </a:lnTo>
                      <a:lnTo>
                        <a:pt x="2208" y="831"/>
                      </a:lnTo>
                      <a:lnTo>
                        <a:pt x="2241" y="874"/>
                      </a:lnTo>
                      <a:lnTo>
                        <a:pt x="2274" y="916"/>
                      </a:lnTo>
                      <a:lnTo>
                        <a:pt x="2309" y="956"/>
                      </a:lnTo>
                      <a:lnTo>
                        <a:pt x="2344" y="996"/>
                      </a:lnTo>
                      <a:lnTo>
                        <a:pt x="2380" y="1035"/>
                      </a:lnTo>
                      <a:lnTo>
                        <a:pt x="2418" y="1072"/>
                      </a:lnTo>
                      <a:lnTo>
                        <a:pt x="2456" y="1110"/>
                      </a:lnTo>
                      <a:lnTo>
                        <a:pt x="2497" y="1146"/>
                      </a:lnTo>
                      <a:lnTo>
                        <a:pt x="2538" y="1181"/>
                      </a:lnTo>
                      <a:lnTo>
                        <a:pt x="2581" y="1215"/>
                      </a:lnTo>
                      <a:lnTo>
                        <a:pt x="2626" y="1251"/>
                      </a:lnTo>
                      <a:lnTo>
                        <a:pt x="2672" y="1284"/>
                      </a:lnTo>
                      <a:lnTo>
                        <a:pt x="2721" y="1317"/>
                      </a:lnTo>
                      <a:lnTo>
                        <a:pt x="2771" y="1351"/>
                      </a:lnTo>
                      <a:lnTo>
                        <a:pt x="2824" y="1384"/>
                      </a:lnTo>
                      <a:lnTo>
                        <a:pt x="2880" y="1416"/>
                      </a:lnTo>
                      <a:lnTo>
                        <a:pt x="2936" y="1449"/>
                      </a:lnTo>
                      <a:lnTo>
                        <a:pt x="2996" y="1482"/>
                      </a:lnTo>
                      <a:lnTo>
                        <a:pt x="3058" y="1514"/>
                      </a:lnTo>
                      <a:lnTo>
                        <a:pt x="3127" y="1549"/>
                      </a:lnTo>
                      <a:lnTo>
                        <a:pt x="3197" y="1584"/>
                      </a:lnTo>
                      <a:lnTo>
                        <a:pt x="3268" y="1615"/>
                      </a:lnTo>
                      <a:lnTo>
                        <a:pt x="3339" y="1646"/>
                      </a:lnTo>
                      <a:lnTo>
                        <a:pt x="3411" y="1675"/>
                      </a:lnTo>
                      <a:lnTo>
                        <a:pt x="3484" y="1703"/>
                      </a:lnTo>
                      <a:lnTo>
                        <a:pt x="3558" y="1729"/>
                      </a:lnTo>
                      <a:lnTo>
                        <a:pt x="3631" y="1753"/>
                      </a:lnTo>
                      <a:lnTo>
                        <a:pt x="3706" y="1775"/>
                      </a:lnTo>
                      <a:lnTo>
                        <a:pt x="3781" y="1796"/>
                      </a:lnTo>
                      <a:lnTo>
                        <a:pt x="3857" y="1817"/>
                      </a:lnTo>
                      <a:lnTo>
                        <a:pt x="3933" y="1834"/>
                      </a:lnTo>
                      <a:lnTo>
                        <a:pt x="4008" y="1851"/>
                      </a:lnTo>
                      <a:lnTo>
                        <a:pt x="4085" y="1865"/>
                      </a:lnTo>
                      <a:lnTo>
                        <a:pt x="4162" y="1878"/>
                      </a:lnTo>
                      <a:lnTo>
                        <a:pt x="4240" y="1889"/>
                      </a:lnTo>
                      <a:lnTo>
                        <a:pt x="4317" y="1899"/>
                      </a:lnTo>
                      <a:lnTo>
                        <a:pt x="4394" y="1907"/>
                      </a:lnTo>
                      <a:lnTo>
                        <a:pt x="4472" y="1913"/>
                      </a:lnTo>
                      <a:lnTo>
                        <a:pt x="4550" y="1918"/>
                      </a:lnTo>
                      <a:lnTo>
                        <a:pt x="4629" y="1921"/>
                      </a:lnTo>
                      <a:lnTo>
                        <a:pt x="4707" y="1923"/>
                      </a:lnTo>
                      <a:lnTo>
                        <a:pt x="4785" y="1923"/>
                      </a:lnTo>
                      <a:lnTo>
                        <a:pt x="4862" y="1921"/>
                      </a:lnTo>
                      <a:lnTo>
                        <a:pt x="4940" y="1917"/>
                      </a:lnTo>
                      <a:lnTo>
                        <a:pt x="5018" y="1912"/>
                      </a:lnTo>
                      <a:lnTo>
                        <a:pt x="5095" y="1905"/>
                      </a:lnTo>
                      <a:lnTo>
                        <a:pt x="5173" y="1897"/>
                      </a:lnTo>
                      <a:lnTo>
                        <a:pt x="5249" y="1887"/>
                      </a:lnTo>
                      <a:lnTo>
                        <a:pt x="5326" y="1874"/>
                      </a:lnTo>
                      <a:lnTo>
                        <a:pt x="5402" y="1861"/>
                      </a:lnTo>
                      <a:lnTo>
                        <a:pt x="5478" y="1846"/>
                      </a:lnTo>
                      <a:lnTo>
                        <a:pt x="5548" y="1830"/>
                      </a:lnTo>
                      <a:lnTo>
                        <a:pt x="5616" y="1814"/>
                      </a:lnTo>
                      <a:lnTo>
                        <a:pt x="5684" y="1795"/>
                      </a:lnTo>
                      <a:lnTo>
                        <a:pt x="5751" y="1776"/>
                      </a:lnTo>
                      <a:lnTo>
                        <a:pt x="5816" y="1756"/>
                      </a:lnTo>
                      <a:lnTo>
                        <a:pt x="5881" y="1735"/>
                      </a:lnTo>
                      <a:lnTo>
                        <a:pt x="5945" y="1712"/>
                      </a:lnTo>
                      <a:lnTo>
                        <a:pt x="6007" y="1687"/>
                      </a:lnTo>
                      <a:lnTo>
                        <a:pt x="6069" y="1661"/>
                      </a:lnTo>
                      <a:lnTo>
                        <a:pt x="6130" y="1634"/>
                      </a:lnTo>
                      <a:lnTo>
                        <a:pt x="6190" y="1606"/>
                      </a:lnTo>
                      <a:lnTo>
                        <a:pt x="6249" y="1576"/>
                      </a:lnTo>
                      <a:lnTo>
                        <a:pt x="6308" y="1544"/>
                      </a:lnTo>
                      <a:lnTo>
                        <a:pt x="6366" y="1511"/>
                      </a:lnTo>
                      <a:lnTo>
                        <a:pt x="6423" y="1477"/>
                      </a:lnTo>
                      <a:lnTo>
                        <a:pt x="6479" y="1441"/>
                      </a:lnTo>
                      <a:lnTo>
                        <a:pt x="6536" y="1403"/>
                      </a:lnTo>
                      <a:lnTo>
                        <a:pt x="6592" y="1365"/>
                      </a:lnTo>
                      <a:lnTo>
                        <a:pt x="6646" y="1323"/>
                      </a:lnTo>
                      <a:lnTo>
                        <a:pt x="6701" y="1281"/>
                      </a:lnTo>
                      <a:lnTo>
                        <a:pt x="6754" y="1238"/>
                      </a:lnTo>
                      <a:lnTo>
                        <a:pt x="6808" y="1192"/>
                      </a:lnTo>
                      <a:lnTo>
                        <a:pt x="6861" y="1145"/>
                      </a:lnTo>
                      <a:lnTo>
                        <a:pt x="6914" y="1095"/>
                      </a:lnTo>
                      <a:lnTo>
                        <a:pt x="6967" y="1045"/>
                      </a:lnTo>
                      <a:lnTo>
                        <a:pt x="7019" y="993"/>
                      </a:lnTo>
                      <a:lnTo>
                        <a:pt x="7071" y="938"/>
                      </a:lnTo>
                      <a:lnTo>
                        <a:pt x="7122" y="883"/>
                      </a:lnTo>
                      <a:lnTo>
                        <a:pt x="7174" y="825"/>
                      </a:lnTo>
                      <a:lnTo>
                        <a:pt x="7225" y="765"/>
                      </a:lnTo>
                      <a:lnTo>
                        <a:pt x="7277" y="703"/>
                      </a:lnTo>
                      <a:lnTo>
                        <a:pt x="7328" y="640"/>
                      </a:lnTo>
                      <a:lnTo>
                        <a:pt x="7362" y="598"/>
                      </a:lnTo>
                      <a:lnTo>
                        <a:pt x="7388" y="562"/>
                      </a:lnTo>
                      <a:lnTo>
                        <a:pt x="7410" y="531"/>
                      </a:lnTo>
                      <a:lnTo>
                        <a:pt x="7427" y="503"/>
                      </a:lnTo>
                      <a:lnTo>
                        <a:pt x="7442" y="478"/>
                      </a:lnTo>
                      <a:lnTo>
                        <a:pt x="7455" y="454"/>
                      </a:lnTo>
                      <a:lnTo>
                        <a:pt x="7466" y="429"/>
                      </a:lnTo>
                      <a:lnTo>
                        <a:pt x="7478" y="401"/>
                      </a:lnTo>
                      <a:lnTo>
                        <a:pt x="7487" y="381"/>
                      </a:lnTo>
                      <a:lnTo>
                        <a:pt x="7497" y="359"/>
                      </a:lnTo>
                      <a:lnTo>
                        <a:pt x="7508" y="336"/>
                      </a:lnTo>
                      <a:lnTo>
                        <a:pt x="7520" y="311"/>
                      </a:lnTo>
                      <a:lnTo>
                        <a:pt x="7533" y="283"/>
                      </a:lnTo>
                      <a:lnTo>
                        <a:pt x="7550" y="254"/>
                      </a:lnTo>
                      <a:lnTo>
                        <a:pt x="7567" y="222"/>
                      </a:lnTo>
                      <a:lnTo>
                        <a:pt x="7587" y="186"/>
                      </a:lnTo>
                      <a:lnTo>
                        <a:pt x="7663" y="52"/>
                      </a:lnTo>
                      <a:lnTo>
                        <a:pt x="7795" y="128"/>
                      </a:lnTo>
                      <a:lnTo>
                        <a:pt x="7862" y="165"/>
                      </a:lnTo>
                      <a:lnTo>
                        <a:pt x="7936" y="205"/>
                      </a:lnTo>
                      <a:lnTo>
                        <a:pt x="8017" y="246"/>
                      </a:lnTo>
                      <a:lnTo>
                        <a:pt x="8102" y="290"/>
                      </a:lnTo>
                      <a:lnTo>
                        <a:pt x="8192" y="333"/>
                      </a:lnTo>
                      <a:lnTo>
                        <a:pt x="8285" y="378"/>
                      </a:lnTo>
                      <a:lnTo>
                        <a:pt x="8380" y="425"/>
                      </a:lnTo>
                      <a:lnTo>
                        <a:pt x="8475" y="470"/>
                      </a:lnTo>
                      <a:lnTo>
                        <a:pt x="8573" y="516"/>
                      </a:lnTo>
                      <a:lnTo>
                        <a:pt x="8670" y="564"/>
                      </a:lnTo>
                      <a:lnTo>
                        <a:pt x="8765" y="610"/>
                      </a:lnTo>
                      <a:lnTo>
                        <a:pt x="8858" y="657"/>
                      </a:lnTo>
                      <a:lnTo>
                        <a:pt x="8947" y="701"/>
                      </a:lnTo>
                      <a:lnTo>
                        <a:pt x="9031" y="743"/>
                      </a:lnTo>
                      <a:lnTo>
                        <a:pt x="9108" y="785"/>
                      </a:lnTo>
                      <a:lnTo>
                        <a:pt x="9178" y="824"/>
                      </a:lnTo>
                      <a:lnTo>
                        <a:pt x="9354" y="924"/>
                      </a:lnTo>
                      <a:lnTo>
                        <a:pt x="9208" y="1065"/>
                      </a:lnTo>
                      <a:lnTo>
                        <a:pt x="9183" y="1089"/>
                      </a:lnTo>
                      <a:lnTo>
                        <a:pt x="9160" y="1115"/>
                      </a:lnTo>
                      <a:lnTo>
                        <a:pt x="9136" y="1140"/>
                      </a:lnTo>
                      <a:lnTo>
                        <a:pt x="9114" y="1166"/>
                      </a:lnTo>
                      <a:lnTo>
                        <a:pt x="9093" y="1193"/>
                      </a:lnTo>
                      <a:lnTo>
                        <a:pt x="9072" y="1220"/>
                      </a:lnTo>
                      <a:lnTo>
                        <a:pt x="9051" y="1248"/>
                      </a:lnTo>
                      <a:lnTo>
                        <a:pt x="9032" y="1276"/>
                      </a:lnTo>
                      <a:lnTo>
                        <a:pt x="9014" y="1304"/>
                      </a:lnTo>
                      <a:lnTo>
                        <a:pt x="8997" y="1333"/>
                      </a:lnTo>
                      <a:lnTo>
                        <a:pt x="8981" y="1363"/>
                      </a:lnTo>
                      <a:lnTo>
                        <a:pt x="8965" y="1393"/>
                      </a:lnTo>
                      <a:lnTo>
                        <a:pt x="8950" y="1423"/>
                      </a:lnTo>
                      <a:lnTo>
                        <a:pt x="8936" y="1453"/>
                      </a:lnTo>
                      <a:lnTo>
                        <a:pt x="8923" y="1485"/>
                      </a:lnTo>
                      <a:lnTo>
                        <a:pt x="8911" y="1515"/>
                      </a:lnTo>
                      <a:lnTo>
                        <a:pt x="8849" y="1686"/>
                      </a:lnTo>
                      <a:lnTo>
                        <a:pt x="8346" y="1396"/>
                      </a:lnTo>
                      <a:lnTo>
                        <a:pt x="8276" y="1490"/>
                      </a:lnTo>
                      <a:lnTo>
                        <a:pt x="8203" y="1583"/>
                      </a:lnTo>
                      <a:lnTo>
                        <a:pt x="8127" y="1673"/>
                      </a:lnTo>
                      <a:lnTo>
                        <a:pt x="8049" y="1761"/>
                      </a:lnTo>
                      <a:lnTo>
                        <a:pt x="7968" y="1848"/>
                      </a:lnTo>
                      <a:lnTo>
                        <a:pt x="7885" y="1932"/>
                      </a:lnTo>
                      <a:lnTo>
                        <a:pt x="7800" y="2013"/>
                      </a:lnTo>
                      <a:lnTo>
                        <a:pt x="7713" y="2093"/>
                      </a:lnTo>
                      <a:lnTo>
                        <a:pt x="7624" y="2171"/>
                      </a:lnTo>
                      <a:lnTo>
                        <a:pt x="7532" y="2245"/>
                      </a:lnTo>
                      <a:lnTo>
                        <a:pt x="7440" y="2318"/>
                      </a:lnTo>
                      <a:lnTo>
                        <a:pt x="7345" y="2388"/>
                      </a:lnTo>
                      <a:lnTo>
                        <a:pt x="7248" y="2456"/>
                      </a:lnTo>
                      <a:lnTo>
                        <a:pt x="7149" y="2522"/>
                      </a:lnTo>
                      <a:lnTo>
                        <a:pt x="7049" y="2584"/>
                      </a:lnTo>
                      <a:lnTo>
                        <a:pt x="6948" y="2644"/>
                      </a:lnTo>
                      <a:lnTo>
                        <a:pt x="6845" y="2701"/>
                      </a:lnTo>
                      <a:lnTo>
                        <a:pt x="6740" y="2757"/>
                      </a:lnTo>
                      <a:lnTo>
                        <a:pt x="6635" y="2808"/>
                      </a:lnTo>
                      <a:lnTo>
                        <a:pt x="6528" y="2857"/>
                      </a:lnTo>
                      <a:lnTo>
                        <a:pt x="6420" y="2904"/>
                      </a:lnTo>
                      <a:lnTo>
                        <a:pt x="6311" y="2948"/>
                      </a:lnTo>
                      <a:lnTo>
                        <a:pt x="6199" y="2989"/>
                      </a:lnTo>
                      <a:lnTo>
                        <a:pt x="6088" y="3027"/>
                      </a:lnTo>
                      <a:lnTo>
                        <a:pt x="5977" y="3061"/>
                      </a:lnTo>
                      <a:lnTo>
                        <a:pt x="5864" y="3093"/>
                      </a:lnTo>
                      <a:lnTo>
                        <a:pt x="5750" y="3122"/>
                      </a:lnTo>
                      <a:lnTo>
                        <a:pt x="5636" y="3148"/>
                      </a:lnTo>
                      <a:lnTo>
                        <a:pt x="5521" y="3170"/>
                      </a:lnTo>
                      <a:lnTo>
                        <a:pt x="5406" y="3189"/>
                      </a:lnTo>
                      <a:lnTo>
                        <a:pt x="5290" y="3205"/>
                      </a:lnTo>
                      <a:lnTo>
                        <a:pt x="5175" y="3219"/>
                      </a:lnTo>
                      <a:lnTo>
                        <a:pt x="5174" y="3261"/>
                      </a:lnTo>
                      <a:lnTo>
                        <a:pt x="5174" y="3304"/>
                      </a:lnTo>
                      <a:lnTo>
                        <a:pt x="5174" y="3348"/>
                      </a:lnTo>
                      <a:lnTo>
                        <a:pt x="5174" y="3390"/>
                      </a:lnTo>
                      <a:lnTo>
                        <a:pt x="5174" y="3433"/>
                      </a:lnTo>
                      <a:lnTo>
                        <a:pt x="5174" y="3477"/>
                      </a:lnTo>
                      <a:lnTo>
                        <a:pt x="5174" y="3519"/>
                      </a:lnTo>
                      <a:lnTo>
                        <a:pt x="5174" y="3562"/>
                      </a:lnTo>
                      <a:lnTo>
                        <a:pt x="5174" y="3781"/>
                      </a:lnTo>
                      <a:lnTo>
                        <a:pt x="5174" y="3970"/>
                      </a:lnTo>
                      <a:lnTo>
                        <a:pt x="4989" y="3930"/>
                      </a:lnTo>
                      <a:lnTo>
                        <a:pt x="4955" y="3924"/>
                      </a:lnTo>
                      <a:lnTo>
                        <a:pt x="4921" y="3918"/>
                      </a:lnTo>
                      <a:lnTo>
                        <a:pt x="4888" y="3912"/>
                      </a:lnTo>
                      <a:lnTo>
                        <a:pt x="4853" y="3908"/>
                      </a:lnTo>
                      <a:lnTo>
                        <a:pt x="4819" y="3905"/>
                      </a:lnTo>
                      <a:lnTo>
                        <a:pt x="4786" y="3903"/>
                      </a:lnTo>
                      <a:lnTo>
                        <a:pt x="4751" y="3901"/>
                      </a:lnTo>
                      <a:lnTo>
                        <a:pt x="4717" y="3901"/>
                      </a:lnTo>
                      <a:lnTo>
                        <a:pt x="4683" y="3901"/>
                      </a:lnTo>
                      <a:lnTo>
                        <a:pt x="4648" y="3903"/>
                      </a:lnTo>
                      <a:lnTo>
                        <a:pt x="4614" y="3905"/>
                      </a:lnTo>
                      <a:lnTo>
                        <a:pt x="4580" y="3908"/>
                      </a:lnTo>
                      <a:lnTo>
                        <a:pt x="4546" y="3914"/>
                      </a:lnTo>
                      <a:lnTo>
                        <a:pt x="4512" y="3919"/>
                      </a:lnTo>
                      <a:lnTo>
                        <a:pt x="4477" y="3925"/>
                      </a:lnTo>
                      <a:lnTo>
                        <a:pt x="4443" y="3932"/>
                      </a:lnTo>
                      <a:lnTo>
                        <a:pt x="4257" y="3972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  <a:lvl2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2pPr>
                  <a:lvl3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3pPr>
                  <a:lvl4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4pPr>
                  <a:lvl5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5pPr>
                  <a:lvl6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6pPr>
                  <a:lvl7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7pPr>
                  <a:lvl8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8pPr>
                  <a:lvl9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9pPr>
                </a:lstStyle>
                <a:p>
                  <a:pPr defTabSz="609601" hangingPunct="1">
                    <a:lnSpc>
                      <a:spcPct val="100000"/>
                    </a:lnSpc>
                    <a:tabLst/>
                    <a:defRPr/>
                  </a:pPr>
                  <a:endParaRPr lang="en-US" sz="3000" b="0" spc="0">
                    <a:solidFill>
                      <a:srgbClr val="646363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2" name="Freeform 228">
                  <a:extLst>
                    <a:ext uri="{FF2B5EF4-FFF2-40B4-BE49-F238E27FC236}">
                      <a16:creationId xmlns:a16="http://schemas.microsoft.com/office/drawing/2014/main" id="{8E7B3BA2-BD5D-4C4A-8685-C6594412E3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6734" y="3411036"/>
                  <a:ext cx="106363" cy="107952"/>
                </a:xfrm>
                <a:custGeom>
                  <a:avLst/>
                  <a:gdLst>
                    <a:gd name="T0" fmla="*/ 986 w 2238"/>
                    <a:gd name="T1" fmla="*/ 316 h 2228"/>
                    <a:gd name="T2" fmla="*/ 844 w 2238"/>
                    <a:gd name="T3" fmla="*/ 352 h 2228"/>
                    <a:gd name="T4" fmla="*/ 670 w 2238"/>
                    <a:gd name="T5" fmla="*/ 440 h 2228"/>
                    <a:gd name="T6" fmla="*/ 522 w 2238"/>
                    <a:gd name="T7" fmla="*/ 568 h 2228"/>
                    <a:gd name="T8" fmla="*/ 406 w 2238"/>
                    <a:gd name="T9" fmla="*/ 727 h 2228"/>
                    <a:gd name="T10" fmla="*/ 332 w 2238"/>
                    <a:gd name="T11" fmla="*/ 908 h 2228"/>
                    <a:gd name="T12" fmla="*/ 306 w 2238"/>
                    <a:gd name="T13" fmla="*/ 1099 h 2228"/>
                    <a:gd name="T14" fmla="*/ 328 w 2238"/>
                    <a:gd name="T15" fmla="*/ 1301 h 2228"/>
                    <a:gd name="T16" fmla="*/ 402 w 2238"/>
                    <a:gd name="T17" fmla="*/ 1492 h 2228"/>
                    <a:gd name="T18" fmla="*/ 522 w 2238"/>
                    <a:gd name="T19" fmla="*/ 1659 h 2228"/>
                    <a:gd name="T20" fmla="*/ 676 w 2238"/>
                    <a:gd name="T21" fmla="*/ 1793 h 2228"/>
                    <a:gd name="T22" fmla="*/ 859 w 2238"/>
                    <a:gd name="T23" fmla="*/ 1881 h 2228"/>
                    <a:gd name="T24" fmla="*/ 1056 w 2238"/>
                    <a:gd name="T25" fmla="*/ 1922 h 2228"/>
                    <a:gd name="T26" fmla="*/ 1254 w 2238"/>
                    <a:gd name="T27" fmla="*/ 1912 h 2228"/>
                    <a:gd name="T28" fmla="*/ 1443 w 2238"/>
                    <a:gd name="T29" fmla="*/ 1856 h 2228"/>
                    <a:gd name="T30" fmla="*/ 1613 w 2238"/>
                    <a:gd name="T31" fmla="*/ 1757 h 2228"/>
                    <a:gd name="T32" fmla="*/ 1754 w 2238"/>
                    <a:gd name="T33" fmla="*/ 1621 h 2228"/>
                    <a:gd name="T34" fmla="*/ 1856 w 2238"/>
                    <a:gd name="T35" fmla="*/ 1458 h 2228"/>
                    <a:gd name="T36" fmla="*/ 1913 w 2238"/>
                    <a:gd name="T37" fmla="*/ 1285 h 2228"/>
                    <a:gd name="T38" fmla="*/ 1930 w 2238"/>
                    <a:gd name="T39" fmla="*/ 1104 h 2228"/>
                    <a:gd name="T40" fmla="*/ 1908 w 2238"/>
                    <a:gd name="T41" fmla="*/ 923 h 2228"/>
                    <a:gd name="T42" fmla="*/ 1848 w 2238"/>
                    <a:gd name="T43" fmla="*/ 754 h 2228"/>
                    <a:gd name="T44" fmla="*/ 1749 w 2238"/>
                    <a:gd name="T45" fmla="*/ 603 h 2228"/>
                    <a:gd name="T46" fmla="*/ 1655 w 2238"/>
                    <a:gd name="T47" fmla="*/ 506 h 2228"/>
                    <a:gd name="T48" fmla="*/ 1544 w 2238"/>
                    <a:gd name="T49" fmla="*/ 426 h 2228"/>
                    <a:gd name="T50" fmla="*/ 1423 w 2238"/>
                    <a:gd name="T51" fmla="*/ 365 h 2228"/>
                    <a:gd name="T52" fmla="*/ 1293 w 2238"/>
                    <a:gd name="T53" fmla="*/ 325 h 2228"/>
                    <a:gd name="T54" fmla="*/ 1159 w 2238"/>
                    <a:gd name="T55" fmla="*/ 307 h 2228"/>
                    <a:gd name="T56" fmla="*/ 1016 w 2238"/>
                    <a:gd name="T57" fmla="*/ 2224 h 2228"/>
                    <a:gd name="T58" fmla="*/ 807 w 2238"/>
                    <a:gd name="T59" fmla="*/ 2184 h 2228"/>
                    <a:gd name="T60" fmla="*/ 548 w 2238"/>
                    <a:gd name="T61" fmla="*/ 2074 h 2228"/>
                    <a:gd name="T62" fmla="*/ 328 w 2238"/>
                    <a:gd name="T63" fmla="*/ 1900 h 2228"/>
                    <a:gd name="T64" fmla="*/ 155 w 2238"/>
                    <a:gd name="T65" fmla="*/ 1678 h 2228"/>
                    <a:gd name="T66" fmla="*/ 43 w 2238"/>
                    <a:gd name="T67" fmla="*/ 1420 h 2228"/>
                    <a:gd name="T68" fmla="*/ 0 w 2238"/>
                    <a:gd name="T69" fmla="*/ 1141 h 2228"/>
                    <a:gd name="T70" fmla="*/ 25 w 2238"/>
                    <a:gd name="T71" fmla="*/ 872 h 2228"/>
                    <a:gd name="T72" fmla="*/ 116 w 2238"/>
                    <a:gd name="T73" fmla="*/ 620 h 2228"/>
                    <a:gd name="T74" fmla="*/ 265 w 2238"/>
                    <a:gd name="T75" fmla="*/ 396 h 2228"/>
                    <a:gd name="T76" fmla="*/ 463 w 2238"/>
                    <a:gd name="T77" fmla="*/ 212 h 2228"/>
                    <a:gd name="T78" fmla="*/ 701 w 2238"/>
                    <a:gd name="T79" fmla="*/ 81 h 2228"/>
                    <a:gd name="T80" fmla="*/ 950 w 2238"/>
                    <a:gd name="T81" fmla="*/ 13 h 2228"/>
                    <a:gd name="T82" fmla="*/ 1190 w 2238"/>
                    <a:gd name="T83" fmla="*/ 3 h 2228"/>
                    <a:gd name="T84" fmla="*/ 1425 w 2238"/>
                    <a:gd name="T85" fmla="*/ 44 h 2228"/>
                    <a:gd name="T86" fmla="*/ 1647 w 2238"/>
                    <a:gd name="T87" fmla="*/ 131 h 2228"/>
                    <a:gd name="T88" fmla="*/ 1844 w 2238"/>
                    <a:gd name="T89" fmla="*/ 265 h 2228"/>
                    <a:gd name="T90" fmla="*/ 2010 w 2238"/>
                    <a:gd name="T91" fmla="*/ 441 h 2228"/>
                    <a:gd name="T92" fmla="*/ 2140 w 2238"/>
                    <a:gd name="T93" fmla="*/ 655 h 2228"/>
                    <a:gd name="T94" fmla="*/ 2215 w 2238"/>
                    <a:gd name="T95" fmla="*/ 892 h 2228"/>
                    <a:gd name="T96" fmla="*/ 2238 w 2238"/>
                    <a:gd name="T97" fmla="*/ 1140 h 2228"/>
                    <a:gd name="T98" fmla="*/ 2204 w 2238"/>
                    <a:gd name="T99" fmla="*/ 1388 h 2228"/>
                    <a:gd name="T100" fmla="*/ 2114 w 2238"/>
                    <a:gd name="T101" fmla="*/ 1624 h 2228"/>
                    <a:gd name="T102" fmla="*/ 1990 w 2238"/>
                    <a:gd name="T103" fmla="*/ 1815 h 2228"/>
                    <a:gd name="T104" fmla="*/ 1834 w 2238"/>
                    <a:gd name="T105" fmla="*/ 1971 h 2228"/>
                    <a:gd name="T106" fmla="*/ 1650 w 2238"/>
                    <a:gd name="T107" fmla="*/ 2094 h 2228"/>
                    <a:gd name="T108" fmla="*/ 1443 w 2238"/>
                    <a:gd name="T109" fmla="*/ 2179 h 2228"/>
                    <a:gd name="T110" fmla="*/ 1226 w 2238"/>
                    <a:gd name="T111" fmla="*/ 2223 h 2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238" h="2228">
                      <a:moveTo>
                        <a:pt x="1114" y="306"/>
                      </a:moveTo>
                      <a:lnTo>
                        <a:pt x="1088" y="306"/>
                      </a:lnTo>
                      <a:lnTo>
                        <a:pt x="1062" y="308"/>
                      </a:lnTo>
                      <a:lnTo>
                        <a:pt x="1037" y="310"/>
                      </a:lnTo>
                      <a:lnTo>
                        <a:pt x="1011" y="313"/>
                      </a:lnTo>
                      <a:lnTo>
                        <a:pt x="986" y="316"/>
                      </a:lnTo>
                      <a:lnTo>
                        <a:pt x="960" y="321"/>
                      </a:lnTo>
                      <a:lnTo>
                        <a:pt x="935" y="326"/>
                      </a:lnTo>
                      <a:lnTo>
                        <a:pt x="911" y="333"/>
                      </a:lnTo>
                      <a:lnTo>
                        <a:pt x="907" y="333"/>
                      </a:lnTo>
                      <a:lnTo>
                        <a:pt x="875" y="342"/>
                      </a:lnTo>
                      <a:lnTo>
                        <a:pt x="844" y="352"/>
                      </a:lnTo>
                      <a:lnTo>
                        <a:pt x="814" y="363"/>
                      </a:lnTo>
                      <a:lnTo>
                        <a:pt x="783" y="376"/>
                      </a:lnTo>
                      <a:lnTo>
                        <a:pt x="754" y="391"/>
                      </a:lnTo>
                      <a:lnTo>
                        <a:pt x="726" y="406"/>
                      </a:lnTo>
                      <a:lnTo>
                        <a:pt x="698" y="423"/>
                      </a:lnTo>
                      <a:lnTo>
                        <a:pt x="670" y="440"/>
                      </a:lnTo>
                      <a:lnTo>
                        <a:pt x="643" y="459"/>
                      </a:lnTo>
                      <a:lnTo>
                        <a:pt x="618" y="479"/>
                      </a:lnTo>
                      <a:lnTo>
                        <a:pt x="592" y="499"/>
                      </a:lnTo>
                      <a:lnTo>
                        <a:pt x="567" y="522"/>
                      </a:lnTo>
                      <a:lnTo>
                        <a:pt x="544" y="545"/>
                      </a:lnTo>
                      <a:lnTo>
                        <a:pt x="522" y="568"/>
                      </a:lnTo>
                      <a:lnTo>
                        <a:pt x="499" y="593"/>
                      </a:lnTo>
                      <a:lnTo>
                        <a:pt x="479" y="619"/>
                      </a:lnTo>
                      <a:lnTo>
                        <a:pt x="459" y="645"/>
                      </a:lnTo>
                      <a:lnTo>
                        <a:pt x="441" y="672"/>
                      </a:lnTo>
                      <a:lnTo>
                        <a:pt x="423" y="699"/>
                      </a:lnTo>
                      <a:lnTo>
                        <a:pt x="406" y="727"/>
                      </a:lnTo>
                      <a:lnTo>
                        <a:pt x="390" y="757"/>
                      </a:lnTo>
                      <a:lnTo>
                        <a:pt x="376" y="786"/>
                      </a:lnTo>
                      <a:lnTo>
                        <a:pt x="364" y="815"/>
                      </a:lnTo>
                      <a:lnTo>
                        <a:pt x="352" y="845"/>
                      </a:lnTo>
                      <a:lnTo>
                        <a:pt x="341" y="877"/>
                      </a:lnTo>
                      <a:lnTo>
                        <a:pt x="332" y="908"/>
                      </a:lnTo>
                      <a:lnTo>
                        <a:pt x="324" y="939"/>
                      </a:lnTo>
                      <a:lnTo>
                        <a:pt x="318" y="971"/>
                      </a:lnTo>
                      <a:lnTo>
                        <a:pt x="312" y="1002"/>
                      </a:lnTo>
                      <a:lnTo>
                        <a:pt x="308" y="1034"/>
                      </a:lnTo>
                      <a:lnTo>
                        <a:pt x="306" y="1066"/>
                      </a:lnTo>
                      <a:lnTo>
                        <a:pt x="306" y="1099"/>
                      </a:lnTo>
                      <a:lnTo>
                        <a:pt x="305" y="1133"/>
                      </a:lnTo>
                      <a:lnTo>
                        <a:pt x="306" y="1167"/>
                      </a:lnTo>
                      <a:lnTo>
                        <a:pt x="309" y="1201"/>
                      </a:lnTo>
                      <a:lnTo>
                        <a:pt x="315" y="1235"/>
                      </a:lnTo>
                      <a:lnTo>
                        <a:pt x="321" y="1269"/>
                      </a:lnTo>
                      <a:lnTo>
                        <a:pt x="328" y="1301"/>
                      </a:lnTo>
                      <a:lnTo>
                        <a:pt x="337" y="1335"/>
                      </a:lnTo>
                      <a:lnTo>
                        <a:pt x="347" y="1367"/>
                      </a:lnTo>
                      <a:lnTo>
                        <a:pt x="359" y="1399"/>
                      </a:lnTo>
                      <a:lnTo>
                        <a:pt x="372" y="1431"/>
                      </a:lnTo>
                      <a:lnTo>
                        <a:pt x="386" y="1462"/>
                      </a:lnTo>
                      <a:lnTo>
                        <a:pt x="402" y="1492"/>
                      </a:lnTo>
                      <a:lnTo>
                        <a:pt x="420" y="1522"/>
                      </a:lnTo>
                      <a:lnTo>
                        <a:pt x="438" y="1551"/>
                      </a:lnTo>
                      <a:lnTo>
                        <a:pt x="457" y="1580"/>
                      </a:lnTo>
                      <a:lnTo>
                        <a:pt x="477" y="1607"/>
                      </a:lnTo>
                      <a:lnTo>
                        <a:pt x="498" y="1634"/>
                      </a:lnTo>
                      <a:lnTo>
                        <a:pt x="522" y="1659"/>
                      </a:lnTo>
                      <a:lnTo>
                        <a:pt x="545" y="1685"/>
                      </a:lnTo>
                      <a:lnTo>
                        <a:pt x="569" y="1708"/>
                      </a:lnTo>
                      <a:lnTo>
                        <a:pt x="594" y="1731"/>
                      </a:lnTo>
                      <a:lnTo>
                        <a:pt x="621" y="1753"/>
                      </a:lnTo>
                      <a:lnTo>
                        <a:pt x="648" y="1773"/>
                      </a:lnTo>
                      <a:lnTo>
                        <a:pt x="676" y="1793"/>
                      </a:lnTo>
                      <a:lnTo>
                        <a:pt x="706" y="1811"/>
                      </a:lnTo>
                      <a:lnTo>
                        <a:pt x="735" y="1828"/>
                      </a:lnTo>
                      <a:lnTo>
                        <a:pt x="765" y="1844"/>
                      </a:lnTo>
                      <a:lnTo>
                        <a:pt x="796" y="1858"/>
                      </a:lnTo>
                      <a:lnTo>
                        <a:pt x="827" y="1870"/>
                      </a:lnTo>
                      <a:lnTo>
                        <a:pt x="859" y="1881"/>
                      </a:lnTo>
                      <a:lnTo>
                        <a:pt x="892" y="1891"/>
                      </a:lnTo>
                      <a:lnTo>
                        <a:pt x="925" y="1899"/>
                      </a:lnTo>
                      <a:lnTo>
                        <a:pt x="957" y="1908"/>
                      </a:lnTo>
                      <a:lnTo>
                        <a:pt x="990" y="1914"/>
                      </a:lnTo>
                      <a:lnTo>
                        <a:pt x="1023" y="1919"/>
                      </a:lnTo>
                      <a:lnTo>
                        <a:pt x="1056" y="1922"/>
                      </a:lnTo>
                      <a:lnTo>
                        <a:pt x="1090" y="1924"/>
                      </a:lnTo>
                      <a:lnTo>
                        <a:pt x="1123" y="1924"/>
                      </a:lnTo>
                      <a:lnTo>
                        <a:pt x="1155" y="1923"/>
                      </a:lnTo>
                      <a:lnTo>
                        <a:pt x="1189" y="1921"/>
                      </a:lnTo>
                      <a:lnTo>
                        <a:pt x="1221" y="1917"/>
                      </a:lnTo>
                      <a:lnTo>
                        <a:pt x="1254" y="1912"/>
                      </a:lnTo>
                      <a:lnTo>
                        <a:pt x="1287" y="1906"/>
                      </a:lnTo>
                      <a:lnTo>
                        <a:pt x="1319" y="1898"/>
                      </a:lnTo>
                      <a:lnTo>
                        <a:pt x="1350" y="1889"/>
                      </a:lnTo>
                      <a:lnTo>
                        <a:pt x="1382" y="1879"/>
                      </a:lnTo>
                      <a:lnTo>
                        <a:pt x="1412" y="1868"/>
                      </a:lnTo>
                      <a:lnTo>
                        <a:pt x="1443" y="1856"/>
                      </a:lnTo>
                      <a:lnTo>
                        <a:pt x="1473" y="1842"/>
                      </a:lnTo>
                      <a:lnTo>
                        <a:pt x="1502" y="1827"/>
                      </a:lnTo>
                      <a:lnTo>
                        <a:pt x="1531" y="1812"/>
                      </a:lnTo>
                      <a:lnTo>
                        <a:pt x="1559" y="1795"/>
                      </a:lnTo>
                      <a:lnTo>
                        <a:pt x="1587" y="1776"/>
                      </a:lnTo>
                      <a:lnTo>
                        <a:pt x="1613" y="1757"/>
                      </a:lnTo>
                      <a:lnTo>
                        <a:pt x="1638" y="1737"/>
                      </a:lnTo>
                      <a:lnTo>
                        <a:pt x="1664" y="1716"/>
                      </a:lnTo>
                      <a:lnTo>
                        <a:pt x="1688" y="1694"/>
                      </a:lnTo>
                      <a:lnTo>
                        <a:pt x="1711" y="1671"/>
                      </a:lnTo>
                      <a:lnTo>
                        <a:pt x="1733" y="1646"/>
                      </a:lnTo>
                      <a:lnTo>
                        <a:pt x="1754" y="1621"/>
                      </a:lnTo>
                      <a:lnTo>
                        <a:pt x="1774" y="1596"/>
                      </a:lnTo>
                      <a:lnTo>
                        <a:pt x="1793" y="1569"/>
                      </a:lnTo>
                      <a:lnTo>
                        <a:pt x="1810" y="1541"/>
                      </a:lnTo>
                      <a:lnTo>
                        <a:pt x="1826" y="1512"/>
                      </a:lnTo>
                      <a:lnTo>
                        <a:pt x="1842" y="1486"/>
                      </a:lnTo>
                      <a:lnTo>
                        <a:pt x="1856" y="1458"/>
                      </a:lnTo>
                      <a:lnTo>
                        <a:pt x="1868" y="1430"/>
                      </a:lnTo>
                      <a:lnTo>
                        <a:pt x="1879" y="1402"/>
                      </a:lnTo>
                      <a:lnTo>
                        <a:pt x="1890" y="1373"/>
                      </a:lnTo>
                      <a:lnTo>
                        <a:pt x="1898" y="1344"/>
                      </a:lnTo>
                      <a:lnTo>
                        <a:pt x="1906" y="1314"/>
                      </a:lnTo>
                      <a:lnTo>
                        <a:pt x="1913" y="1285"/>
                      </a:lnTo>
                      <a:lnTo>
                        <a:pt x="1919" y="1255"/>
                      </a:lnTo>
                      <a:lnTo>
                        <a:pt x="1923" y="1225"/>
                      </a:lnTo>
                      <a:lnTo>
                        <a:pt x="1927" y="1194"/>
                      </a:lnTo>
                      <a:lnTo>
                        <a:pt x="1929" y="1164"/>
                      </a:lnTo>
                      <a:lnTo>
                        <a:pt x="1930" y="1134"/>
                      </a:lnTo>
                      <a:lnTo>
                        <a:pt x="1930" y="1104"/>
                      </a:lnTo>
                      <a:lnTo>
                        <a:pt x="1929" y="1073"/>
                      </a:lnTo>
                      <a:lnTo>
                        <a:pt x="1927" y="1043"/>
                      </a:lnTo>
                      <a:lnTo>
                        <a:pt x="1924" y="1013"/>
                      </a:lnTo>
                      <a:lnTo>
                        <a:pt x="1920" y="983"/>
                      </a:lnTo>
                      <a:lnTo>
                        <a:pt x="1915" y="953"/>
                      </a:lnTo>
                      <a:lnTo>
                        <a:pt x="1908" y="923"/>
                      </a:lnTo>
                      <a:lnTo>
                        <a:pt x="1901" y="894"/>
                      </a:lnTo>
                      <a:lnTo>
                        <a:pt x="1892" y="866"/>
                      </a:lnTo>
                      <a:lnTo>
                        <a:pt x="1883" y="836"/>
                      </a:lnTo>
                      <a:lnTo>
                        <a:pt x="1872" y="808"/>
                      </a:lnTo>
                      <a:lnTo>
                        <a:pt x="1861" y="781"/>
                      </a:lnTo>
                      <a:lnTo>
                        <a:pt x="1848" y="754"/>
                      </a:lnTo>
                      <a:lnTo>
                        <a:pt x="1833" y="726"/>
                      </a:lnTo>
                      <a:lnTo>
                        <a:pt x="1819" y="701"/>
                      </a:lnTo>
                      <a:lnTo>
                        <a:pt x="1803" y="675"/>
                      </a:lnTo>
                      <a:lnTo>
                        <a:pt x="1786" y="651"/>
                      </a:lnTo>
                      <a:lnTo>
                        <a:pt x="1768" y="627"/>
                      </a:lnTo>
                      <a:lnTo>
                        <a:pt x="1749" y="603"/>
                      </a:lnTo>
                      <a:lnTo>
                        <a:pt x="1734" y="585"/>
                      </a:lnTo>
                      <a:lnTo>
                        <a:pt x="1719" y="568"/>
                      </a:lnTo>
                      <a:lnTo>
                        <a:pt x="1704" y="552"/>
                      </a:lnTo>
                      <a:lnTo>
                        <a:pt x="1688" y="536"/>
                      </a:lnTo>
                      <a:lnTo>
                        <a:pt x="1671" y="521"/>
                      </a:lnTo>
                      <a:lnTo>
                        <a:pt x="1655" y="506"/>
                      </a:lnTo>
                      <a:lnTo>
                        <a:pt x="1637" y="490"/>
                      </a:lnTo>
                      <a:lnTo>
                        <a:pt x="1619" y="476"/>
                      </a:lnTo>
                      <a:lnTo>
                        <a:pt x="1601" y="463"/>
                      </a:lnTo>
                      <a:lnTo>
                        <a:pt x="1583" y="450"/>
                      </a:lnTo>
                      <a:lnTo>
                        <a:pt x="1564" y="438"/>
                      </a:lnTo>
                      <a:lnTo>
                        <a:pt x="1544" y="426"/>
                      </a:lnTo>
                      <a:lnTo>
                        <a:pt x="1525" y="415"/>
                      </a:lnTo>
                      <a:lnTo>
                        <a:pt x="1505" y="404"/>
                      </a:lnTo>
                      <a:lnTo>
                        <a:pt x="1485" y="394"/>
                      </a:lnTo>
                      <a:lnTo>
                        <a:pt x="1465" y="383"/>
                      </a:lnTo>
                      <a:lnTo>
                        <a:pt x="1444" y="374"/>
                      </a:lnTo>
                      <a:lnTo>
                        <a:pt x="1423" y="365"/>
                      </a:lnTo>
                      <a:lnTo>
                        <a:pt x="1402" y="357"/>
                      </a:lnTo>
                      <a:lnTo>
                        <a:pt x="1381" y="350"/>
                      </a:lnTo>
                      <a:lnTo>
                        <a:pt x="1358" y="343"/>
                      </a:lnTo>
                      <a:lnTo>
                        <a:pt x="1337" y="336"/>
                      </a:lnTo>
                      <a:lnTo>
                        <a:pt x="1315" y="331"/>
                      </a:lnTo>
                      <a:lnTo>
                        <a:pt x="1293" y="325"/>
                      </a:lnTo>
                      <a:lnTo>
                        <a:pt x="1272" y="321"/>
                      </a:lnTo>
                      <a:lnTo>
                        <a:pt x="1248" y="317"/>
                      </a:lnTo>
                      <a:lnTo>
                        <a:pt x="1226" y="314"/>
                      </a:lnTo>
                      <a:lnTo>
                        <a:pt x="1204" y="311"/>
                      </a:lnTo>
                      <a:lnTo>
                        <a:pt x="1182" y="309"/>
                      </a:lnTo>
                      <a:lnTo>
                        <a:pt x="1159" y="307"/>
                      </a:lnTo>
                      <a:lnTo>
                        <a:pt x="1136" y="306"/>
                      </a:lnTo>
                      <a:lnTo>
                        <a:pt x="1114" y="306"/>
                      </a:lnTo>
                      <a:close/>
                      <a:moveTo>
                        <a:pt x="1114" y="2228"/>
                      </a:moveTo>
                      <a:lnTo>
                        <a:pt x="1082" y="2228"/>
                      </a:lnTo>
                      <a:lnTo>
                        <a:pt x="1048" y="2226"/>
                      </a:lnTo>
                      <a:lnTo>
                        <a:pt x="1016" y="2224"/>
                      </a:lnTo>
                      <a:lnTo>
                        <a:pt x="983" y="2220"/>
                      </a:lnTo>
                      <a:lnTo>
                        <a:pt x="950" y="2216"/>
                      </a:lnTo>
                      <a:lnTo>
                        <a:pt x="918" y="2210"/>
                      </a:lnTo>
                      <a:lnTo>
                        <a:pt x="886" y="2203"/>
                      </a:lnTo>
                      <a:lnTo>
                        <a:pt x="853" y="2195"/>
                      </a:lnTo>
                      <a:lnTo>
                        <a:pt x="807" y="2184"/>
                      </a:lnTo>
                      <a:lnTo>
                        <a:pt x="762" y="2171"/>
                      </a:lnTo>
                      <a:lnTo>
                        <a:pt x="718" y="2156"/>
                      </a:lnTo>
                      <a:lnTo>
                        <a:pt x="673" y="2137"/>
                      </a:lnTo>
                      <a:lnTo>
                        <a:pt x="631" y="2118"/>
                      </a:lnTo>
                      <a:lnTo>
                        <a:pt x="589" y="2097"/>
                      </a:lnTo>
                      <a:lnTo>
                        <a:pt x="548" y="2074"/>
                      </a:lnTo>
                      <a:lnTo>
                        <a:pt x="509" y="2049"/>
                      </a:lnTo>
                      <a:lnTo>
                        <a:pt x="470" y="2023"/>
                      </a:lnTo>
                      <a:lnTo>
                        <a:pt x="433" y="1994"/>
                      </a:lnTo>
                      <a:lnTo>
                        <a:pt x="396" y="1964"/>
                      </a:lnTo>
                      <a:lnTo>
                        <a:pt x="361" y="1933"/>
                      </a:lnTo>
                      <a:lnTo>
                        <a:pt x="328" y="1900"/>
                      </a:lnTo>
                      <a:lnTo>
                        <a:pt x="295" y="1866"/>
                      </a:lnTo>
                      <a:lnTo>
                        <a:pt x="264" y="1831"/>
                      </a:lnTo>
                      <a:lnTo>
                        <a:pt x="235" y="1795"/>
                      </a:lnTo>
                      <a:lnTo>
                        <a:pt x="206" y="1757"/>
                      </a:lnTo>
                      <a:lnTo>
                        <a:pt x="180" y="1718"/>
                      </a:lnTo>
                      <a:lnTo>
                        <a:pt x="155" y="1678"/>
                      </a:lnTo>
                      <a:lnTo>
                        <a:pt x="132" y="1637"/>
                      </a:lnTo>
                      <a:lnTo>
                        <a:pt x="110" y="1595"/>
                      </a:lnTo>
                      <a:lnTo>
                        <a:pt x="90" y="1552"/>
                      </a:lnTo>
                      <a:lnTo>
                        <a:pt x="72" y="1509"/>
                      </a:lnTo>
                      <a:lnTo>
                        <a:pt x="57" y="1465"/>
                      </a:lnTo>
                      <a:lnTo>
                        <a:pt x="43" y="1420"/>
                      </a:lnTo>
                      <a:lnTo>
                        <a:pt x="30" y="1375"/>
                      </a:lnTo>
                      <a:lnTo>
                        <a:pt x="19" y="1329"/>
                      </a:lnTo>
                      <a:lnTo>
                        <a:pt x="11" y="1282"/>
                      </a:lnTo>
                      <a:lnTo>
                        <a:pt x="5" y="1236"/>
                      </a:lnTo>
                      <a:lnTo>
                        <a:pt x="2" y="1188"/>
                      </a:lnTo>
                      <a:lnTo>
                        <a:pt x="0" y="1141"/>
                      </a:lnTo>
                      <a:lnTo>
                        <a:pt x="1" y="1094"/>
                      </a:lnTo>
                      <a:lnTo>
                        <a:pt x="1" y="1048"/>
                      </a:lnTo>
                      <a:lnTo>
                        <a:pt x="4" y="1004"/>
                      </a:lnTo>
                      <a:lnTo>
                        <a:pt x="9" y="959"/>
                      </a:lnTo>
                      <a:lnTo>
                        <a:pt x="16" y="915"/>
                      </a:lnTo>
                      <a:lnTo>
                        <a:pt x="25" y="872"/>
                      </a:lnTo>
                      <a:lnTo>
                        <a:pt x="36" y="828"/>
                      </a:lnTo>
                      <a:lnTo>
                        <a:pt x="49" y="785"/>
                      </a:lnTo>
                      <a:lnTo>
                        <a:pt x="63" y="743"/>
                      </a:lnTo>
                      <a:lnTo>
                        <a:pt x="79" y="701"/>
                      </a:lnTo>
                      <a:lnTo>
                        <a:pt x="97" y="660"/>
                      </a:lnTo>
                      <a:lnTo>
                        <a:pt x="116" y="620"/>
                      </a:lnTo>
                      <a:lnTo>
                        <a:pt x="138" y="580"/>
                      </a:lnTo>
                      <a:lnTo>
                        <a:pt x="160" y="542"/>
                      </a:lnTo>
                      <a:lnTo>
                        <a:pt x="184" y="504"/>
                      </a:lnTo>
                      <a:lnTo>
                        <a:pt x="209" y="466"/>
                      </a:lnTo>
                      <a:lnTo>
                        <a:pt x="237" y="431"/>
                      </a:lnTo>
                      <a:lnTo>
                        <a:pt x="265" y="396"/>
                      </a:lnTo>
                      <a:lnTo>
                        <a:pt x="295" y="362"/>
                      </a:lnTo>
                      <a:lnTo>
                        <a:pt x="327" y="329"/>
                      </a:lnTo>
                      <a:lnTo>
                        <a:pt x="359" y="298"/>
                      </a:lnTo>
                      <a:lnTo>
                        <a:pt x="392" y="269"/>
                      </a:lnTo>
                      <a:lnTo>
                        <a:pt x="428" y="239"/>
                      </a:lnTo>
                      <a:lnTo>
                        <a:pt x="463" y="212"/>
                      </a:lnTo>
                      <a:lnTo>
                        <a:pt x="500" y="186"/>
                      </a:lnTo>
                      <a:lnTo>
                        <a:pt x="539" y="162"/>
                      </a:lnTo>
                      <a:lnTo>
                        <a:pt x="577" y="139"/>
                      </a:lnTo>
                      <a:lnTo>
                        <a:pt x="618" y="118"/>
                      </a:lnTo>
                      <a:lnTo>
                        <a:pt x="659" y="98"/>
                      </a:lnTo>
                      <a:lnTo>
                        <a:pt x="701" y="81"/>
                      </a:lnTo>
                      <a:lnTo>
                        <a:pt x="743" y="65"/>
                      </a:lnTo>
                      <a:lnTo>
                        <a:pt x="786" y="51"/>
                      </a:lnTo>
                      <a:lnTo>
                        <a:pt x="831" y="39"/>
                      </a:lnTo>
                      <a:lnTo>
                        <a:pt x="870" y="28"/>
                      </a:lnTo>
                      <a:lnTo>
                        <a:pt x="911" y="20"/>
                      </a:lnTo>
                      <a:lnTo>
                        <a:pt x="950" y="13"/>
                      </a:lnTo>
                      <a:lnTo>
                        <a:pt x="990" y="8"/>
                      </a:lnTo>
                      <a:lnTo>
                        <a:pt x="1030" y="4"/>
                      </a:lnTo>
                      <a:lnTo>
                        <a:pt x="1070" y="1"/>
                      </a:lnTo>
                      <a:lnTo>
                        <a:pt x="1110" y="0"/>
                      </a:lnTo>
                      <a:lnTo>
                        <a:pt x="1150" y="1"/>
                      </a:lnTo>
                      <a:lnTo>
                        <a:pt x="1190" y="3"/>
                      </a:lnTo>
                      <a:lnTo>
                        <a:pt x="1230" y="6"/>
                      </a:lnTo>
                      <a:lnTo>
                        <a:pt x="1270" y="11"/>
                      </a:lnTo>
                      <a:lnTo>
                        <a:pt x="1309" y="17"/>
                      </a:lnTo>
                      <a:lnTo>
                        <a:pt x="1348" y="24"/>
                      </a:lnTo>
                      <a:lnTo>
                        <a:pt x="1387" y="34"/>
                      </a:lnTo>
                      <a:lnTo>
                        <a:pt x="1425" y="44"/>
                      </a:lnTo>
                      <a:lnTo>
                        <a:pt x="1464" y="55"/>
                      </a:lnTo>
                      <a:lnTo>
                        <a:pt x="1501" y="68"/>
                      </a:lnTo>
                      <a:lnTo>
                        <a:pt x="1538" y="82"/>
                      </a:lnTo>
                      <a:lnTo>
                        <a:pt x="1575" y="97"/>
                      </a:lnTo>
                      <a:lnTo>
                        <a:pt x="1611" y="114"/>
                      </a:lnTo>
                      <a:lnTo>
                        <a:pt x="1647" y="131"/>
                      </a:lnTo>
                      <a:lnTo>
                        <a:pt x="1681" y="151"/>
                      </a:lnTo>
                      <a:lnTo>
                        <a:pt x="1715" y="172"/>
                      </a:lnTo>
                      <a:lnTo>
                        <a:pt x="1749" y="193"/>
                      </a:lnTo>
                      <a:lnTo>
                        <a:pt x="1781" y="216"/>
                      </a:lnTo>
                      <a:lnTo>
                        <a:pt x="1813" y="240"/>
                      </a:lnTo>
                      <a:lnTo>
                        <a:pt x="1844" y="265"/>
                      </a:lnTo>
                      <a:lnTo>
                        <a:pt x="1874" y="292"/>
                      </a:lnTo>
                      <a:lnTo>
                        <a:pt x="1903" y="319"/>
                      </a:lnTo>
                      <a:lnTo>
                        <a:pt x="1932" y="348"/>
                      </a:lnTo>
                      <a:lnTo>
                        <a:pt x="1958" y="377"/>
                      </a:lnTo>
                      <a:lnTo>
                        <a:pt x="1984" y="409"/>
                      </a:lnTo>
                      <a:lnTo>
                        <a:pt x="2010" y="441"/>
                      </a:lnTo>
                      <a:lnTo>
                        <a:pt x="2036" y="474"/>
                      </a:lnTo>
                      <a:lnTo>
                        <a:pt x="2060" y="510"/>
                      </a:lnTo>
                      <a:lnTo>
                        <a:pt x="2082" y="544"/>
                      </a:lnTo>
                      <a:lnTo>
                        <a:pt x="2102" y="580"/>
                      </a:lnTo>
                      <a:lnTo>
                        <a:pt x="2123" y="617"/>
                      </a:lnTo>
                      <a:lnTo>
                        <a:pt x="2140" y="655"/>
                      </a:lnTo>
                      <a:lnTo>
                        <a:pt x="2156" y="693"/>
                      </a:lnTo>
                      <a:lnTo>
                        <a:pt x="2171" y="732"/>
                      </a:lnTo>
                      <a:lnTo>
                        <a:pt x="2184" y="772"/>
                      </a:lnTo>
                      <a:lnTo>
                        <a:pt x="2196" y="811"/>
                      </a:lnTo>
                      <a:lnTo>
                        <a:pt x="2207" y="851"/>
                      </a:lnTo>
                      <a:lnTo>
                        <a:pt x="2215" y="892"/>
                      </a:lnTo>
                      <a:lnTo>
                        <a:pt x="2224" y="933"/>
                      </a:lnTo>
                      <a:lnTo>
                        <a:pt x="2230" y="975"/>
                      </a:lnTo>
                      <a:lnTo>
                        <a:pt x="2234" y="1016"/>
                      </a:lnTo>
                      <a:lnTo>
                        <a:pt x="2237" y="1057"/>
                      </a:lnTo>
                      <a:lnTo>
                        <a:pt x="2238" y="1099"/>
                      </a:lnTo>
                      <a:lnTo>
                        <a:pt x="2238" y="1140"/>
                      </a:lnTo>
                      <a:lnTo>
                        <a:pt x="2236" y="1182"/>
                      </a:lnTo>
                      <a:lnTo>
                        <a:pt x="2233" y="1224"/>
                      </a:lnTo>
                      <a:lnTo>
                        <a:pt x="2228" y="1265"/>
                      </a:lnTo>
                      <a:lnTo>
                        <a:pt x="2222" y="1306"/>
                      </a:lnTo>
                      <a:lnTo>
                        <a:pt x="2213" y="1348"/>
                      </a:lnTo>
                      <a:lnTo>
                        <a:pt x="2204" y="1388"/>
                      </a:lnTo>
                      <a:lnTo>
                        <a:pt x="2193" y="1429"/>
                      </a:lnTo>
                      <a:lnTo>
                        <a:pt x="2180" y="1469"/>
                      </a:lnTo>
                      <a:lnTo>
                        <a:pt x="2166" y="1508"/>
                      </a:lnTo>
                      <a:lnTo>
                        <a:pt x="2151" y="1547"/>
                      </a:lnTo>
                      <a:lnTo>
                        <a:pt x="2133" y="1587"/>
                      </a:lnTo>
                      <a:lnTo>
                        <a:pt x="2114" y="1624"/>
                      </a:lnTo>
                      <a:lnTo>
                        <a:pt x="2093" y="1661"/>
                      </a:lnTo>
                      <a:lnTo>
                        <a:pt x="2075" y="1694"/>
                      </a:lnTo>
                      <a:lnTo>
                        <a:pt x="2056" y="1725"/>
                      </a:lnTo>
                      <a:lnTo>
                        <a:pt x="2035" y="1756"/>
                      </a:lnTo>
                      <a:lnTo>
                        <a:pt x="2013" y="1786"/>
                      </a:lnTo>
                      <a:lnTo>
                        <a:pt x="1990" y="1815"/>
                      </a:lnTo>
                      <a:lnTo>
                        <a:pt x="1967" y="1844"/>
                      </a:lnTo>
                      <a:lnTo>
                        <a:pt x="1942" y="1871"/>
                      </a:lnTo>
                      <a:lnTo>
                        <a:pt x="1916" y="1897"/>
                      </a:lnTo>
                      <a:lnTo>
                        <a:pt x="1890" y="1923"/>
                      </a:lnTo>
                      <a:lnTo>
                        <a:pt x="1862" y="1948"/>
                      </a:lnTo>
                      <a:lnTo>
                        <a:pt x="1834" y="1971"/>
                      </a:lnTo>
                      <a:lnTo>
                        <a:pt x="1805" y="1994"/>
                      </a:lnTo>
                      <a:lnTo>
                        <a:pt x="1775" y="2016"/>
                      </a:lnTo>
                      <a:lnTo>
                        <a:pt x="1745" y="2037"/>
                      </a:lnTo>
                      <a:lnTo>
                        <a:pt x="1713" y="2057"/>
                      </a:lnTo>
                      <a:lnTo>
                        <a:pt x="1682" y="2076"/>
                      </a:lnTo>
                      <a:lnTo>
                        <a:pt x="1650" y="2094"/>
                      </a:lnTo>
                      <a:lnTo>
                        <a:pt x="1616" y="2110"/>
                      </a:lnTo>
                      <a:lnTo>
                        <a:pt x="1583" y="2126"/>
                      </a:lnTo>
                      <a:lnTo>
                        <a:pt x="1548" y="2142"/>
                      </a:lnTo>
                      <a:lnTo>
                        <a:pt x="1514" y="2155"/>
                      </a:lnTo>
                      <a:lnTo>
                        <a:pt x="1479" y="2168"/>
                      </a:lnTo>
                      <a:lnTo>
                        <a:pt x="1443" y="2179"/>
                      </a:lnTo>
                      <a:lnTo>
                        <a:pt x="1408" y="2189"/>
                      </a:lnTo>
                      <a:lnTo>
                        <a:pt x="1372" y="2198"/>
                      </a:lnTo>
                      <a:lnTo>
                        <a:pt x="1335" y="2206"/>
                      </a:lnTo>
                      <a:lnTo>
                        <a:pt x="1299" y="2213"/>
                      </a:lnTo>
                      <a:lnTo>
                        <a:pt x="1262" y="2219"/>
                      </a:lnTo>
                      <a:lnTo>
                        <a:pt x="1226" y="2223"/>
                      </a:lnTo>
                      <a:lnTo>
                        <a:pt x="1189" y="2226"/>
                      </a:lnTo>
                      <a:lnTo>
                        <a:pt x="1151" y="2228"/>
                      </a:lnTo>
                      <a:lnTo>
                        <a:pt x="1114" y="2228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  <a:lvl2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2pPr>
                  <a:lvl3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3pPr>
                  <a:lvl4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4pPr>
                  <a:lvl5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5pPr>
                  <a:lvl6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6pPr>
                  <a:lvl7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7pPr>
                  <a:lvl8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8pPr>
                  <a:lvl9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9pPr>
                </a:lstStyle>
                <a:p>
                  <a:pPr defTabSz="609601" hangingPunct="1">
                    <a:lnSpc>
                      <a:spcPct val="100000"/>
                    </a:lnSpc>
                    <a:tabLst/>
                    <a:defRPr/>
                  </a:pPr>
                  <a:endParaRPr lang="en-US" sz="3000" b="0" spc="0">
                    <a:solidFill>
                      <a:srgbClr val="646363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3" name="Freeform 229">
                  <a:extLst>
                    <a:ext uri="{FF2B5EF4-FFF2-40B4-BE49-F238E27FC236}">
                      <a16:creationId xmlns:a16="http://schemas.microsoft.com/office/drawing/2014/main" id="{D7D27A07-66E7-4B6D-B4D7-1B76D429207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81560" y="3411036"/>
                  <a:ext cx="106363" cy="107952"/>
                </a:xfrm>
                <a:custGeom>
                  <a:avLst/>
                  <a:gdLst>
                    <a:gd name="T0" fmla="*/ 995 w 2237"/>
                    <a:gd name="T1" fmla="*/ 314 h 2227"/>
                    <a:gd name="T2" fmla="*/ 854 w 2237"/>
                    <a:gd name="T3" fmla="*/ 348 h 2227"/>
                    <a:gd name="T4" fmla="*/ 670 w 2237"/>
                    <a:gd name="T5" fmla="*/ 439 h 2227"/>
                    <a:gd name="T6" fmla="*/ 515 w 2237"/>
                    <a:gd name="T7" fmla="*/ 574 h 2227"/>
                    <a:gd name="T8" fmla="*/ 397 w 2237"/>
                    <a:gd name="T9" fmla="*/ 744 h 2227"/>
                    <a:gd name="T10" fmla="*/ 325 w 2237"/>
                    <a:gd name="T11" fmla="*/ 935 h 2227"/>
                    <a:gd name="T12" fmla="*/ 306 w 2237"/>
                    <a:gd name="T13" fmla="*/ 1138 h 2227"/>
                    <a:gd name="T14" fmla="*/ 339 w 2237"/>
                    <a:gd name="T15" fmla="*/ 1346 h 2227"/>
                    <a:gd name="T16" fmla="*/ 427 w 2237"/>
                    <a:gd name="T17" fmla="*/ 1536 h 2227"/>
                    <a:gd name="T18" fmla="*/ 558 w 2237"/>
                    <a:gd name="T19" fmla="*/ 1698 h 2227"/>
                    <a:gd name="T20" fmla="*/ 726 w 2237"/>
                    <a:gd name="T21" fmla="*/ 1822 h 2227"/>
                    <a:gd name="T22" fmla="*/ 919 w 2237"/>
                    <a:gd name="T23" fmla="*/ 1898 h 2227"/>
                    <a:gd name="T24" fmla="*/ 1117 w 2237"/>
                    <a:gd name="T25" fmla="*/ 1922 h 2227"/>
                    <a:gd name="T26" fmla="*/ 1309 w 2237"/>
                    <a:gd name="T27" fmla="*/ 1898 h 2227"/>
                    <a:gd name="T28" fmla="*/ 1491 w 2237"/>
                    <a:gd name="T29" fmla="*/ 1830 h 2227"/>
                    <a:gd name="T30" fmla="*/ 1652 w 2237"/>
                    <a:gd name="T31" fmla="*/ 1723 h 2227"/>
                    <a:gd name="T32" fmla="*/ 1782 w 2237"/>
                    <a:gd name="T33" fmla="*/ 1583 h 2227"/>
                    <a:gd name="T34" fmla="*/ 1872 w 2237"/>
                    <a:gd name="T35" fmla="*/ 1418 h 2227"/>
                    <a:gd name="T36" fmla="*/ 1920 w 2237"/>
                    <a:gd name="T37" fmla="*/ 1248 h 2227"/>
                    <a:gd name="T38" fmla="*/ 1929 w 2237"/>
                    <a:gd name="T39" fmla="*/ 1070 h 2227"/>
                    <a:gd name="T40" fmla="*/ 1901 w 2237"/>
                    <a:gd name="T41" fmla="*/ 896 h 2227"/>
                    <a:gd name="T42" fmla="*/ 1837 w 2237"/>
                    <a:gd name="T43" fmla="*/ 731 h 2227"/>
                    <a:gd name="T44" fmla="*/ 1737 w 2237"/>
                    <a:gd name="T45" fmla="*/ 588 h 2227"/>
                    <a:gd name="T46" fmla="*/ 1644 w 2237"/>
                    <a:gd name="T47" fmla="*/ 495 h 2227"/>
                    <a:gd name="T48" fmla="*/ 1536 w 2237"/>
                    <a:gd name="T49" fmla="*/ 419 h 2227"/>
                    <a:gd name="T50" fmla="*/ 1417 w 2237"/>
                    <a:gd name="T51" fmla="*/ 361 h 2227"/>
                    <a:gd name="T52" fmla="*/ 1291 w 2237"/>
                    <a:gd name="T53" fmla="*/ 323 h 2227"/>
                    <a:gd name="T54" fmla="*/ 1161 w 2237"/>
                    <a:gd name="T55" fmla="*/ 306 h 2227"/>
                    <a:gd name="T56" fmla="*/ 1055 w 2237"/>
                    <a:gd name="T57" fmla="*/ 2225 h 2227"/>
                    <a:gd name="T58" fmla="*/ 894 w 2237"/>
                    <a:gd name="T59" fmla="*/ 2204 h 2227"/>
                    <a:gd name="T60" fmla="*/ 620 w 2237"/>
                    <a:gd name="T61" fmla="*/ 2112 h 2227"/>
                    <a:gd name="T62" fmla="*/ 382 w 2237"/>
                    <a:gd name="T63" fmla="*/ 1953 h 2227"/>
                    <a:gd name="T64" fmla="*/ 192 w 2237"/>
                    <a:gd name="T65" fmla="*/ 1738 h 2227"/>
                    <a:gd name="T66" fmla="*/ 61 w 2237"/>
                    <a:gd name="T67" fmla="*/ 1482 h 2227"/>
                    <a:gd name="T68" fmla="*/ 3 w 2237"/>
                    <a:gd name="T69" fmla="*/ 1198 h 2227"/>
                    <a:gd name="T70" fmla="*/ 16 w 2237"/>
                    <a:gd name="T71" fmla="*/ 914 h 2227"/>
                    <a:gd name="T72" fmla="*/ 103 w 2237"/>
                    <a:gd name="T73" fmla="*/ 646 h 2227"/>
                    <a:gd name="T74" fmla="*/ 255 w 2237"/>
                    <a:gd name="T75" fmla="*/ 407 h 2227"/>
                    <a:gd name="T76" fmla="*/ 461 w 2237"/>
                    <a:gd name="T77" fmla="*/ 212 h 2227"/>
                    <a:gd name="T78" fmla="*/ 711 w 2237"/>
                    <a:gd name="T79" fmla="*/ 75 h 2227"/>
                    <a:gd name="T80" fmla="*/ 965 w 2237"/>
                    <a:gd name="T81" fmla="*/ 10 h 2227"/>
                    <a:gd name="T82" fmla="*/ 1196 w 2237"/>
                    <a:gd name="T83" fmla="*/ 3 h 2227"/>
                    <a:gd name="T84" fmla="*/ 1425 w 2237"/>
                    <a:gd name="T85" fmla="*/ 44 h 2227"/>
                    <a:gd name="T86" fmla="*/ 1639 w 2237"/>
                    <a:gd name="T87" fmla="*/ 127 h 2227"/>
                    <a:gd name="T88" fmla="*/ 1832 w 2237"/>
                    <a:gd name="T89" fmla="*/ 254 h 2227"/>
                    <a:gd name="T90" fmla="*/ 1995 w 2237"/>
                    <a:gd name="T91" fmla="*/ 420 h 2227"/>
                    <a:gd name="T92" fmla="*/ 2126 w 2237"/>
                    <a:gd name="T93" fmla="*/ 624 h 2227"/>
                    <a:gd name="T94" fmla="*/ 2207 w 2237"/>
                    <a:gd name="T95" fmla="*/ 853 h 2227"/>
                    <a:gd name="T96" fmla="*/ 2237 w 2237"/>
                    <a:gd name="T97" fmla="*/ 1095 h 2227"/>
                    <a:gd name="T98" fmla="*/ 2216 w 2237"/>
                    <a:gd name="T99" fmla="*/ 1337 h 2227"/>
                    <a:gd name="T100" fmla="*/ 2140 w 2237"/>
                    <a:gd name="T101" fmla="*/ 1570 h 2227"/>
                    <a:gd name="T102" fmla="*/ 2022 w 2237"/>
                    <a:gd name="T103" fmla="*/ 1773 h 2227"/>
                    <a:gd name="T104" fmla="*/ 1865 w 2237"/>
                    <a:gd name="T105" fmla="*/ 1945 h 2227"/>
                    <a:gd name="T106" fmla="*/ 1677 w 2237"/>
                    <a:gd name="T107" fmla="*/ 2079 h 2227"/>
                    <a:gd name="T108" fmla="*/ 1466 w 2237"/>
                    <a:gd name="T109" fmla="*/ 2173 h 2227"/>
                    <a:gd name="T110" fmla="*/ 1240 w 2237"/>
                    <a:gd name="T111" fmla="*/ 2221 h 2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237" h="2227">
                      <a:moveTo>
                        <a:pt x="1116" y="305"/>
                      </a:moveTo>
                      <a:lnTo>
                        <a:pt x="1092" y="305"/>
                      </a:lnTo>
                      <a:lnTo>
                        <a:pt x="1068" y="306"/>
                      </a:lnTo>
                      <a:lnTo>
                        <a:pt x="1044" y="308"/>
                      </a:lnTo>
                      <a:lnTo>
                        <a:pt x="1019" y="311"/>
                      </a:lnTo>
                      <a:lnTo>
                        <a:pt x="995" y="314"/>
                      </a:lnTo>
                      <a:lnTo>
                        <a:pt x="971" y="318"/>
                      </a:lnTo>
                      <a:lnTo>
                        <a:pt x="948" y="323"/>
                      </a:lnTo>
                      <a:lnTo>
                        <a:pt x="923" y="328"/>
                      </a:lnTo>
                      <a:lnTo>
                        <a:pt x="920" y="329"/>
                      </a:lnTo>
                      <a:lnTo>
                        <a:pt x="887" y="338"/>
                      </a:lnTo>
                      <a:lnTo>
                        <a:pt x="854" y="348"/>
                      </a:lnTo>
                      <a:lnTo>
                        <a:pt x="821" y="359"/>
                      </a:lnTo>
                      <a:lnTo>
                        <a:pt x="790" y="372"/>
                      </a:lnTo>
                      <a:lnTo>
                        <a:pt x="759" y="388"/>
                      </a:lnTo>
                      <a:lnTo>
                        <a:pt x="728" y="404"/>
                      </a:lnTo>
                      <a:lnTo>
                        <a:pt x="699" y="421"/>
                      </a:lnTo>
                      <a:lnTo>
                        <a:pt x="670" y="439"/>
                      </a:lnTo>
                      <a:lnTo>
                        <a:pt x="642" y="459"/>
                      </a:lnTo>
                      <a:lnTo>
                        <a:pt x="615" y="479"/>
                      </a:lnTo>
                      <a:lnTo>
                        <a:pt x="589" y="502"/>
                      </a:lnTo>
                      <a:lnTo>
                        <a:pt x="562" y="525"/>
                      </a:lnTo>
                      <a:lnTo>
                        <a:pt x="538" y="550"/>
                      </a:lnTo>
                      <a:lnTo>
                        <a:pt x="515" y="574"/>
                      </a:lnTo>
                      <a:lnTo>
                        <a:pt x="493" y="601"/>
                      </a:lnTo>
                      <a:lnTo>
                        <a:pt x="472" y="628"/>
                      </a:lnTo>
                      <a:lnTo>
                        <a:pt x="450" y="656"/>
                      </a:lnTo>
                      <a:lnTo>
                        <a:pt x="432" y="684"/>
                      </a:lnTo>
                      <a:lnTo>
                        <a:pt x="414" y="713"/>
                      </a:lnTo>
                      <a:lnTo>
                        <a:pt x="397" y="744"/>
                      </a:lnTo>
                      <a:lnTo>
                        <a:pt x="382" y="775"/>
                      </a:lnTo>
                      <a:lnTo>
                        <a:pt x="367" y="806"/>
                      </a:lnTo>
                      <a:lnTo>
                        <a:pt x="354" y="837"/>
                      </a:lnTo>
                      <a:lnTo>
                        <a:pt x="343" y="870"/>
                      </a:lnTo>
                      <a:lnTo>
                        <a:pt x="333" y="902"/>
                      </a:lnTo>
                      <a:lnTo>
                        <a:pt x="325" y="935"/>
                      </a:lnTo>
                      <a:lnTo>
                        <a:pt x="318" y="969"/>
                      </a:lnTo>
                      <a:lnTo>
                        <a:pt x="312" y="1002"/>
                      </a:lnTo>
                      <a:lnTo>
                        <a:pt x="308" y="1036"/>
                      </a:lnTo>
                      <a:lnTo>
                        <a:pt x="306" y="1070"/>
                      </a:lnTo>
                      <a:lnTo>
                        <a:pt x="305" y="1104"/>
                      </a:lnTo>
                      <a:lnTo>
                        <a:pt x="306" y="1138"/>
                      </a:lnTo>
                      <a:lnTo>
                        <a:pt x="308" y="1174"/>
                      </a:lnTo>
                      <a:lnTo>
                        <a:pt x="311" y="1209"/>
                      </a:lnTo>
                      <a:lnTo>
                        <a:pt x="316" y="1244"/>
                      </a:lnTo>
                      <a:lnTo>
                        <a:pt x="322" y="1278"/>
                      </a:lnTo>
                      <a:lnTo>
                        <a:pt x="330" y="1312"/>
                      </a:lnTo>
                      <a:lnTo>
                        <a:pt x="339" y="1346"/>
                      </a:lnTo>
                      <a:lnTo>
                        <a:pt x="350" y="1379"/>
                      </a:lnTo>
                      <a:lnTo>
                        <a:pt x="362" y="1411"/>
                      </a:lnTo>
                      <a:lnTo>
                        <a:pt x="377" y="1444"/>
                      </a:lnTo>
                      <a:lnTo>
                        <a:pt x="392" y="1475"/>
                      </a:lnTo>
                      <a:lnTo>
                        <a:pt x="409" y="1506"/>
                      </a:lnTo>
                      <a:lnTo>
                        <a:pt x="427" y="1536"/>
                      </a:lnTo>
                      <a:lnTo>
                        <a:pt x="445" y="1565"/>
                      </a:lnTo>
                      <a:lnTo>
                        <a:pt x="466" y="1594"/>
                      </a:lnTo>
                      <a:lnTo>
                        <a:pt x="488" y="1621"/>
                      </a:lnTo>
                      <a:lnTo>
                        <a:pt x="510" y="1647"/>
                      </a:lnTo>
                      <a:lnTo>
                        <a:pt x="534" y="1674"/>
                      </a:lnTo>
                      <a:lnTo>
                        <a:pt x="558" y="1698"/>
                      </a:lnTo>
                      <a:lnTo>
                        <a:pt x="585" y="1722"/>
                      </a:lnTo>
                      <a:lnTo>
                        <a:pt x="611" y="1744"/>
                      </a:lnTo>
                      <a:lnTo>
                        <a:pt x="638" y="1765"/>
                      </a:lnTo>
                      <a:lnTo>
                        <a:pt x="667" y="1785"/>
                      </a:lnTo>
                      <a:lnTo>
                        <a:pt x="696" y="1805"/>
                      </a:lnTo>
                      <a:lnTo>
                        <a:pt x="726" y="1822"/>
                      </a:lnTo>
                      <a:lnTo>
                        <a:pt x="757" y="1839"/>
                      </a:lnTo>
                      <a:lnTo>
                        <a:pt x="788" y="1853"/>
                      </a:lnTo>
                      <a:lnTo>
                        <a:pt x="820" y="1867"/>
                      </a:lnTo>
                      <a:lnTo>
                        <a:pt x="853" y="1878"/>
                      </a:lnTo>
                      <a:lnTo>
                        <a:pt x="886" y="1889"/>
                      </a:lnTo>
                      <a:lnTo>
                        <a:pt x="919" y="1898"/>
                      </a:lnTo>
                      <a:lnTo>
                        <a:pt x="954" y="1906"/>
                      </a:lnTo>
                      <a:lnTo>
                        <a:pt x="988" y="1911"/>
                      </a:lnTo>
                      <a:lnTo>
                        <a:pt x="1020" y="1916"/>
                      </a:lnTo>
                      <a:lnTo>
                        <a:pt x="1053" y="1919"/>
                      </a:lnTo>
                      <a:lnTo>
                        <a:pt x="1085" y="1921"/>
                      </a:lnTo>
                      <a:lnTo>
                        <a:pt x="1117" y="1922"/>
                      </a:lnTo>
                      <a:lnTo>
                        <a:pt x="1150" y="1921"/>
                      </a:lnTo>
                      <a:lnTo>
                        <a:pt x="1182" y="1919"/>
                      </a:lnTo>
                      <a:lnTo>
                        <a:pt x="1214" y="1916"/>
                      </a:lnTo>
                      <a:lnTo>
                        <a:pt x="1247" y="1911"/>
                      </a:lnTo>
                      <a:lnTo>
                        <a:pt x="1278" y="1906"/>
                      </a:lnTo>
                      <a:lnTo>
                        <a:pt x="1309" y="1898"/>
                      </a:lnTo>
                      <a:lnTo>
                        <a:pt x="1341" y="1889"/>
                      </a:lnTo>
                      <a:lnTo>
                        <a:pt x="1372" y="1880"/>
                      </a:lnTo>
                      <a:lnTo>
                        <a:pt x="1402" y="1869"/>
                      </a:lnTo>
                      <a:lnTo>
                        <a:pt x="1433" y="1857"/>
                      </a:lnTo>
                      <a:lnTo>
                        <a:pt x="1462" y="1844"/>
                      </a:lnTo>
                      <a:lnTo>
                        <a:pt x="1491" y="1830"/>
                      </a:lnTo>
                      <a:lnTo>
                        <a:pt x="1520" y="1815"/>
                      </a:lnTo>
                      <a:lnTo>
                        <a:pt x="1548" y="1799"/>
                      </a:lnTo>
                      <a:lnTo>
                        <a:pt x="1575" y="1781"/>
                      </a:lnTo>
                      <a:lnTo>
                        <a:pt x="1601" y="1763"/>
                      </a:lnTo>
                      <a:lnTo>
                        <a:pt x="1627" y="1744"/>
                      </a:lnTo>
                      <a:lnTo>
                        <a:pt x="1652" y="1723"/>
                      </a:lnTo>
                      <a:lnTo>
                        <a:pt x="1676" y="1702"/>
                      </a:lnTo>
                      <a:lnTo>
                        <a:pt x="1699" y="1681"/>
                      </a:lnTo>
                      <a:lnTo>
                        <a:pt x="1722" y="1657"/>
                      </a:lnTo>
                      <a:lnTo>
                        <a:pt x="1743" y="1633"/>
                      </a:lnTo>
                      <a:lnTo>
                        <a:pt x="1763" y="1608"/>
                      </a:lnTo>
                      <a:lnTo>
                        <a:pt x="1782" y="1583"/>
                      </a:lnTo>
                      <a:lnTo>
                        <a:pt x="1800" y="1557"/>
                      </a:lnTo>
                      <a:lnTo>
                        <a:pt x="1818" y="1529"/>
                      </a:lnTo>
                      <a:lnTo>
                        <a:pt x="1833" y="1501"/>
                      </a:lnTo>
                      <a:lnTo>
                        <a:pt x="1848" y="1473"/>
                      </a:lnTo>
                      <a:lnTo>
                        <a:pt x="1861" y="1446"/>
                      </a:lnTo>
                      <a:lnTo>
                        <a:pt x="1872" y="1418"/>
                      </a:lnTo>
                      <a:lnTo>
                        <a:pt x="1883" y="1391"/>
                      </a:lnTo>
                      <a:lnTo>
                        <a:pt x="1892" y="1363"/>
                      </a:lnTo>
                      <a:lnTo>
                        <a:pt x="1901" y="1335"/>
                      </a:lnTo>
                      <a:lnTo>
                        <a:pt x="1909" y="1306"/>
                      </a:lnTo>
                      <a:lnTo>
                        <a:pt x="1915" y="1277"/>
                      </a:lnTo>
                      <a:lnTo>
                        <a:pt x="1920" y="1248"/>
                      </a:lnTo>
                      <a:lnTo>
                        <a:pt x="1924" y="1219"/>
                      </a:lnTo>
                      <a:lnTo>
                        <a:pt x="1928" y="1189"/>
                      </a:lnTo>
                      <a:lnTo>
                        <a:pt x="1930" y="1160"/>
                      </a:lnTo>
                      <a:lnTo>
                        <a:pt x="1931" y="1130"/>
                      </a:lnTo>
                      <a:lnTo>
                        <a:pt x="1930" y="1101"/>
                      </a:lnTo>
                      <a:lnTo>
                        <a:pt x="1929" y="1070"/>
                      </a:lnTo>
                      <a:lnTo>
                        <a:pt x="1927" y="1041"/>
                      </a:lnTo>
                      <a:lnTo>
                        <a:pt x="1924" y="1012"/>
                      </a:lnTo>
                      <a:lnTo>
                        <a:pt x="1920" y="983"/>
                      </a:lnTo>
                      <a:lnTo>
                        <a:pt x="1915" y="953"/>
                      </a:lnTo>
                      <a:lnTo>
                        <a:pt x="1909" y="924"/>
                      </a:lnTo>
                      <a:lnTo>
                        <a:pt x="1901" y="896"/>
                      </a:lnTo>
                      <a:lnTo>
                        <a:pt x="1892" y="868"/>
                      </a:lnTo>
                      <a:lnTo>
                        <a:pt x="1883" y="839"/>
                      </a:lnTo>
                      <a:lnTo>
                        <a:pt x="1873" y="812"/>
                      </a:lnTo>
                      <a:lnTo>
                        <a:pt x="1862" y="785"/>
                      </a:lnTo>
                      <a:lnTo>
                        <a:pt x="1850" y="758"/>
                      </a:lnTo>
                      <a:lnTo>
                        <a:pt x="1837" y="731"/>
                      </a:lnTo>
                      <a:lnTo>
                        <a:pt x="1823" y="706"/>
                      </a:lnTo>
                      <a:lnTo>
                        <a:pt x="1808" y="681"/>
                      </a:lnTo>
                      <a:lnTo>
                        <a:pt x="1791" y="657"/>
                      </a:lnTo>
                      <a:lnTo>
                        <a:pt x="1774" y="634"/>
                      </a:lnTo>
                      <a:lnTo>
                        <a:pt x="1756" y="610"/>
                      </a:lnTo>
                      <a:lnTo>
                        <a:pt x="1737" y="588"/>
                      </a:lnTo>
                      <a:lnTo>
                        <a:pt x="1723" y="571"/>
                      </a:lnTo>
                      <a:lnTo>
                        <a:pt x="1707" y="555"/>
                      </a:lnTo>
                      <a:lnTo>
                        <a:pt x="1692" y="540"/>
                      </a:lnTo>
                      <a:lnTo>
                        <a:pt x="1676" y="524"/>
                      </a:lnTo>
                      <a:lnTo>
                        <a:pt x="1660" y="510"/>
                      </a:lnTo>
                      <a:lnTo>
                        <a:pt x="1644" y="495"/>
                      </a:lnTo>
                      <a:lnTo>
                        <a:pt x="1627" y="481"/>
                      </a:lnTo>
                      <a:lnTo>
                        <a:pt x="1609" y="467"/>
                      </a:lnTo>
                      <a:lnTo>
                        <a:pt x="1591" y="455"/>
                      </a:lnTo>
                      <a:lnTo>
                        <a:pt x="1573" y="442"/>
                      </a:lnTo>
                      <a:lnTo>
                        <a:pt x="1555" y="431"/>
                      </a:lnTo>
                      <a:lnTo>
                        <a:pt x="1536" y="419"/>
                      </a:lnTo>
                      <a:lnTo>
                        <a:pt x="1516" y="409"/>
                      </a:lnTo>
                      <a:lnTo>
                        <a:pt x="1497" y="398"/>
                      </a:lnTo>
                      <a:lnTo>
                        <a:pt x="1478" y="388"/>
                      </a:lnTo>
                      <a:lnTo>
                        <a:pt x="1458" y="378"/>
                      </a:lnTo>
                      <a:lnTo>
                        <a:pt x="1438" y="369"/>
                      </a:lnTo>
                      <a:lnTo>
                        <a:pt x="1417" y="361"/>
                      </a:lnTo>
                      <a:lnTo>
                        <a:pt x="1397" y="354"/>
                      </a:lnTo>
                      <a:lnTo>
                        <a:pt x="1376" y="347"/>
                      </a:lnTo>
                      <a:lnTo>
                        <a:pt x="1355" y="340"/>
                      </a:lnTo>
                      <a:lnTo>
                        <a:pt x="1334" y="334"/>
                      </a:lnTo>
                      <a:lnTo>
                        <a:pt x="1312" y="328"/>
                      </a:lnTo>
                      <a:lnTo>
                        <a:pt x="1291" y="323"/>
                      </a:lnTo>
                      <a:lnTo>
                        <a:pt x="1270" y="319"/>
                      </a:lnTo>
                      <a:lnTo>
                        <a:pt x="1248" y="315"/>
                      </a:lnTo>
                      <a:lnTo>
                        <a:pt x="1226" y="312"/>
                      </a:lnTo>
                      <a:lnTo>
                        <a:pt x="1204" y="310"/>
                      </a:lnTo>
                      <a:lnTo>
                        <a:pt x="1182" y="307"/>
                      </a:lnTo>
                      <a:lnTo>
                        <a:pt x="1161" y="306"/>
                      </a:lnTo>
                      <a:lnTo>
                        <a:pt x="1139" y="305"/>
                      </a:lnTo>
                      <a:lnTo>
                        <a:pt x="1116" y="305"/>
                      </a:lnTo>
                      <a:close/>
                      <a:moveTo>
                        <a:pt x="1122" y="2227"/>
                      </a:moveTo>
                      <a:lnTo>
                        <a:pt x="1100" y="2227"/>
                      </a:lnTo>
                      <a:lnTo>
                        <a:pt x="1078" y="2226"/>
                      </a:lnTo>
                      <a:lnTo>
                        <a:pt x="1055" y="2225"/>
                      </a:lnTo>
                      <a:lnTo>
                        <a:pt x="1032" y="2224"/>
                      </a:lnTo>
                      <a:lnTo>
                        <a:pt x="1009" y="2222"/>
                      </a:lnTo>
                      <a:lnTo>
                        <a:pt x="987" y="2219"/>
                      </a:lnTo>
                      <a:lnTo>
                        <a:pt x="965" y="2216"/>
                      </a:lnTo>
                      <a:lnTo>
                        <a:pt x="941" y="2212"/>
                      </a:lnTo>
                      <a:lnTo>
                        <a:pt x="894" y="2204"/>
                      </a:lnTo>
                      <a:lnTo>
                        <a:pt x="846" y="2195"/>
                      </a:lnTo>
                      <a:lnTo>
                        <a:pt x="799" y="2182"/>
                      </a:lnTo>
                      <a:lnTo>
                        <a:pt x="753" y="2168"/>
                      </a:lnTo>
                      <a:lnTo>
                        <a:pt x="708" y="2152"/>
                      </a:lnTo>
                      <a:lnTo>
                        <a:pt x="664" y="2133"/>
                      </a:lnTo>
                      <a:lnTo>
                        <a:pt x="620" y="2112"/>
                      </a:lnTo>
                      <a:lnTo>
                        <a:pt x="578" y="2090"/>
                      </a:lnTo>
                      <a:lnTo>
                        <a:pt x="536" y="2066"/>
                      </a:lnTo>
                      <a:lnTo>
                        <a:pt x="496" y="2041"/>
                      </a:lnTo>
                      <a:lnTo>
                        <a:pt x="456" y="2012"/>
                      </a:lnTo>
                      <a:lnTo>
                        <a:pt x="419" y="1983"/>
                      </a:lnTo>
                      <a:lnTo>
                        <a:pt x="382" y="1953"/>
                      </a:lnTo>
                      <a:lnTo>
                        <a:pt x="346" y="1921"/>
                      </a:lnTo>
                      <a:lnTo>
                        <a:pt x="313" y="1886"/>
                      </a:lnTo>
                      <a:lnTo>
                        <a:pt x="280" y="1851"/>
                      </a:lnTo>
                      <a:lnTo>
                        <a:pt x="249" y="1815"/>
                      </a:lnTo>
                      <a:lnTo>
                        <a:pt x="220" y="1777"/>
                      </a:lnTo>
                      <a:lnTo>
                        <a:pt x="192" y="1738"/>
                      </a:lnTo>
                      <a:lnTo>
                        <a:pt x="165" y="1698"/>
                      </a:lnTo>
                      <a:lnTo>
                        <a:pt x="141" y="1656"/>
                      </a:lnTo>
                      <a:lnTo>
                        <a:pt x="118" y="1614"/>
                      </a:lnTo>
                      <a:lnTo>
                        <a:pt x="98" y="1572"/>
                      </a:lnTo>
                      <a:lnTo>
                        <a:pt x="78" y="1527"/>
                      </a:lnTo>
                      <a:lnTo>
                        <a:pt x="61" y="1482"/>
                      </a:lnTo>
                      <a:lnTo>
                        <a:pt x="46" y="1437"/>
                      </a:lnTo>
                      <a:lnTo>
                        <a:pt x="33" y="1390"/>
                      </a:lnTo>
                      <a:lnTo>
                        <a:pt x="22" y="1343"/>
                      </a:lnTo>
                      <a:lnTo>
                        <a:pt x="14" y="1295"/>
                      </a:lnTo>
                      <a:lnTo>
                        <a:pt x="7" y="1247"/>
                      </a:lnTo>
                      <a:lnTo>
                        <a:pt x="3" y="1198"/>
                      </a:lnTo>
                      <a:lnTo>
                        <a:pt x="1" y="1149"/>
                      </a:lnTo>
                      <a:lnTo>
                        <a:pt x="0" y="1102"/>
                      </a:lnTo>
                      <a:lnTo>
                        <a:pt x="0" y="1054"/>
                      </a:lnTo>
                      <a:lnTo>
                        <a:pt x="3" y="1007"/>
                      </a:lnTo>
                      <a:lnTo>
                        <a:pt x="9" y="960"/>
                      </a:lnTo>
                      <a:lnTo>
                        <a:pt x="16" y="914"/>
                      </a:lnTo>
                      <a:lnTo>
                        <a:pt x="26" y="868"/>
                      </a:lnTo>
                      <a:lnTo>
                        <a:pt x="37" y="822"/>
                      </a:lnTo>
                      <a:lnTo>
                        <a:pt x="50" y="777"/>
                      </a:lnTo>
                      <a:lnTo>
                        <a:pt x="66" y="732"/>
                      </a:lnTo>
                      <a:lnTo>
                        <a:pt x="83" y="689"/>
                      </a:lnTo>
                      <a:lnTo>
                        <a:pt x="103" y="646"/>
                      </a:lnTo>
                      <a:lnTo>
                        <a:pt x="124" y="603"/>
                      </a:lnTo>
                      <a:lnTo>
                        <a:pt x="147" y="562"/>
                      </a:lnTo>
                      <a:lnTo>
                        <a:pt x="171" y="522"/>
                      </a:lnTo>
                      <a:lnTo>
                        <a:pt x="198" y="482"/>
                      </a:lnTo>
                      <a:lnTo>
                        <a:pt x="226" y="444"/>
                      </a:lnTo>
                      <a:lnTo>
                        <a:pt x="255" y="407"/>
                      </a:lnTo>
                      <a:lnTo>
                        <a:pt x="286" y="371"/>
                      </a:lnTo>
                      <a:lnTo>
                        <a:pt x="318" y="336"/>
                      </a:lnTo>
                      <a:lnTo>
                        <a:pt x="352" y="303"/>
                      </a:lnTo>
                      <a:lnTo>
                        <a:pt x="388" y="272"/>
                      </a:lnTo>
                      <a:lnTo>
                        <a:pt x="424" y="241"/>
                      </a:lnTo>
                      <a:lnTo>
                        <a:pt x="461" y="212"/>
                      </a:lnTo>
                      <a:lnTo>
                        <a:pt x="500" y="185"/>
                      </a:lnTo>
                      <a:lnTo>
                        <a:pt x="540" y="159"/>
                      </a:lnTo>
                      <a:lnTo>
                        <a:pt x="582" y="135"/>
                      </a:lnTo>
                      <a:lnTo>
                        <a:pt x="624" y="113"/>
                      </a:lnTo>
                      <a:lnTo>
                        <a:pt x="667" y="93"/>
                      </a:lnTo>
                      <a:lnTo>
                        <a:pt x="711" y="75"/>
                      </a:lnTo>
                      <a:lnTo>
                        <a:pt x="757" y="59"/>
                      </a:lnTo>
                      <a:lnTo>
                        <a:pt x="803" y="45"/>
                      </a:lnTo>
                      <a:lnTo>
                        <a:pt x="849" y="33"/>
                      </a:lnTo>
                      <a:lnTo>
                        <a:pt x="888" y="23"/>
                      </a:lnTo>
                      <a:lnTo>
                        <a:pt x="925" y="16"/>
                      </a:lnTo>
                      <a:lnTo>
                        <a:pt x="965" y="10"/>
                      </a:lnTo>
                      <a:lnTo>
                        <a:pt x="1003" y="5"/>
                      </a:lnTo>
                      <a:lnTo>
                        <a:pt x="1041" y="2"/>
                      </a:lnTo>
                      <a:lnTo>
                        <a:pt x="1080" y="0"/>
                      </a:lnTo>
                      <a:lnTo>
                        <a:pt x="1119" y="0"/>
                      </a:lnTo>
                      <a:lnTo>
                        <a:pt x="1158" y="0"/>
                      </a:lnTo>
                      <a:lnTo>
                        <a:pt x="1196" y="3"/>
                      </a:lnTo>
                      <a:lnTo>
                        <a:pt x="1235" y="6"/>
                      </a:lnTo>
                      <a:lnTo>
                        <a:pt x="1273" y="11"/>
                      </a:lnTo>
                      <a:lnTo>
                        <a:pt x="1311" y="17"/>
                      </a:lnTo>
                      <a:lnTo>
                        <a:pt x="1350" y="24"/>
                      </a:lnTo>
                      <a:lnTo>
                        <a:pt x="1387" y="34"/>
                      </a:lnTo>
                      <a:lnTo>
                        <a:pt x="1425" y="44"/>
                      </a:lnTo>
                      <a:lnTo>
                        <a:pt x="1461" y="55"/>
                      </a:lnTo>
                      <a:lnTo>
                        <a:pt x="1497" y="67"/>
                      </a:lnTo>
                      <a:lnTo>
                        <a:pt x="1534" y="80"/>
                      </a:lnTo>
                      <a:lnTo>
                        <a:pt x="1569" y="95"/>
                      </a:lnTo>
                      <a:lnTo>
                        <a:pt x="1604" y="111"/>
                      </a:lnTo>
                      <a:lnTo>
                        <a:pt x="1639" y="127"/>
                      </a:lnTo>
                      <a:lnTo>
                        <a:pt x="1673" y="146"/>
                      </a:lnTo>
                      <a:lnTo>
                        <a:pt x="1706" y="166"/>
                      </a:lnTo>
                      <a:lnTo>
                        <a:pt x="1739" y="186"/>
                      </a:lnTo>
                      <a:lnTo>
                        <a:pt x="1770" y="208"/>
                      </a:lnTo>
                      <a:lnTo>
                        <a:pt x="1801" y="230"/>
                      </a:lnTo>
                      <a:lnTo>
                        <a:pt x="1832" y="254"/>
                      </a:lnTo>
                      <a:lnTo>
                        <a:pt x="1861" y="279"/>
                      </a:lnTo>
                      <a:lnTo>
                        <a:pt x="1889" y="305"/>
                      </a:lnTo>
                      <a:lnTo>
                        <a:pt x="1917" y="332"/>
                      </a:lnTo>
                      <a:lnTo>
                        <a:pt x="1943" y="360"/>
                      </a:lnTo>
                      <a:lnTo>
                        <a:pt x="1968" y="390"/>
                      </a:lnTo>
                      <a:lnTo>
                        <a:pt x="1995" y="420"/>
                      </a:lnTo>
                      <a:lnTo>
                        <a:pt x="2020" y="452"/>
                      </a:lnTo>
                      <a:lnTo>
                        <a:pt x="2044" y="484"/>
                      </a:lnTo>
                      <a:lnTo>
                        <a:pt x="2066" y="519"/>
                      </a:lnTo>
                      <a:lnTo>
                        <a:pt x="2087" y="553"/>
                      </a:lnTo>
                      <a:lnTo>
                        <a:pt x="2107" y="588"/>
                      </a:lnTo>
                      <a:lnTo>
                        <a:pt x="2126" y="624"/>
                      </a:lnTo>
                      <a:lnTo>
                        <a:pt x="2142" y="661"/>
                      </a:lnTo>
                      <a:lnTo>
                        <a:pt x="2158" y="698"/>
                      </a:lnTo>
                      <a:lnTo>
                        <a:pt x="2172" y="736"/>
                      </a:lnTo>
                      <a:lnTo>
                        <a:pt x="2186" y="775"/>
                      </a:lnTo>
                      <a:lnTo>
                        <a:pt x="2197" y="813"/>
                      </a:lnTo>
                      <a:lnTo>
                        <a:pt x="2207" y="853"/>
                      </a:lnTo>
                      <a:lnTo>
                        <a:pt x="2215" y="892"/>
                      </a:lnTo>
                      <a:lnTo>
                        <a:pt x="2223" y="932"/>
                      </a:lnTo>
                      <a:lnTo>
                        <a:pt x="2228" y="973"/>
                      </a:lnTo>
                      <a:lnTo>
                        <a:pt x="2233" y="1013"/>
                      </a:lnTo>
                      <a:lnTo>
                        <a:pt x="2236" y="1053"/>
                      </a:lnTo>
                      <a:lnTo>
                        <a:pt x="2237" y="1095"/>
                      </a:lnTo>
                      <a:lnTo>
                        <a:pt x="2237" y="1135"/>
                      </a:lnTo>
                      <a:lnTo>
                        <a:pt x="2236" y="1175"/>
                      </a:lnTo>
                      <a:lnTo>
                        <a:pt x="2233" y="1217"/>
                      </a:lnTo>
                      <a:lnTo>
                        <a:pt x="2229" y="1257"/>
                      </a:lnTo>
                      <a:lnTo>
                        <a:pt x="2223" y="1297"/>
                      </a:lnTo>
                      <a:lnTo>
                        <a:pt x="2216" y="1337"/>
                      </a:lnTo>
                      <a:lnTo>
                        <a:pt x="2207" y="1377"/>
                      </a:lnTo>
                      <a:lnTo>
                        <a:pt x="2197" y="1416"/>
                      </a:lnTo>
                      <a:lnTo>
                        <a:pt x="2185" y="1456"/>
                      </a:lnTo>
                      <a:lnTo>
                        <a:pt x="2171" y="1494"/>
                      </a:lnTo>
                      <a:lnTo>
                        <a:pt x="2156" y="1532"/>
                      </a:lnTo>
                      <a:lnTo>
                        <a:pt x="2140" y="1570"/>
                      </a:lnTo>
                      <a:lnTo>
                        <a:pt x="2122" y="1607"/>
                      </a:lnTo>
                      <a:lnTo>
                        <a:pt x="2104" y="1642"/>
                      </a:lnTo>
                      <a:lnTo>
                        <a:pt x="2085" y="1677"/>
                      </a:lnTo>
                      <a:lnTo>
                        <a:pt x="2065" y="1710"/>
                      </a:lnTo>
                      <a:lnTo>
                        <a:pt x="2044" y="1742"/>
                      </a:lnTo>
                      <a:lnTo>
                        <a:pt x="2022" y="1773"/>
                      </a:lnTo>
                      <a:lnTo>
                        <a:pt x="1999" y="1805"/>
                      </a:lnTo>
                      <a:lnTo>
                        <a:pt x="1973" y="1835"/>
                      </a:lnTo>
                      <a:lnTo>
                        <a:pt x="1948" y="1863"/>
                      </a:lnTo>
                      <a:lnTo>
                        <a:pt x="1922" y="1891"/>
                      </a:lnTo>
                      <a:lnTo>
                        <a:pt x="1893" y="1919"/>
                      </a:lnTo>
                      <a:lnTo>
                        <a:pt x="1865" y="1945"/>
                      </a:lnTo>
                      <a:lnTo>
                        <a:pt x="1836" y="1969"/>
                      </a:lnTo>
                      <a:lnTo>
                        <a:pt x="1806" y="1993"/>
                      </a:lnTo>
                      <a:lnTo>
                        <a:pt x="1775" y="2016"/>
                      </a:lnTo>
                      <a:lnTo>
                        <a:pt x="1743" y="2039"/>
                      </a:lnTo>
                      <a:lnTo>
                        <a:pt x="1711" y="2059"/>
                      </a:lnTo>
                      <a:lnTo>
                        <a:pt x="1677" y="2079"/>
                      </a:lnTo>
                      <a:lnTo>
                        <a:pt x="1644" y="2097"/>
                      </a:lnTo>
                      <a:lnTo>
                        <a:pt x="1609" y="2114"/>
                      </a:lnTo>
                      <a:lnTo>
                        <a:pt x="1574" y="2131"/>
                      </a:lnTo>
                      <a:lnTo>
                        <a:pt x="1539" y="2147"/>
                      </a:lnTo>
                      <a:lnTo>
                        <a:pt x="1502" y="2160"/>
                      </a:lnTo>
                      <a:lnTo>
                        <a:pt x="1466" y="2173"/>
                      </a:lnTo>
                      <a:lnTo>
                        <a:pt x="1429" y="2184"/>
                      </a:lnTo>
                      <a:lnTo>
                        <a:pt x="1391" y="2194"/>
                      </a:lnTo>
                      <a:lnTo>
                        <a:pt x="1354" y="2203"/>
                      </a:lnTo>
                      <a:lnTo>
                        <a:pt x="1316" y="2210"/>
                      </a:lnTo>
                      <a:lnTo>
                        <a:pt x="1278" y="2216"/>
                      </a:lnTo>
                      <a:lnTo>
                        <a:pt x="1240" y="2221"/>
                      </a:lnTo>
                      <a:lnTo>
                        <a:pt x="1200" y="2225"/>
                      </a:lnTo>
                      <a:lnTo>
                        <a:pt x="1162" y="2227"/>
                      </a:lnTo>
                      <a:lnTo>
                        <a:pt x="1122" y="2227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  <a:lvl2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2pPr>
                  <a:lvl3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3pPr>
                  <a:lvl4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4pPr>
                  <a:lvl5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5pPr>
                  <a:lvl6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6pPr>
                  <a:lvl7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7pPr>
                  <a:lvl8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8pPr>
                  <a:lvl9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9pPr>
                </a:lstStyle>
                <a:p>
                  <a:pPr defTabSz="609601" hangingPunct="1">
                    <a:lnSpc>
                      <a:spcPct val="100000"/>
                    </a:lnSpc>
                    <a:tabLst/>
                    <a:defRPr/>
                  </a:pPr>
                  <a:endParaRPr lang="en-US" sz="3000" b="0" spc="0">
                    <a:solidFill>
                      <a:srgbClr val="646363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4" name="Freeform 230">
                  <a:extLst>
                    <a:ext uri="{FF2B5EF4-FFF2-40B4-BE49-F238E27FC236}">
                      <a16:creationId xmlns:a16="http://schemas.microsoft.com/office/drawing/2014/main" id="{B1300E20-A3DF-48BE-AA03-FCF5D843FE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5659" y="3577726"/>
                  <a:ext cx="41275" cy="39688"/>
                </a:xfrm>
                <a:custGeom>
                  <a:avLst/>
                  <a:gdLst>
                    <a:gd name="T0" fmla="*/ 830 w 832"/>
                    <a:gd name="T1" fmla="*/ 457 h 830"/>
                    <a:gd name="T2" fmla="*/ 819 w 832"/>
                    <a:gd name="T3" fmla="*/ 518 h 830"/>
                    <a:gd name="T4" fmla="*/ 800 w 832"/>
                    <a:gd name="T5" fmla="*/ 576 h 830"/>
                    <a:gd name="T6" fmla="*/ 772 w 832"/>
                    <a:gd name="T7" fmla="*/ 630 h 830"/>
                    <a:gd name="T8" fmla="*/ 737 w 832"/>
                    <a:gd name="T9" fmla="*/ 679 h 830"/>
                    <a:gd name="T10" fmla="*/ 696 w 832"/>
                    <a:gd name="T11" fmla="*/ 722 h 830"/>
                    <a:gd name="T12" fmla="*/ 648 w 832"/>
                    <a:gd name="T13" fmla="*/ 759 h 830"/>
                    <a:gd name="T14" fmla="*/ 597 w 832"/>
                    <a:gd name="T15" fmla="*/ 789 h 830"/>
                    <a:gd name="T16" fmla="*/ 540 w 832"/>
                    <a:gd name="T17" fmla="*/ 811 h 830"/>
                    <a:gd name="T18" fmla="*/ 480 w 832"/>
                    <a:gd name="T19" fmla="*/ 825 h 830"/>
                    <a:gd name="T20" fmla="*/ 416 w 832"/>
                    <a:gd name="T21" fmla="*/ 830 h 830"/>
                    <a:gd name="T22" fmla="*/ 352 w 832"/>
                    <a:gd name="T23" fmla="*/ 825 h 830"/>
                    <a:gd name="T24" fmla="*/ 293 w 832"/>
                    <a:gd name="T25" fmla="*/ 811 h 830"/>
                    <a:gd name="T26" fmla="*/ 236 w 832"/>
                    <a:gd name="T27" fmla="*/ 789 h 830"/>
                    <a:gd name="T28" fmla="*/ 184 w 832"/>
                    <a:gd name="T29" fmla="*/ 759 h 830"/>
                    <a:gd name="T30" fmla="*/ 136 w 832"/>
                    <a:gd name="T31" fmla="*/ 722 h 830"/>
                    <a:gd name="T32" fmla="*/ 95 w 832"/>
                    <a:gd name="T33" fmla="*/ 679 h 830"/>
                    <a:gd name="T34" fmla="*/ 60 w 832"/>
                    <a:gd name="T35" fmla="*/ 630 h 830"/>
                    <a:gd name="T36" fmla="*/ 33 w 832"/>
                    <a:gd name="T37" fmla="*/ 577 h 830"/>
                    <a:gd name="T38" fmla="*/ 13 w 832"/>
                    <a:gd name="T39" fmla="*/ 518 h 830"/>
                    <a:gd name="T40" fmla="*/ 3 w 832"/>
                    <a:gd name="T41" fmla="*/ 458 h 830"/>
                    <a:gd name="T42" fmla="*/ 1 w 832"/>
                    <a:gd name="T43" fmla="*/ 393 h 830"/>
                    <a:gd name="T44" fmla="*/ 9 w 832"/>
                    <a:gd name="T45" fmla="*/ 331 h 830"/>
                    <a:gd name="T46" fmla="*/ 25 w 832"/>
                    <a:gd name="T47" fmla="*/ 272 h 830"/>
                    <a:gd name="T48" fmla="*/ 50 w 832"/>
                    <a:gd name="T49" fmla="*/ 217 h 830"/>
                    <a:gd name="T50" fmla="*/ 82 w 832"/>
                    <a:gd name="T51" fmla="*/ 166 h 830"/>
                    <a:gd name="T52" fmla="*/ 122 w 832"/>
                    <a:gd name="T53" fmla="*/ 121 h 830"/>
                    <a:gd name="T54" fmla="*/ 167 w 832"/>
                    <a:gd name="T55" fmla="*/ 83 h 830"/>
                    <a:gd name="T56" fmla="*/ 218 w 832"/>
                    <a:gd name="T57" fmla="*/ 49 h 830"/>
                    <a:gd name="T58" fmla="*/ 274 w 832"/>
                    <a:gd name="T59" fmla="*/ 25 h 830"/>
                    <a:gd name="T60" fmla="*/ 332 w 832"/>
                    <a:gd name="T61" fmla="*/ 8 h 830"/>
                    <a:gd name="T62" fmla="*/ 395 w 832"/>
                    <a:gd name="T63" fmla="*/ 0 h 830"/>
                    <a:gd name="T64" fmla="*/ 458 w 832"/>
                    <a:gd name="T65" fmla="*/ 2 h 830"/>
                    <a:gd name="T66" fmla="*/ 520 w 832"/>
                    <a:gd name="T67" fmla="*/ 13 h 830"/>
                    <a:gd name="T68" fmla="*/ 578 w 832"/>
                    <a:gd name="T69" fmla="*/ 32 h 830"/>
                    <a:gd name="T70" fmla="*/ 632 w 832"/>
                    <a:gd name="T71" fmla="*/ 59 h 830"/>
                    <a:gd name="T72" fmla="*/ 681 w 832"/>
                    <a:gd name="T73" fmla="*/ 95 h 830"/>
                    <a:gd name="T74" fmla="*/ 724 w 832"/>
                    <a:gd name="T75" fmla="*/ 136 h 830"/>
                    <a:gd name="T76" fmla="*/ 762 w 832"/>
                    <a:gd name="T77" fmla="*/ 182 h 830"/>
                    <a:gd name="T78" fmla="*/ 791 w 832"/>
                    <a:gd name="T79" fmla="*/ 235 h 830"/>
                    <a:gd name="T80" fmla="*/ 813 w 832"/>
                    <a:gd name="T81" fmla="*/ 291 h 830"/>
                    <a:gd name="T82" fmla="*/ 827 w 832"/>
                    <a:gd name="T83" fmla="*/ 352 h 830"/>
                    <a:gd name="T84" fmla="*/ 832 w 832"/>
                    <a:gd name="T85" fmla="*/ 414 h 8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832" h="830">
                      <a:moveTo>
                        <a:pt x="832" y="414"/>
                      </a:moveTo>
                      <a:lnTo>
                        <a:pt x="831" y="437"/>
                      </a:lnTo>
                      <a:lnTo>
                        <a:pt x="830" y="457"/>
                      </a:lnTo>
                      <a:lnTo>
                        <a:pt x="827" y="478"/>
                      </a:lnTo>
                      <a:lnTo>
                        <a:pt x="823" y="498"/>
                      </a:lnTo>
                      <a:lnTo>
                        <a:pt x="819" y="518"/>
                      </a:lnTo>
                      <a:lnTo>
                        <a:pt x="813" y="538"/>
                      </a:lnTo>
                      <a:lnTo>
                        <a:pt x="807" y="558"/>
                      </a:lnTo>
                      <a:lnTo>
                        <a:pt x="800" y="576"/>
                      </a:lnTo>
                      <a:lnTo>
                        <a:pt x="791" y="595"/>
                      </a:lnTo>
                      <a:lnTo>
                        <a:pt x="782" y="613"/>
                      </a:lnTo>
                      <a:lnTo>
                        <a:pt x="772" y="630"/>
                      </a:lnTo>
                      <a:lnTo>
                        <a:pt x="762" y="647"/>
                      </a:lnTo>
                      <a:lnTo>
                        <a:pt x="750" y="663"/>
                      </a:lnTo>
                      <a:lnTo>
                        <a:pt x="737" y="679"/>
                      </a:lnTo>
                      <a:lnTo>
                        <a:pt x="724" y="694"/>
                      </a:lnTo>
                      <a:lnTo>
                        <a:pt x="710" y="708"/>
                      </a:lnTo>
                      <a:lnTo>
                        <a:pt x="696" y="722"/>
                      </a:lnTo>
                      <a:lnTo>
                        <a:pt x="681" y="735"/>
                      </a:lnTo>
                      <a:lnTo>
                        <a:pt x="665" y="747"/>
                      </a:lnTo>
                      <a:lnTo>
                        <a:pt x="648" y="759"/>
                      </a:lnTo>
                      <a:lnTo>
                        <a:pt x="632" y="769"/>
                      </a:lnTo>
                      <a:lnTo>
                        <a:pt x="614" y="779"/>
                      </a:lnTo>
                      <a:lnTo>
                        <a:pt x="597" y="789"/>
                      </a:lnTo>
                      <a:lnTo>
                        <a:pt x="578" y="798"/>
                      </a:lnTo>
                      <a:lnTo>
                        <a:pt x="560" y="805"/>
                      </a:lnTo>
                      <a:lnTo>
                        <a:pt x="540" y="811"/>
                      </a:lnTo>
                      <a:lnTo>
                        <a:pt x="520" y="817"/>
                      </a:lnTo>
                      <a:lnTo>
                        <a:pt x="500" y="821"/>
                      </a:lnTo>
                      <a:lnTo>
                        <a:pt x="480" y="825"/>
                      </a:lnTo>
                      <a:lnTo>
                        <a:pt x="458" y="828"/>
                      </a:lnTo>
                      <a:lnTo>
                        <a:pt x="437" y="829"/>
                      </a:lnTo>
                      <a:lnTo>
                        <a:pt x="416" y="830"/>
                      </a:lnTo>
                      <a:lnTo>
                        <a:pt x="395" y="829"/>
                      </a:lnTo>
                      <a:lnTo>
                        <a:pt x="374" y="828"/>
                      </a:lnTo>
                      <a:lnTo>
                        <a:pt x="352" y="825"/>
                      </a:lnTo>
                      <a:lnTo>
                        <a:pt x="332" y="821"/>
                      </a:lnTo>
                      <a:lnTo>
                        <a:pt x="312" y="817"/>
                      </a:lnTo>
                      <a:lnTo>
                        <a:pt x="293" y="811"/>
                      </a:lnTo>
                      <a:lnTo>
                        <a:pt x="274" y="805"/>
                      </a:lnTo>
                      <a:lnTo>
                        <a:pt x="254" y="798"/>
                      </a:lnTo>
                      <a:lnTo>
                        <a:pt x="236" y="789"/>
                      </a:lnTo>
                      <a:lnTo>
                        <a:pt x="218" y="779"/>
                      </a:lnTo>
                      <a:lnTo>
                        <a:pt x="201" y="769"/>
                      </a:lnTo>
                      <a:lnTo>
                        <a:pt x="184" y="759"/>
                      </a:lnTo>
                      <a:lnTo>
                        <a:pt x="167" y="747"/>
                      </a:lnTo>
                      <a:lnTo>
                        <a:pt x="151" y="735"/>
                      </a:lnTo>
                      <a:lnTo>
                        <a:pt x="136" y="722"/>
                      </a:lnTo>
                      <a:lnTo>
                        <a:pt x="122" y="708"/>
                      </a:lnTo>
                      <a:lnTo>
                        <a:pt x="108" y="694"/>
                      </a:lnTo>
                      <a:lnTo>
                        <a:pt x="95" y="679"/>
                      </a:lnTo>
                      <a:lnTo>
                        <a:pt x="82" y="663"/>
                      </a:lnTo>
                      <a:lnTo>
                        <a:pt x="71" y="647"/>
                      </a:lnTo>
                      <a:lnTo>
                        <a:pt x="60" y="630"/>
                      </a:lnTo>
                      <a:lnTo>
                        <a:pt x="50" y="613"/>
                      </a:lnTo>
                      <a:lnTo>
                        <a:pt x="41" y="595"/>
                      </a:lnTo>
                      <a:lnTo>
                        <a:pt x="33" y="577"/>
                      </a:lnTo>
                      <a:lnTo>
                        <a:pt x="25" y="558"/>
                      </a:lnTo>
                      <a:lnTo>
                        <a:pt x="19" y="538"/>
                      </a:lnTo>
                      <a:lnTo>
                        <a:pt x="13" y="518"/>
                      </a:lnTo>
                      <a:lnTo>
                        <a:pt x="9" y="498"/>
                      </a:lnTo>
                      <a:lnTo>
                        <a:pt x="5" y="478"/>
                      </a:lnTo>
                      <a:lnTo>
                        <a:pt x="3" y="458"/>
                      </a:lnTo>
                      <a:lnTo>
                        <a:pt x="1" y="437"/>
                      </a:lnTo>
                      <a:lnTo>
                        <a:pt x="0" y="414"/>
                      </a:lnTo>
                      <a:lnTo>
                        <a:pt x="1" y="393"/>
                      </a:lnTo>
                      <a:lnTo>
                        <a:pt x="3" y="372"/>
                      </a:lnTo>
                      <a:lnTo>
                        <a:pt x="5" y="352"/>
                      </a:lnTo>
                      <a:lnTo>
                        <a:pt x="9" y="331"/>
                      </a:lnTo>
                      <a:lnTo>
                        <a:pt x="13" y="310"/>
                      </a:lnTo>
                      <a:lnTo>
                        <a:pt x="19" y="291"/>
                      </a:lnTo>
                      <a:lnTo>
                        <a:pt x="25" y="272"/>
                      </a:lnTo>
                      <a:lnTo>
                        <a:pt x="33" y="253"/>
                      </a:lnTo>
                      <a:lnTo>
                        <a:pt x="41" y="235"/>
                      </a:lnTo>
                      <a:lnTo>
                        <a:pt x="50" y="217"/>
                      </a:lnTo>
                      <a:lnTo>
                        <a:pt x="60" y="200"/>
                      </a:lnTo>
                      <a:lnTo>
                        <a:pt x="71" y="182"/>
                      </a:lnTo>
                      <a:lnTo>
                        <a:pt x="82" y="166"/>
                      </a:lnTo>
                      <a:lnTo>
                        <a:pt x="95" y="150"/>
                      </a:lnTo>
                      <a:lnTo>
                        <a:pt x="108" y="136"/>
                      </a:lnTo>
                      <a:lnTo>
                        <a:pt x="122" y="121"/>
                      </a:lnTo>
                      <a:lnTo>
                        <a:pt x="136" y="108"/>
                      </a:lnTo>
                      <a:lnTo>
                        <a:pt x="151" y="95"/>
                      </a:lnTo>
                      <a:lnTo>
                        <a:pt x="167" y="83"/>
                      </a:lnTo>
                      <a:lnTo>
                        <a:pt x="184" y="70"/>
                      </a:lnTo>
                      <a:lnTo>
                        <a:pt x="201" y="59"/>
                      </a:lnTo>
                      <a:lnTo>
                        <a:pt x="218" y="49"/>
                      </a:lnTo>
                      <a:lnTo>
                        <a:pt x="236" y="40"/>
                      </a:lnTo>
                      <a:lnTo>
                        <a:pt x="254" y="32"/>
                      </a:lnTo>
                      <a:lnTo>
                        <a:pt x="274" y="25"/>
                      </a:lnTo>
                      <a:lnTo>
                        <a:pt x="293" y="18"/>
                      </a:lnTo>
                      <a:lnTo>
                        <a:pt x="312" y="13"/>
                      </a:lnTo>
                      <a:lnTo>
                        <a:pt x="332" y="8"/>
                      </a:lnTo>
                      <a:lnTo>
                        <a:pt x="352" y="5"/>
                      </a:lnTo>
                      <a:lnTo>
                        <a:pt x="374" y="2"/>
                      </a:lnTo>
                      <a:lnTo>
                        <a:pt x="395" y="0"/>
                      </a:lnTo>
                      <a:lnTo>
                        <a:pt x="416" y="0"/>
                      </a:lnTo>
                      <a:lnTo>
                        <a:pt x="437" y="0"/>
                      </a:lnTo>
                      <a:lnTo>
                        <a:pt x="458" y="2"/>
                      </a:lnTo>
                      <a:lnTo>
                        <a:pt x="480" y="5"/>
                      </a:lnTo>
                      <a:lnTo>
                        <a:pt x="500" y="8"/>
                      </a:lnTo>
                      <a:lnTo>
                        <a:pt x="520" y="13"/>
                      </a:lnTo>
                      <a:lnTo>
                        <a:pt x="540" y="18"/>
                      </a:lnTo>
                      <a:lnTo>
                        <a:pt x="560" y="25"/>
                      </a:lnTo>
                      <a:lnTo>
                        <a:pt x="578" y="32"/>
                      </a:lnTo>
                      <a:lnTo>
                        <a:pt x="597" y="40"/>
                      </a:lnTo>
                      <a:lnTo>
                        <a:pt x="614" y="49"/>
                      </a:lnTo>
                      <a:lnTo>
                        <a:pt x="632" y="59"/>
                      </a:lnTo>
                      <a:lnTo>
                        <a:pt x="648" y="70"/>
                      </a:lnTo>
                      <a:lnTo>
                        <a:pt x="665" y="83"/>
                      </a:lnTo>
                      <a:lnTo>
                        <a:pt x="681" y="95"/>
                      </a:lnTo>
                      <a:lnTo>
                        <a:pt x="696" y="108"/>
                      </a:lnTo>
                      <a:lnTo>
                        <a:pt x="710" y="121"/>
                      </a:lnTo>
                      <a:lnTo>
                        <a:pt x="724" y="136"/>
                      </a:lnTo>
                      <a:lnTo>
                        <a:pt x="737" y="150"/>
                      </a:lnTo>
                      <a:lnTo>
                        <a:pt x="750" y="166"/>
                      </a:lnTo>
                      <a:lnTo>
                        <a:pt x="762" y="182"/>
                      </a:lnTo>
                      <a:lnTo>
                        <a:pt x="772" y="200"/>
                      </a:lnTo>
                      <a:lnTo>
                        <a:pt x="782" y="217"/>
                      </a:lnTo>
                      <a:lnTo>
                        <a:pt x="791" y="235"/>
                      </a:lnTo>
                      <a:lnTo>
                        <a:pt x="800" y="253"/>
                      </a:lnTo>
                      <a:lnTo>
                        <a:pt x="807" y="272"/>
                      </a:lnTo>
                      <a:lnTo>
                        <a:pt x="813" y="291"/>
                      </a:lnTo>
                      <a:lnTo>
                        <a:pt x="819" y="310"/>
                      </a:lnTo>
                      <a:lnTo>
                        <a:pt x="823" y="331"/>
                      </a:lnTo>
                      <a:lnTo>
                        <a:pt x="827" y="352"/>
                      </a:lnTo>
                      <a:lnTo>
                        <a:pt x="830" y="372"/>
                      </a:lnTo>
                      <a:lnTo>
                        <a:pt x="831" y="393"/>
                      </a:lnTo>
                      <a:lnTo>
                        <a:pt x="832" y="414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  <a:lvl2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2pPr>
                  <a:lvl3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3pPr>
                  <a:lvl4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4pPr>
                  <a:lvl5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5pPr>
                  <a:lvl6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6pPr>
                  <a:lvl7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7pPr>
                  <a:lvl8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8pPr>
                  <a:lvl9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9pPr>
                </a:lstStyle>
                <a:p>
                  <a:pPr defTabSz="609601" hangingPunct="1">
                    <a:lnSpc>
                      <a:spcPct val="100000"/>
                    </a:lnSpc>
                    <a:tabLst/>
                    <a:defRPr/>
                  </a:pPr>
                  <a:endParaRPr lang="en-US" sz="3000" b="0" spc="0">
                    <a:solidFill>
                      <a:srgbClr val="646363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645D19D-606F-4164-BD6C-A33B4FE1871F}"/>
              </a:ext>
            </a:extLst>
          </p:cNvPr>
          <p:cNvGrpSpPr/>
          <p:nvPr/>
        </p:nvGrpSpPr>
        <p:grpSpPr>
          <a:xfrm>
            <a:off x="733284" y="4987584"/>
            <a:ext cx="1000723" cy="1197456"/>
            <a:chOff x="329402" y="3733562"/>
            <a:chExt cx="870580" cy="1041729"/>
          </a:xfrm>
        </p:grpSpPr>
        <p:sp>
          <p:nvSpPr>
            <p:cNvPr id="116" name="TextBox 436">
              <a:extLst>
                <a:ext uri="{FF2B5EF4-FFF2-40B4-BE49-F238E27FC236}">
                  <a16:creationId xmlns:a16="http://schemas.microsoft.com/office/drawing/2014/main" id="{11D2E8AC-B555-42BF-B77C-F457A5484190}"/>
                </a:ext>
              </a:extLst>
            </p:cNvPr>
            <p:cNvSpPr txBox="1"/>
            <p:nvPr/>
          </p:nvSpPr>
          <p:spPr>
            <a:xfrm>
              <a:off x="329402" y="4373665"/>
              <a:ext cx="870580" cy="401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609601" hangingPunct="1">
                <a:lnSpc>
                  <a:spcPct val="100000"/>
                </a:lnSpc>
                <a:tabLst/>
                <a:defRPr/>
              </a:pPr>
              <a:r>
                <a:rPr lang="en-US" sz="800" b="0" spc="0">
                  <a:solidFill>
                    <a:srgbClr val="646363"/>
                  </a:solidFill>
                  <a:latin typeface="Helvetica" pitchFamily="2" charset="0"/>
                  <a:cs typeface="Arial" panose="020B0604020202020204" pitchFamily="34" charset="0"/>
                </a:rPr>
                <a:t>Faster Vulnerability Rem edition</a:t>
              </a: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F3FF886-5A59-44F9-AE74-A933071CAF08}"/>
                </a:ext>
              </a:extLst>
            </p:cNvPr>
            <p:cNvGrpSpPr/>
            <p:nvPr/>
          </p:nvGrpSpPr>
          <p:grpSpPr>
            <a:xfrm>
              <a:off x="469661" y="3733562"/>
              <a:ext cx="581387" cy="581387"/>
              <a:chOff x="469661" y="3830593"/>
              <a:chExt cx="581387" cy="581387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F223FF24-FF92-4CF6-AF38-E5E3EB1B81C2}"/>
                  </a:ext>
                </a:extLst>
              </p:cNvPr>
              <p:cNvSpPr/>
              <p:nvPr/>
            </p:nvSpPr>
            <p:spPr>
              <a:xfrm>
                <a:off x="469661" y="3830593"/>
                <a:ext cx="581387" cy="581387"/>
              </a:xfrm>
              <a:prstGeom prst="ellipse">
                <a:avLst/>
              </a:prstGeom>
              <a:solidFill>
                <a:srgbClr val="03092B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646363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90FB4554-9588-47DA-979E-AC774A5C2C3D}"/>
                  </a:ext>
                </a:extLst>
              </p:cNvPr>
              <p:cNvGrpSpPr/>
              <p:nvPr/>
            </p:nvGrpSpPr>
            <p:grpSpPr>
              <a:xfrm>
                <a:off x="592400" y="3885342"/>
                <a:ext cx="344475" cy="453711"/>
                <a:chOff x="7178311" y="203191"/>
                <a:chExt cx="425450" cy="560368"/>
              </a:xfrm>
            </p:grpSpPr>
            <p:sp>
              <p:nvSpPr>
                <p:cNvPr id="120" name="Freeform 40">
                  <a:extLst>
                    <a:ext uri="{FF2B5EF4-FFF2-40B4-BE49-F238E27FC236}">
                      <a16:creationId xmlns:a16="http://schemas.microsoft.com/office/drawing/2014/main" id="{C93D8B43-D29E-4B35-BA81-2FF044865A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43411" y="412733"/>
                  <a:ext cx="31750" cy="31749"/>
                </a:xfrm>
                <a:custGeom>
                  <a:avLst/>
                  <a:gdLst>
                    <a:gd name="T0" fmla="*/ 297 w 657"/>
                    <a:gd name="T1" fmla="*/ 242 h 658"/>
                    <a:gd name="T2" fmla="*/ 265 w 657"/>
                    <a:gd name="T3" fmla="*/ 262 h 658"/>
                    <a:gd name="T4" fmla="*/ 244 w 657"/>
                    <a:gd name="T5" fmla="*/ 291 h 658"/>
                    <a:gd name="T6" fmla="*/ 236 w 657"/>
                    <a:gd name="T7" fmla="*/ 325 h 658"/>
                    <a:gd name="T8" fmla="*/ 242 w 657"/>
                    <a:gd name="T9" fmla="*/ 362 h 658"/>
                    <a:gd name="T10" fmla="*/ 261 w 657"/>
                    <a:gd name="T11" fmla="*/ 392 h 658"/>
                    <a:gd name="T12" fmla="*/ 291 w 657"/>
                    <a:gd name="T13" fmla="*/ 412 h 658"/>
                    <a:gd name="T14" fmla="*/ 325 w 657"/>
                    <a:gd name="T15" fmla="*/ 421 h 658"/>
                    <a:gd name="T16" fmla="*/ 352 w 657"/>
                    <a:gd name="T17" fmla="*/ 418 h 658"/>
                    <a:gd name="T18" fmla="*/ 385 w 657"/>
                    <a:gd name="T19" fmla="*/ 402 h 658"/>
                    <a:gd name="T20" fmla="*/ 408 w 657"/>
                    <a:gd name="T21" fmla="*/ 375 h 658"/>
                    <a:gd name="T22" fmla="*/ 420 w 657"/>
                    <a:gd name="T23" fmla="*/ 341 h 658"/>
                    <a:gd name="T24" fmla="*/ 418 w 657"/>
                    <a:gd name="T25" fmla="*/ 305 h 658"/>
                    <a:gd name="T26" fmla="*/ 405 w 657"/>
                    <a:gd name="T27" fmla="*/ 277 h 658"/>
                    <a:gd name="T28" fmla="*/ 383 w 657"/>
                    <a:gd name="T29" fmla="*/ 255 h 658"/>
                    <a:gd name="T30" fmla="*/ 357 w 657"/>
                    <a:gd name="T31" fmla="*/ 241 h 658"/>
                    <a:gd name="T32" fmla="*/ 328 w 657"/>
                    <a:gd name="T33" fmla="*/ 236 h 658"/>
                    <a:gd name="T34" fmla="*/ 264 w 657"/>
                    <a:gd name="T35" fmla="*/ 651 h 658"/>
                    <a:gd name="T36" fmla="*/ 184 w 657"/>
                    <a:gd name="T37" fmla="*/ 624 h 658"/>
                    <a:gd name="T38" fmla="*/ 125 w 657"/>
                    <a:gd name="T39" fmla="*/ 587 h 658"/>
                    <a:gd name="T40" fmla="*/ 78 w 657"/>
                    <a:gd name="T41" fmla="*/ 542 h 658"/>
                    <a:gd name="T42" fmla="*/ 42 w 657"/>
                    <a:gd name="T43" fmla="*/ 489 h 658"/>
                    <a:gd name="T44" fmla="*/ 17 w 657"/>
                    <a:gd name="T45" fmla="*/ 430 h 658"/>
                    <a:gd name="T46" fmla="*/ 2 w 657"/>
                    <a:gd name="T47" fmla="*/ 366 h 658"/>
                    <a:gd name="T48" fmla="*/ 1 w 657"/>
                    <a:gd name="T49" fmla="*/ 302 h 658"/>
                    <a:gd name="T50" fmla="*/ 13 w 657"/>
                    <a:gd name="T51" fmla="*/ 239 h 658"/>
                    <a:gd name="T52" fmla="*/ 37 w 657"/>
                    <a:gd name="T53" fmla="*/ 180 h 658"/>
                    <a:gd name="T54" fmla="*/ 72 w 657"/>
                    <a:gd name="T55" fmla="*/ 124 h 658"/>
                    <a:gd name="T56" fmla="*/ 117 w 657"/>
                    <a:gd name="T57" fmla="*/ 77 h 658"/>
                    <a:gd name="T58" fmla="*/ 169 w 657"/>
                    <a:gd name="T59" fmla="*/ 42 h 658"/>
                    <a:gd name="T60" fmla="*/ 229 w 657"/>
                    <a:gd name="T61" fmla="*/ 15 h 658"/>
                    <a:gd name="T62" fmla="*/ 294 w 657"/>
                    <a:gd name="T63" fmla="*/ 2 h 658"/>
                    <a:gd name="T64" fmla="*/ 358 w 657"/>
                    <a:gd name="T65" fmla="*/ 1 h 658"/>
                    <a:gd name="T66" fmla="*/ 421 w 657"/>
                    <a:gd name="T67" fmla="*/ 13 h 658"/>
                    <a:gd name="T68" fmla="*/ 478 w 657"/>
                    <a:gd name="T69" fmla="*/ 37 h 658"/>
                    <a:gd name="T70" fmla="*/ 532 w 657"/>
                    <a:gd name="T71" fmla="*/ 71 h 658"/>
                    <a:gd name="T72" fmla="*/ 578 w 657"/>
                    <a:gd name="T73" fmla="*/ 115 h 658"/>
                    <a:gd name="T74" fmla="*/ 614 w 657"/>
                    <a:gd name="T75" fmla="*/ 167 h 658"/>
                    <a:gd name="T76" fmla="*/ 640 w 657"/>
                    <a:gd name="T77" fmla="*/ 227 h 658"/>
                    <a:gd name="T78" fmla="*/ 654 w 657"/>
                    <a:gd name="T79" fmla="*/ 292 h 658"/>
                    <a:gd name="T80" fmla="*/ 656 w 657"/>
                    <a:gd name="T81" fmla="*/ 356 h 658"/>
                    <a:gd name="T82" fmla="*/ 644 w 657"/>
                    <a:gd name="T83" fmla="*/ 419 h 658"/>
                    <a:gd name="T84" fmla="*/ 621 w 657"/>
                    <a:gd name="T85" fmla="*/ 478 h 658"/>
                    <a:gd name="T86" fmla="*/ 586 w 657"/>
                    <a:gd name="T87" fmla="*/ 533 h 658"/>
                    <a:gd name="T88" fmla="*/ 541 w 657"/>
                    <a:gd name="T89" fmla="*/ 580 h 658"/>
                    <a:gd name="T90" fmla="*/ 489 w 657"/>
                    <a:gd name="T91" fmla="*/ 616 h 658"/>
                    <a:gd name="T92" fmla="*/ 429 w 657"/>
                    <a:gd name="T93" fmla="*/ 642 h 658"/>
                    <a:gd name="T94" fmla="*/ 349 w 657"/>
                    <a:gd name="T95" fmla="*/ 658 h 6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57" h="658">
                      <a:moveTo>
                        <a:pt x="328" y="236"/>
                      </a:moveTo>
                      <a:lnTo>
                        <a:pt x="317" y="237"/>
                      </a:lnTo>
                      <a:lnTo>
                        <a:pt x="305" y="240"/>
                      </a:lnTo>
                      <a:lnTo>
                        <a:pt x="297" y="242"/>
                      </a:lnTo>
                      <a:lnTo>
                        <a:pt x="288" y="246"/>
                      </a:lnTo>
                      <a:lnTo>
                        <a:pt x="280" y="250"/>
                      </a:lnTo>
                      <a:lnTo>
                        <a:pt x="272" y="255"/>
                      </a:lnTo>
                      <a:lnTo>
                        <a:pt x="265" y="262"/>
                      </a:lnTo>
                      <a:lnTo>
                        <a:pt x="259" y="268"/>
                      </a:lnTo>
                      <a:lnTo>
                        <a:pt x="253" y="275"/>
                      </a:lnTo>
                      <a:lnTo>
                        <a:pt x="249" y="283"/>
                      </a:lnTo>
                      <a:lnTo>
                        <a:pt x="244" y="291"/>
                      </a:lnTo>
                      <a:lnTo>
                        <a:pt x="241" y="299"/>
                      </a:lnTo>
                      <a:lnTo>
                        <a:pt x="239" y="308"/>
                      </a:lnTo>
                      <a:lnTo>
                        <a:pt x="237" y="316"/>
                      </a:lnTo>
                      <a:lnTo>
                        <a:pt x="236" y="325"/>
                      </a:lnTo>
                      <a:lnTo>
                        <a:pt x="236" y="334"/>
                      </a:lnTo>
                      <a:lnTo>
                        <a:pt x="237" y="344"/>
                      </a:lnTo>
                      <a:lnTo>
                        <a:pt x="239" y="353"/>
                      </a:lnTo>
                      <a:lnTo>
                        <a:pt x="242" y="362"/>
                      </a:lnTo>
                      <a:lnTo>
                        <a:pt x="246" y="370"/>
                      </a:lnTo>
                      <a:lnTo>
                        <a:pt x="250" y="378"/>
                      </a:lnTo>
                      <a:lnTo>
                        <a:pt x="255" y="385"/>
                      </a:lnTo>
                      <a:lnTo>
                        <a:pt x="261" y="392"/>
                      </a:lnTo>
                      <a:lnTo>
                        <a:pt x="267" y="398"/>
                      </a:lnTo>
                      <a:lnTo>
                        <a:pt x="275" y="403"/>
                      </a:lnTo>
                      <a:lnTo>
                        <a:pt x="283" y="408"/>
                      </a:lnTo>
                      <a:lnTo>
                        <a:pt x="291" y="412"/>
                      </a:lnTo>
                      <a:lnTo>
                        <a:pt x="300" y="416"/>
                      </a:lnTo>
                      <a:lnTo>
                        <a:pt x="308" y="419"/>
                      </a:lnTo>
                      <a:lnTo>
                        <a:pt x="316" y="421"/>
                      </a:lnTo>
                      <a:lnTo>
                        <a:pt x="325" y="421"/>
                      </a:lnTo>
                      <a:lnTo>
                        <a:pt x="334" y="421"/>
                      </a:lnTo>
                      <a:lnTo>
                        <a:pt x="343" y="420"/>
                      </a:lnTo>
                      <a:lnTo>
                        <a:pt x="352" y="418"/>
                      </a:lnTo>
                      <a:lnTo>
                        <a:pt x="352" y="418"/>
                      </a:lnTo>
                      <a:lnTo>
                        <a:pt x="360" y="414"/>
                      </a:lnTo>
                      <a:lnTo>
                        <a:pt x="368" y="411"/>
                      </a:lnTo>
                      <a:lnTo>
                        <a:pt x="376" y="406"/>
                      </a:lnTo>
                      <a:lnTo>
                        <a:pt x="385" y="402"/>
                      </a:lnTo>
                      <a:lnTo>
                        <a:pt x="392" y="396"/>
                      </a:lnTo>
                      <a:lnTo>
                        <a:pt x="398" y="390"/>
                      </a:lnTo>
                      <a:lnTo>
                        <a:pt x="403" y="382"/>
                      </a:lnTo>
                      <a:lnTo>
                        <a:pt x="408" y="375"/>
                      </a:lnTo>
                      <a:lnTo>
                        <a:pt x="412" y="367"/>
                      </a:lnTo>
                      <a:lnTo>
                        <a:pt x="416" y="358"/>
                      </a:lnTo>
                      <a:lnTo>
                        <a:pt x="418" y="350"/>
                      </a:lnTo>
                      <a:lnTo>
                        <a:pt x="420" y="341"/>
                      </a:lnTo>
                      <a:lnTo>
                        <a:pt x="421" y="331"/>
                      </a:lnTo>
                      <a:lnTo>
                        <a:pt x="421" y="323"/>
                      </a:lnTo>
                      <a:lnTo>
                        <a:pt x="420" y="314"/>
                      </a:lnTo>
                      <a:lnTo>
                        <a:pt x="418" y="305"/>
                      </a:lnTo>
                      <a:lnTo>
                        <a:pt x="415" y="297"/>
                      </a:lnTo>
                      <a:lnTo>
                        <a:pt x="412" y="290"/>
                      </a:lnTo>
                      <a:lnTo>
                        <a:pt x="409" y="284"/>
                      </a:lnTo>
                      <a:lnTo>
                        <a:pt x="405" y="277"/>
                      </a:lnTo>
                      <a:lnTo>
                        <a:pt x="400" y="271"/>
                      </a:lnTo>
                      <a:lnTo>
                        <a:pt x="395" y="265"/>
                      </a:lnTo>
                      <a:lnTo>
                        <a:pt x="390" y="260"/>
                      </a:lnTo>
                      <a:lnTo>
                        <a:pt x="383" y="255"/>
                      </a:lnTo>
                      <a:lnTo>
                        <a:pt x="377" y="250"/>
                      </a:lnTo>
                      <a:lnTo>
                        <a:pt x="371" y="247"/>
                      </a:lnTo>
                      <a:lnTo>
                        <a:pt x="364" y="244"/>
                      </a:lnTo>
                      <a:lnTo>
                        <a:pt x="357" y="241"/>
                      </a:lnTo>
                      <a:lnTo>
                        <a:pt x="350" y="239"/>
                      </a:lnTo>
                      <a:lnTo>
                        <a:pt x="343" y="237"/>
                      </a:lnTo>
                      <a:lnTo>
                        <a:pt x="336" y="237"/>
                      </a:lnTo>
                      <a:lnTo>
                        <a:pt x="328" y="236"/>
                      </a:lnTo>
                      <a:close/>
                      <a:moveTo>
                        <a:pt x="328" y="658"/>
                      </a:moveTo>
                      <a:lnTo>
                        <a:pt x="307" y="658"/>
                      </a:lnTo>
                      <a:lnTo>
                        <a:pt x="285" y="655"/>
                      </a:lnTo>
                      <a:lnTo>
                        <a:pt x="264" y="651"/>
                      </a:lnTo>
                      <a:lnTo>
                        <a:pt x="244" y="647"/>
                      </a:lnTo>
                      <a:lnTo>
                        <a:pt x="224" y="640"/>
                      </a:lnTo>
                      <a:lnTo>
                        <a:pt x="204" y="633"/>
                      </a:lnTo>
                      <a:lnTo>
                        <a:pt x="184" y="624"/>
                      </a:lnTo>
                      <a:lnTo>
                        <a:pt x="165" y="614"/>
                      </a:lnTo>
                      <a:lnTo>
                        <a:pt x="151" y="606"/>
                      </a:lnTo>
                      <a:lnTo>
                        <a:pt x="137" y="597"/>
                      </a:lnTo>
                      <a:lnTo>
                        <a:pt x="125" y="587"/>
                      </a:lnTo>
                      <a:lnTo>
                        <a:pt x="112" y="576"/>
                      </a:lnTo>
                      <a:lnTo>
                        <a:pt x="100" y="565"/>
                      </a:lnTo>
                      <a:lnTo>
                        <a:pt x="88" y="553"/>
                      </a:lnTo>
                      <a:lnTo>
                        <a:pt x="78" y="542"/>
                      </a:lnTo>
                      <a:lnTo>
                        <a:pt x="68" y="529"/>
                      </a:lnTo>
                      <a:lnTo>
                        <a:pt x="58" y="516"/>
                      </a:lnTo>
                      <a:lnTo>
                        <a:pt x="50" y="503"/>
                      </a:lnTo>
                      <a:lnTo>
                        <a:pt x="42" y="489"/>
                      </a:lnTo>
                      <a:lnTo>
                        <a:pt x="34" y="474"/>
                      </a:lnTo>
                      <a:lnTo>
                        <a:pt x="28" y="460"/>
                      </a:lnTo>
                      <a:lnTo>
                        <a:pt x="22" y="445"/>
                      </a:lnTo>
                      <a:lnTo>
                        <a:pt x="17" y="430"/>
                      </a:lnTo>
                      <a:lnTo>
                        <a:pt x="12" y="413"/>
                      </a:lnTo>
                      <a:lnTo>
                        <a:pt x="8" y="397"/>
                      </a:lnTo>
                      <a:lnTo>
                        <a:pt x="5" y="381"/>
                      </a:lnTo>
                      <a:lnTo>
                        <a:pt x="2" y="366"/>
                      </a:lnTo>
                      <a:lnTo>
                        <a:pt x="0" y="350"/>
                      </a:lnTo>
                      <a:lnTo>
                        <a:pt x="0" y="333"/>
                      </a:lnTo>
                      <a:lnTo>
                        <a:pt x="0" y="317"/>
                      </a:lnTo>
                      <a:lnTo>
                        <a:pt x="1" y="302"/>
                      </a:lnTo>
                      <a:lnTo>
                        <a:pt x="2" y="286"/>
                      </a:lnTo>
                      <a:lnTo>
                        <a:pt x="6" y="270"/>
                      </a:lnTo>
                      <a:lnTo>
                        <a:pt x="9" y="254"/>
                      </a:lnTo>
                      <a:lnTo>
                        <a:pt x="13" y="239"/>
                      </a:lnTo>
                      <a:lnTo>
                        <a:pt x="18" y="223"/>
                      </a:lnTo>
                      <a:lnTo>
                        <a:pt x="23" y="209"/>
                      </a:lnTo>
                      <a:lnTo>
                        <a:pt x="30" y="194"/>
                      </a:lnTo>
                      <a:lnTo>
                        <a:pt x="37" y="180"/>
                      </a:lnTo>
                      <a:lnTo>
                        <a:pt x="45" y="164"/>
                      </a:lnTo>
                      <a:lnTo>
                        <a:pt x="53" y="150"/>
                      </a:lnTo>
                      <a:lnTo>
                        <a:pt x="62" y="137"/>
                      </a:lnTo>
                      <a:lnTo>
                        <a:pt x="72" y="124"/>
                      </a:lnTo>
                      <a:lnTo>
                        <a:pt x="82" y="112"/>
                      </a:lnTo>
                      <a:lnTo>
                        <a:pt x="93" y="100"/>
                      </a:lnTo>
                      <a:lnTo>
                        <a:pt x="105" y="88"/>
                      </a:lnTo>
                      <a:lnTo>
                        <a:pt x="117" y="77"/>
                      </a:lnTo>
                      <a:lnTo>
                        <a:pt x="129" y="67"/>
                      </a:lnTo>
                      <a:lnTo>
                        <a:pt x="142" y="58"/>
                      </a:lnTo>
                      <a:lnTo>
                        <a:pt x="155" y="50"/>
                      </a:lnTo>
                      <a:lnTo>
                        <a:pt x="169" y="42"/>
                      </a:lnTo>
                      <a:lnTo>
                        <a:pt x="183" y="34"/>
                      </a:lnTo>
                      <a:lnTo>
                        <a:pt x="199" y="28"/>
                      </a:lnTo>
                      <a:lnTo>
                        <a:pt x="213" y="22"/>
                      </a:lnTo>
                      <a:lnTo>
                        <a:pt x="229" y="15"/>
                      </a:lnTo>
                      <a:lnTo>
                        <a:pt x="244" y="11"/>
                      </a:lnTo>
                      <a:lnTo>
                        <a:pt x="261" y="7"/>
                      </a:lnTo>
                      <a:lnTo>
                        <a:pt x="277" y="4"/>
                      </a:lnTo>
                      <a:lnTo>
                        <a:pt x="294" y="2"/>
                      </a:lnTo>
                      <a:lnTo>
                        <a:pt x="310" y="0"/>
                      </a:lnTo>
                      <a:lnTo>
                        <a:pt x="326" y="0"/>
                      </a:lnTo>
                      <a:lnTo>
                        <a:pt x="342" y="0"/>
                      </a:lnTo>
                      <a:lnTo>
                        <a:pt x="358" y="1"/>
                      </a:lnTo>
                      <a:lnTo>
                        <a:pt x="374" y="3"/>
                      </a:lnTo>
                      <a:lnTo>
                        <a:pt x="390" y="5"/>
                      </a:lnTo>
                      <a:lnTo>
                        <a:pt x="406" y="9"/>
                      </a:lnTo>
                      <a:lnTo>
                        <a:pt x="421" y="13"/>
                      </a:lnTo>
                      <a:lnTo>
                        <a:pt x="436" y="19"/>
                      </a:lnTo>
                      <a:lnTo>
                        <a:pt x="450" y="24"/>
                      </a:lnTo>
                      <a:lnTo>
                        <a:pt x="464" y="30"/>
                      </a:lnTo>
                      <a:lnTo>
                        <a:pt x="478" y="37"/>
                      </a:lnTo>
                      <a:lnTo>
                        <a:pt x="493" y="45"/>
                      </a:lnTo>
                      <a:lnTo>
                        <a:pt x="506" y="53"/>
                      </a:lnTo>
                      <a:lnTo>
                        <a:pt x="519" y="61"/>
                      </a:lnTo>
                      <a:lnTo>
                        <a:pt x="532" y="71"/>
                      </a:lnTo>
                      <a:lnTo>
                        <a:pt x="544" y="81"/>
                      </a:lnTo>
                      <a:lnTo>
                        <a:pt x="555" y="91"/>
                      </a:lnTo>
                      <a:lnTo>
                        <a:pt x="566" y="103"/>
                      </a:lnTo>
                      <a:lnTo>
                        <a:pt x="578" y="115"/>
                      </a:lnTo>
                      <a:lnTo>
                        <a:pt x="588" y="127"/>
                      </a:lnTo>
                      <a:lnTo>
                        <a:pt x="597" y="140"/>
                      </a:lnTo>
                      <a:lnTo>
                        <a:pt x="606" y="153"/>
                      </a:lnTo>
                      <a:lnTo>
                        <a:pt x="614" y="167"/>
                      </a:lnTo>
                      <a:lnTo>
                        <a:pt x="622" y="182"/>
                      </a:lnTo>
                      <a:lnTo>
                        <a:pt x="629" y="197"/>
                      </a:lnTo>
                      <a:lnTo>
                        <a:pt x="635" y="212"/>
                      </a:lnTo>
                      <a:lnTo>
                        <a:pt x="640" y="227"/>
                      </a:lnTo>
                      <a:lnTo>
                        <a:pt x="645" y="243"/>
                      </a:lnTo>
                      <a:lnTo>
                        <a:pt x="649" y="260"/>
                      </a:lnTo>
                      <a:lnTo>
                        <a:pt x="652" y="276"/>
                      </a:lnTo>
                      <a:lnTo>
                        <a:pt x="654" y="292"/>
                      </a:lnTo>
                      <a:lnTo>
                        <a:pt x="656" y="308"/>
                      </a:lnTo>
                      <a:lnTo>
                        <a:pt x="657" y="323"/>
                      </a:lnTo>
                      <a:lnTo>
                        <a:pt x="657" y="340"/>
                      </a:lnTo>
                      <a:lnTo>
                        <a:pt x="656" y="356"/>
                      </a:lnTo>
                      <a:lnTo>
                        <a:pt x="654" y="372"/>
                      </a:lnTo>
                      <a:lnTo>
                        <a:pt x="652" y="388"/>
                      </a:lnTo>
                      <a:lnTo>
                        <a:pt x="648" y="403"/>
                      </a:lnTo>
                      <a:lnTo>
                        <a:pt x="644" y="419"/>
                      </a:lnTo>
                      <a:lnTo>
                        <a:pt x="640" y="434"/>
                      </a:lnTo>
                      <a:lnTo>
                        <a:pt x="634" y="449"/>
                      </a:lnTo>
                      <a:lnTo>
                        <a:pt x="628" y="464"/>
                      </a:lnTo>
                      <a:lnTo>
                        <a:pt x="621" y="478"/>
                      </a:lnTo>
                      <a:lnTo>
                        <a:pt x="613" y="493"/>
                      </a:lnTo>
                      <a:lnTo>
                        <a:pt x="605" y="508"/>
                      </a:lnTo>
                      <a:lnTo>
                        <a:pt x="595" y="521"/>
                      </a:lnTo>
                      <a:lnTo>
                        <a:pt x="586" y="533"/>
                      </a:lnTo>
                      <a:lnTo>
                        <a:pt x="575" y="546"/>
                      </a:lnTo>
                      <a:lnTo>
                        <a:pt x="564" y="557"/>
                      </a:lnTo>
                      <a:lnTo>
                        <a:pt x="552" y="569"/>
                      </a:lnTo>
                      <a:lnTo>
                        <a:pt x="541" y="580"/>
                      </a:lnTo>
                      <a:lnTo>
                        <a:pt x="528" y="590"/>
                      </a:lnTo>
                      <a:lnTo>
                        <a:pt x="515" y="599"/>
                      </a:lnTo>
                      <a:lnTo>
                        <a:pt x="502" y="608"/>
                      </a:lnTo>
                      <a:lnTo>
                        <a:pt x="489" y="616"/>
                      </a:lnTo>
                      <a:lnTo>
                        <a:pt x="473" y="624"/>
                      </a:lnTo>
                      <a:lnTo>
                        <a:pt x="459" y="630"/>
                      </a:lnTo>
                      <a:lnTo>
                        <a:pt x="444" y="636"/>
                      </a:lnTo>
                      <a:lnTo>
                        <a:pt x="429" y="642"/>
                      </a:lnTo>
                      <a:lnTo>
                        <a:pt x="413" y="646"/>
                      </a:lnTo>
                      <a:lnTo>
                        <a:pt x="392" y="651"/>
                      </a:lnTo>
                      <a:lnTo>
                        <a:pt x="370" y="655"/>
                      </a:lnTo>
                      <a:lnTo>
                        <a:pt x="349" y="658"/>
                      </a:lnTo>
                      <a:lnTo>
                        <a:pt x="328" y="658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  <a:lvl2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2pPr>
                  <a:lvl3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3pPr>
                  <a:lvl4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4pPr>
                  <a:lvl5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5pPr>
                  <a:lvl6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6pPr>
                  <a:lvl7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7pPr>
                  <a:lvl8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8pPr>
                  <a:lvl9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9pPr>
                </a:lstStyle>
                <a:p>
                  <a:pPr defTabSz="609601" hangingPunct="1">
                    <a:lnSpc>
                      <a:spcPct val="100000"/>
                    </a:lnSpc>
                    <a:tabLst/>
                    <a:defRPr/>
                  </a:pPr>
                  <a:endParaRPr lang="en-US" sz="3000" b="0" spc="0">
                    <a:solidFill>
                      <a:srgbClr val="646363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1" name="Freeform 41">
                  <a:extLst>
                    <a:ext uri="{FF2B5EF4-FFF2-40B4-BE49-F238E27FC236}">
                      <a16:creationId xmlns:a16="http://schemas.microsoft.com/office/drawing/2014/main" id="{5F921E67-1ACF-49A0-AA01-EE7B7051F85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406911" y="412733"/>
                  <a:ext cx="31750" cy="31749"/>
                </a:xfrm>
                <a:custGeom>
                  <a:avLst/>
                  <a:gdLst>
                    <a:gd name="T0" fmla="*/ 331 w 657"/>
                    <a:gd name="T1" fmla="*/ 422 h 659"/>
                    <a:gd name="T2" fmla="*/ 365 w 657"/>
                    <a:gd name="T3" fmla="*/ 413 h 659"/>
                    <a:gd name="T4" fmla="*/ 395 w 657"/>
                    <a:gd name="T5" fmla="*/ 392 h 659"/>
                    <a:gd name="T6" fmla="*/ 414 w 657"/>
                    <a:gd name="T7" fmla="*/ 362 h 659"/>
                    <a:gd name="T8" fmla="*/ 420 w 657"/>
                    <a:gd name="T9" fmla="*/ 326 h 659"/>
                    <a:gd name="T10" fmla="*/ 412 w 657"/>
                    <a:gd name="T11" fmla="*/ 292 h 659"/>
                    <a:gd name="T12" fmla="*/ 391 w 657"/>
                    <a:gd name="T13" fmla="*/ 263 h 659"/>
                    <a:gd name="T14" fmla="*/ 360 w 657"/>
                    <a:gd name="T15" fmla="*/ 243 h 659"/>
                    <a:gd name="T16" fmla="*/ 324 w 657"/>
                    <a:gd name="T17" fmla="*/ 237 h 659"/>
                    <a:gd name="T18" fmla="*/ 290 w 657"/>
                    <a:gd name="T19" fmla="*/ 245 h 659"/>
                    <a:gd name="T20" fmla="*/ 260 w 657"/>
                    <a:gd name="T21" fmla="*/ 266 h 659"/>
                    <a:gd name="T22" fmla="*/ 241 w 657"/>
                    <a:gd name="T23" fmla="*/ 297 h 659"/>
                    <a:gd name="T24" fmla="*/ 236 w 657"/>
                    <a:gd name="T25" fmla="*/ 332 h 659"/>
                    <a:gd name="T26" fmla="*/ 244 w 657"/>
                    <a:gd name="T27" fmla="*/ 368 h 659"/>
                    <a:gd name="T28" fmla="*/ 264 w 657"/>
                    <a:gd name="T29" fmla="*/ 396 h 659"/>
                    <a:gd name="T30" fmla="*/ 296 w 657"/>
                    <a:gd name="T31" fmla="*/ 415 h 659"/>
                    <a:gd name="T32" fmla="*/ 307 w 657"/>
                    <a:gd name="T33" fmla="*/ 659 h 659"/>
                    <a:gd name="T34" fmla="*/ 243 w 657"/>
                    <a:gd name="T35" fmla="*/ 647 h 659"/>
                    <a:gd name="T36" fmla="*/ 181 w 657"/>
                    <a:gd name="T37" fmla="*/ 624 h 659"/>
                    <a:gd name="T38" fmla="*/ 127 w 657"/>
                    <a:gd name="T39" fmla="*/ 589 h 659"/>
                    <a:gd name="T40" fmla="*/ 80 w 657"/>
                    <a:gd name="T41" fmla="*/ 545 h 659"/>
                    <a:gd name="T42" fmla="*/ 44 w 657"/>
                    <a:gd name="T43" fmla="*/ 493 h 659"/>
                    <a:gd name="T44" fmla="*/ 18 w 657"/>
                    <a:gd name="T45" fmla="*/ 437 h 659"/>
                    <a:gd name="T46" fmla="*/ 3 w 657"/>
                    <a:gd name="T47" fmla="*/ 375 h 659"/>
                    <a:gd name="T48" fmla="*/ 0 w 657"/>
                    <a:gd name="T49" fmla="*/ 310 h 659"/>
                    <a:gd name="T50" fmla="*/ 10 w 657"/>
                    <a:gd name="T51" fmla="*/ 244 h 659"/>
                    <a:gd name="T52" fmla="*/ 34 w 657"/>
                    <a:gd name="T53" fmla="*/ 183 h 659"/>
                    <a:gd name="T54" fmla="*/ 68 w 657"/>
                    <a:gd name="T55" fmla="*/ 128 h 659"/>
                    <a:gd name="T56" fmla="*/ 113 w 657"/>
                    <a:gd name="T57" fmla="*/ 81 h 659"/>
                    <a:gd name="T58" fmla="*/ 163 w 657"/>
                    <a:gd name="T59" fmla="*/ 45 h 659"/>
                    <a:gd name="T60" fmla="*/ 221 w 657"/>
                    <a:gd name="T61" fmla="*/ 18 h 659"/>
                    <a:gd name="T62" fmla="*/ 283 w 657"/>
                    <a:gd name="T63" fmla="*/ 3 h 659"/>
                    <a:gd name="T64" fmla="*/ 347 w 657"/>
                    <a:gd name="T65" fmla="*/ 1 h 659"/>
                    <a:gd name="T66" fmla="*/ 412 w 657"/>
                    <a:gd name="T67" fmla="*/ 12 h 659"/>
                    <a:gd name="T68" fmla="*/ 474 w 657"/>
                    <a:gd name="T69" fmla="*/ 35 h 659"/>
                    <a:gd name="T70" fmla="*/ 528 w 657"/>
                    <a:gd name="T71" fmla="*/ 69 h 659"/>
                    <a:gd name="T72" fmla="*/ 575 w 657"/>
                    <a:gd name="T73" fmla="*/ 113 h 659"/>
                    <a:gd name="T74" fmla="*/ 612 w 657"/>
                    <a:gd name="T75" fmla="*/ 166 h 659"/>
                    <a:gd name="T76" fmla="*/ 639 w 657"/>
                    <a:gd name="T77" fmla="*/ 225 h 659"/>
                    <a:gd name="T78" fmla="*/ 654 w 657"/>
                    <a:gd name="T79" fmla="*/ 288 h 659"/>
                    <a:gd name="T80" fmla="*/ 656 w 657"/>
                    <a:gd name="T81" fmla="*/ 352 h 659"/>
                    <a:gd name="T82" fmla="*/ 644 w 657"/>
                    <a:gd name="T83" fmla="*/ 415 h 659"/>
                    <a:gd name="T84" fmla="*/ 622 w 657"/>
                    <a:gd name="T85" fmla="*/ 476 h 659"/>
                    <a:gd name="T86" fmla="*/ 588 w 657"/>
                    <a:gd name="T87" fmla="*/ 530 h 659"/>
                    <a:gd name="T88" fmla="*/ 544 w 657"/>
                    <a:gd name="T89" fmla="*/ 577 h 659"/>
                    <a:gd name="T90" fmla="*/ 491 w 657"/>
                    <a:gd name="T91" fmla="*/ 615 h 659"/>
                    <a:gd name="T92" fmla="*/ 412 w 657"/>
                    <a:gd name="T93" fmla="*/ 648 h 659"/>
                    <a:gd name="T94" fmla="*/ 328 w 657"/>
                    <a:gd name="T95" fmla="*/ 659 h 6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57" h="659">
                      <a:moveTo>
                        <a:pt x="305" y="419"/>
                      </a:moveTo>
                      <a:lnTo>
                        <a:pt x="313" y="421"/>
                      </a:lnTo>
                      <a:lnTo>
                        <a:pt x="322" y="422"/>
                      </a:lnTo>
                      <a:lnTo>
                        <a:pt x="331" y="422"/>
                      </a:lnTo>
                      <a:lnTo>
                        <a:pt x="339" y="422"/>
                      </a:lnTo>
                      <a:lnTo>
                        <a:pt x="348" y="420"/>
                      </a:lnTo>
                      <a:lnTo>
                        <a:pt x="356" y="417"/>
                      </a:lnTo>
                      <a:lnTo>
                        <a:pt x="365" y="413"/>
                      </a:lnTo>
                      <a:lnTo>
                        <a:pt x="373" y="409"/>
                      </a:lnTo>
                      <a:lnTo>
                        <a:pt x="381" y="404"/>
                      </a:lnTo>
                      <a:lnTo>
                        <a:pt x="389" y="399"/>
                      </a:lnTo>
                      <a:lnTo>
                        <a:pt x="395" y="392"/>
                      </a:lnTo>
                      <a:lnTo>
                        <a:pt x="401" y="386"/>
                      </a:lnTo>
                      <a:lnTo>
                        <a:pt x="406" y="378"/>
                      </a:lnTo>
                      <a:lnTo>
                        <a:pt x="410" y="371"/>
                      </a:lnTo>
                      <a:lnTo>
                        <a:pt x="414" y="362"/>
                      </a:lnTo>
                      <a:lnTo>
                        <a:pt x="417" y="354"/>
                      </a:lnTo>
                      <a:lnTo>
                        <a:pt x="419" y="345"/>
                      </a:lnTo>
                      <a:lnTo>
                        <a:pt x="420" y="335"/>
                      </a:lnTo>
                      <a:lnTo>
                        <a:pt x="420" y="326"/>
                      </a:lnTo>
                      <a:lnTo>
                        <a:pt x="419" y="317"/>
                      </a:lnTo>
                      <a:lnTo>
                        <a:pt x="418" y="309"/>
                      </a:lnTo>
                      <a:lnTo>
                        <a:pt x="415" y="300"/>
                      </a:lnTo>
                      <a:lnTo>
                        <a:pt x="412" y="292"/>
                      </a:lnTo>
                      <a:lnTo>
                        <a:pt x="408" y="284"/>
                      </a:lnTo>
                      <a:lnTo>
                        <a:pt x="403" y="276"/>
                      </a:lnTo>
                      <a:lnTo>
                        <a:pt x="397" y="269"/>
                      </a:lnTo>
                      <a:lnTo>
                        <a:pt x="391" y="263"/>
                      </a:lnTo>
                      <a:lnTo>
                        <a:pt x="385" y="256"/>
                      </a:lnTo>
                      <a:lnTo>
                        <a:pt x="377" y="251"/>
                      </a:lnTo>
                      <a:lnTo>
                        <a:pt x="369" y="247"/>
                      </a:lnTo>
                      <a:lnTo>
                        <a:pt x="360" y="243"/>
                      </a:lnTo>
                      <a:lnTo>
                        <a:pt x="351" y="241"/>
                      </a:lnTo>
                      <a:lnTo>
                        <a:pt x="342" y="239"/>
                      </a:lnTo>
                      <a:lnTo>
                        <a:pt x="333" y="238"/>
                      </a:lnTo>
                      <a:lnTo>
                        <a:pt x="324" y="237"/>
                      </a:lnTo>
                      <a:lnTo>
                        <a:pt x="315" y="238"/>
                      </a:lnTo>
                      <a:lnTo>
                        <a:pt x="307" y="240"/>
                      </a:lnTo>
                      <a:lnTo>
                        <a:pt x="298" y="242"/>
                      </a:lnTo>
                      <a:lnTo>
                        <a:pt x="290" y="245"/>
                      </a:lnTo>
                      <a:lnTo>
                        <a:pt x="282" y="249"/>
                      </a:lnTo>
                      <a:lnTo>
                        <a:pt x="275" y="254"/>
                      </a:lnTo>
                      <a:lnTo>
                        <a:pt x="267" y="260"/>
                      </a:lnTo>
                      <a:lnTo>
                        <a:pt x="260" y="266"/>
                      </a:lnTo>
                      <a:lnTo>
                        <a:pt x="254" y="273"/>
                      </a:lnTo>
                      <a:lnTo>
                        <a:pt x="249" y="281"/>
                      </a:lnTo>
                      <a:lnTo>
                        <a:pt x="245" y="288"/>
                      </a:lnTo>
                      <a:lnTo>
                        <a:pt x="241" y="297"/>
                      </a:lnTo>
                      <a:lnTo>
                        <a:pt x="238" y="305"/>
                      </a:lnTo>
                      <a:lnTo>
                        <a:pt x="237" y="314"/>
                      </a:lnTo>
                      <a:lnTo>
                        <a:pt x="236" y="323"/>
                      </a:lnTo>
                      <a:lnTo>
                        <a:pt x="236" y="332"/>
                      </a:lnTo>
                      <a:lnTo>
                        <a:pt x="236" y="342"/>
                      </a:lnTo>
                      <a:lnTo>
                        <a:pt x="238" y="351"/>
                      </a:lnTo>
                      <a:lnTo>
                        <a:pt x="241" y="359"/>
                      </a:lnTo>
                      <a:lnTo>
                        <a:pt x="244" y="368"/>
                      </a:lnTo>
                      <a:lnTo>
                        <a:pt x="248" y="375"/>
                      </a:lnTo>
                      <a:lnTo>
                        <a:pt x="253" y="383"/>
                      </a:lnTo>
                      <a:lnTo>
                        <a:pt x="258" y="390"/>
                      </a:lnTo>
                      <a:lnTo>
                        <a:pt x="264" y="396"/>
                      </a:lnTo>
                      <a:lnTo>
                        <a:pt x="271" y="402"/>
                      </a:lnTo>
                      <a:lnTo>
                        <a:pt x="279" y="407"/>
                      </a:lnTo>
                      <a:lnTo>
                        <a:pt x="287" y="412"/>
                      </a:lnTo>
                      <a:lnTo>
                        <a:pt x="296" y="415"/>
                      </a:lnTo>
                      <a:lnTo>
                        <a:pt x="305" y="419"/>
                      </a:lnTo>
                      <a:lnTo>
                        <a:pt x="305" y="419"/>
                      </a:lnTo>
                      <a:close/>
                      <a:moveTo>
                        <a:pt x="328" y="659"/>
                      </a:moveTo>
                      <a:lnTo>
                        <a:pt x="307" y="659"/>
                      </a:lnTo>
                      <a:lnTo>
                        <a:pt x="286" y="656"/>
                      </a:lnTo>
                      <a:lnTo>
                        <a:pt x="264" y="652"/>
                      </a:lnTo>
                      <a:lnTo>
                        <a:pt x="243" y="647"/>
                      </a:lnTo>
                      <a:lnTo>
                        <a:pt x="243" y="647"/>
                      </a:lnTo>
                      <a:lnTo>
                        <a:pt x="227" y="642"/>
                      </a:lnTo>
                      <a:lnTo>
                        <a:pt x="211" y="637"/>
                      </a:lnTo>
                      <a:lnTo>
                        <a:pt x="196" y="630"/>
                      </a:lnTo>
                      <a:lnTo>
                        <a:pt x="181" y="624"/>
                      </a:lnTo>
                      <a:lnTo>
                        <a:pt x="166" y="616"/>
                      </a:lnTo>
                      <a:lnTo>
                        <a:pt x="153" y="608"/>
                      </a:lnTo>
                      <a:lnTo>
                        <a:pt x="139" y="599"/>
                      </a:lnTo>
                      <a:lnTo>
                        <a:pt x="127" y="589"/>
                      </a:lnTo>
                      <a:lnTo>
                        <a:pt x="114" y="579"/>
                      </a:lnTo>
                      <a:lnTo>
                        <a:pt x="103" y="568"/>
                      </a:lnTo>
                      <a:lnTo>
                        <a:pt x="92" y="557"/>
                      </a:lnTo>
                      <a:lnTo>
                        <a:pt x="80" y="545"/>
                      </a:lnTo>
                      <a:lnTo>
                        <a:pt x="70" y="533"/>
                      </a:lnTo>
                      <a:lnTo>
                        <a:pt x="61" y="521"/>
                      </a:lnTo>
                      <a:lnTo>
                        <a:pt x="52" y="508"/>
                      </a:lnTo>
                      <a:lnTo>
                        <a:pt x="44" y="493"/>
                      </a:lnTo>
                      <a:lnTo>
                        <a:pt x="37" y="480"/>
                      </a:lnTo>
                      <a:lnTo>
                        <a:pt x="30" y="466"/>
                      </a:lnTo>
                      <a:lnTo>
                        <a:pt x="24" y="451"/>
                      </a:lnTo>
                      <a:lnTo>
                        <a:pt x="18" y="437"/>
                      </a:lnTo>
                      <a:lnTo>
                        <a:pt x="13" y="422"/>
                      </a:lnTo>
                      <a:lnTo>
                        <a:pt x="9" y="406"/>
                      </a:lnTo>
                      <a:lnTo>
                        <a:pt x="6" y="390"/>
                      </a:lnTo>
                      <a:lnTo>
                        <a:pt x="3" y="375"/>
                      </a:lnTo>
                      <a:lnTo>
                        <a:pt x="1" y="359"/>
                      </a:lnTo>
                      <a:lnTo>
                        <a:pt x="0" y="343"/>
                      </a:lnTo>
                      <a:lnTo>
                        <a:pt x="0" y="326"/>
                      </a:lnTo>
                      <a:lnTo>
                        <a:pt x="0" y="310"/>
                      </a:lnTo>
                      <a:lnTo>
                        <a:pt x="2" y="294"/>
                      </a:lnTo>
                      <a:lnTo>
                        <a:pt x="4" y="278"/>
                      </a:lnTo>
                      <a:lnTo>
                        <a:pt x="7" y="261"/>
                      </a:lnTo>
                      <a:lnTo>
                        <a:pt x="10" y="244"/>
                      </a:lnTo>
                      <a:lnTo>
                        <a:pt x="15" y="228"/>
                      </a:lnTo>
                      <a:lnTo>
                        <a:pt x="21" y="213"/>
                      </a:lnTo>
                      <a:lnTo>
                        <a:pt x="27" y="197"/>
                      </a:lnTo>
                      <a:lnTo>
                        <a:pt x="34" y="183"/>
                      </a:lnTo>
                      <a:lnTo>
                        <a:pt x="42" y="167"/>
                      </a:lnTo>
                      <a:lnTo>
                        <a:pt x="50" y="154"/>
                      </a:lnTo>
                      <a:lnTo>
                        <a:pt x="59" y="141"/>
                      </a:lnTo>
                      <a:lnTo>
                        <a:pt x="68" y="128"/>
                      </a:lnTo>
                      <a:lnTo>
                        <a:pt x="78" y="116"/>
                      </a:lnTo>
                      <a:lnTo>
                        <a:pt x="90" y="104"/>
                      </a:lnTo>
                      <a:lnTo>
                        <a:pt x="101" y="92"/>
                      </a:lnTo>
                      <a:lnTo>
                        <a:pt x="113" y="81"/>
                      </a:lnTo>
                      <a:lnTo>
                        <a:pt x="125" y="71"/>
                      </a:lnTo>
                      <a:lnTo>
                        <a:pt x="137" y="62"/>
                      </a:lnTo>
                      <a:lnTo>
                        <a:pt x="150" y="53"/>
                      </a:lnTo>
                      <a:lnTo>
                        <a:pt x="163" y="45"/>
                      </a:lnTo>
                      <a:lnTo>
                        <a:pt x="178" y="38"/>
                      </a:lnTo>
                      <a:lnTo>
                        <a:pt x="192" y="31"/>
                      </a:lnTo>
                      <a:lnTo>
                        <a:pt x="206" y="25"/>
                      </a:lnTo>
                      <a:lnTo>
                        <a:pt x="221" y="18"/>
                      </a:lnTo>
                      <a:lnTo>
                        <a:pt x="236" y="13"/>
                      </a:lnTo>
                      <a:lnTo>
                        <a:pt x="251" y="9"/>
                      </a:lnTo>
                      <a:lnTo>
                        <a:pt x="266" y="6"/>
                      </a:lnTo>
                      <a:lnTo>
                        <a:pt x="283" y="3"/>
                      </a:lnTo>
                      <a:lnTo>
                        <a:pt x="299" y="2"/>
                      </a:lnTo>
                      <a:lnTo>
                        <a:pt x="315" y="1"/>
                      </a:lnTo>
                      <a:lnTo>
                        <a:pt x="331" y="0"/>
                      </a:lnTo>
                      <a:lnTo>
                        <a:pt x="347" y="1"/>
                      </a:lnTo>
                      <a:lnTo>
                        <a:pt x="363" y="2"/>
                      </a:lnTo>
                      <a:lnTo>
                        <a:pt x="380" y="5"/>
                      </a:lnTo>
                      <a:lnTo>
                        <a:pt x="396" y="8"/>
                      </a:lnTo>
                      <a:lnTo>
                        <a:pt x="412" y="12"/>
                      </a:lnTo>
                      <a:lnTo>
                        <a:pt x="428" y="16"/>
                      </a:lnTo>
                      <a:lnTo>
                        <a:pt x="443" y="23"/>
                      </a:lnTo>
                      <a:lnTo>
                        <a:pt x="458" y="29"/>
                      </a:lnTo>
                      <a:lnTo>
                        <a:pt x="474" y="35"/>
                      </a:lnTo>
                      <a:lnTo>
                        <a:pt x="488" y="43"/>
                      </a:lnTo>
                      <a:lnTo>
                        <a:pt x="502" y="51"/>
                      </a:lnTo>
                      <a:lnTo>
                        <a:pt x="515" y="59"/>
                      </a:lnTo>
                      <a:lnTo>
                        <a:pt x="528" y="69"/>
                      </a:lnTo>
                      <a:lnTo>
                        <a:pt x="540" y="79"/>
                      </a:lnTo>
                      <a:lnTo>
                        <a:pt x="552" y="89"/>
                      </a:lnTo>
                      <a:lnTo>
                        <a:pt x="564" y="102"/>
                      </a:lnTo>
                      <a:lnTo>
                        <a:pt x="575" y="113"/>
                      </a:lnTo>
                      <a:lnTo>
                        <a:pt x="585" y="126"/>
                      </a:lnTo>
                      <a:lnTo>
                        <a:pt x="595" y="139"/>
                      </a:lnTo>
                      <a:lnTo>
                        <a:pt x="604" y="152"/>
                      </a:lnTo>
                      <a:lnTo>
                        <a:pt x="612" y="166"/>
                      </a:lnTo>
                      <a:lnTo>
                        <a:pt x="620" y="181"/>
                      </a:lnTo>
                      <a:lnTo>
                        <a:pt x="627" y="196"/>
                      </a:lnTo>
                      <a:lnTo>
                        <a:pt x="633" y="210"/>
                      </a:lnTo>
                      <a:lnTo>
                        <a:pt x="639" y="225"/>
                      </a:lnTo>
                      <a:lnTo>
                        <a:pt x="644" y="240"/>
                      </a:lnTo>
                      <a:lnTo>
                        <a:pt x="648" y="256"/>
                      </a:lnTo>
                      <a:lnTo>
                        <a:pt x="651" y="272"/>
                      </a:lnTo>
                      <a:lnTo>
                        <a:pt x="654" y="288"/>
                      </a:lnTo>
                      <a:lnTo>
                        <a:pt x="656" y="303"/>
                      </a:lnTo>
                      <a:lnTo>
                        <a:pt x="656" y="319"/>
                      </a:lnTo>
                      <a:lnTo>
                        <a:pt x="657" y="335"/>
                      </a:lnTo>
                      <a:lnTo>
                        <a:pt x="656" y="352"/>
                      </a:lnTo>
                      <a:lnTo>
                        <a:pt x="654" y="367"/>
                      </a:lnTo>
                      <a:lnTo>
                        <a:pt x="651" y="383"/>
                      </a:lnTo>
                      <a:lnTo>
                        <a:pt x="648" y="399"/>
                      </a:lnTo>
                      <a:lnTo>
                        <a:pt x="644" y="415"/>
                      </a:lnTo>
                      <a:lnTo>
                        <a:pt x="639" y="431"/>
                      </a:lnTo>
                      <a:lnTo>
                        <a:pt x="634" y="446"/>
                      </a:lnTo>
                      <a:lnTo>
                        <a:pt x="628" y="461"/>
                      </a:lnTo>
                      <a:lnTo>
                        <a:pt x="622" y="476"/>
                      </a:lnTo>
                      <a:lnTo>
                        <a:pt x="614" y="490"/>
                      </a:lnTo>
                      <a:lnTo>
                        <a:pt x="606" y="504"/>
                      </a:lnTo>
                      <a:lnTo>
                        <a:pt x="598" y="518"/>
                      </a:lnTo>
                      <a:lnTo>
                        <a:pt x="588" y="530"/>
                      </a:lnTo>
                      <a:lnTo>
                        <a:pt x="578" y="543"/>
                      </a:lnTo>
                      <a:lnTo>
                        <a:pt x="568" y="555"/>
                      </a:lnTo>
                      <a:lnTo>
                        <a:pt x="556" y="566"/>
                      </a:lnTo>
                      <a:lnTo>
                        <a:pt x="544" y="577"/>
                      </a:lnTo>
                      <a:lnTo>
                        <a:pt x="531" y="588"/>
                      </a:lnTo>
                      <a:lnTo>
                        <a:pt x="518" y="598"/>
                      </a:lnTo>
                      <a:lnTo>
                        <a:pt x="505" y="607"/>
                      </a:lnTo>
                      <a:lnTo>
                        <a:pt x="491" y="615"/>
                      </a:lnTo>
                      <a:lnTo>
                        <a:pt x="472" y="625"/>
                      </a:lnTo>
                      <a:lnTo>
                        <a:pt x="452" y="634"/>
                      </a:lnTo>
                      <a:lnTo>
                        <a:pt x="432" y="641"/>
                      </a:lnTo>
                      <a:lnTo>
                        <a:pt x="412" y="648"/>
                      </a:lnTo>
                      <a:lnTo>
                        <a:pt x="391" y="652"/>
                      </a:lnTo>
                      <a:lnTo>
                        <a:pt x="371" y="656"/>
                      </a:lnTo>
                      <a:lnTo>
                        <a:pt x="349" y="659"/>
                      </a:lnTo>
                      <a:lnTo>
                        <a:pt x="328" y="659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  <a:lvl2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2pPr>
                  <a:lvl3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3pPr>
                  <a:lvl4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4pPr>
                  <a:lvl5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5pPr>
                  <a:lvl6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6pPr>
                  <a:lvl7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7pPr>
                  <a:lvl8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8pPr>
                  <a:lvl9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9pPr>
                </a:lstStyle>
                <a:p>
                  <a:pPr defTabSz="609601" hangingPunct="1">
                    <a:lnSpc>
                      <a:spcPct val="100000"/>
                    </a:lnSpc>
                    <a:tabLst/>
                    <a:defRPr/>
                  </a:pPr>
                  <a:endParaRPr lang="en-US" sz="3000" b="0" spc="0">
                    <a:solidFill>
                      <a:srgbClr val="646363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2" name="Freeform 42">
                  <a:extLst>
                    <a:ext uri="{FF2B5EF4-FFF2-40B4-BE49-F238E27FC236}">
                      <a16:creationId xmlns:a16="http://schemas.microsoft.com/office/drawing/2014/main" id="{A1078959-EF6A-42A9-9781-DE89856D3F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464061" y="446070"/>
                  <a:ext cx="31750" cy="31749"/>
                </a:xfrm>
                <a:custGeom>
                  <a:avLst/>
                  <a:gdLst>
                    <a:gd name="T0" fmla="*/ 246 w 655"/>
                    <a:gd name="T1" fmla="*/ 283 h 655"/>
                    <a:gd name="T2" fmla="*/ 235 w 655"/>
                    <a:gd name="T3" fmla="*/ 317 h 655"/>
                    <a:gd name="T4" fmla="*/ 239 w 655"/>
                    <a:gd name="T5" fmla="*/ 352 h 655"/>
                    <a:gd name="T6" fmla="*/ 257 w 655"/>
                    <a:gd name="T7" fmla="*/ 384 h 655"/>
                    <a:gd name="T8" fmla="*/ 285 w 655"/>
                    <a:gd name="T9" fmla="*/ 407 h 655"/>
                    <a:gd name="T10" fmla="*/ 318 w 655"/>
                    <a:gd name="T11" fmla="*/ 417 h 655"/>
                    <a:gd name="T12" fmla="*/ 354 w 655"/>
                    <a:gd name="T13" fmla="*/ 413 h 655"/>
                    <a:gd name="T14" fmla="*/ 386 w 655"/>
                    <a:gd name="T15" fmla="*/ 397 h 655"/>
                    <a:gd name="T16" fmla="*/ 408 w 655"/>
                    <a:gd name="T17" fmla="*/ 368 h 655"/>
                    <a:gd name="T18" fmla="*/ 418 w 655"/>
                    <a:gd name="T19" fmla="*/ 335 h 655"/>
                    <a:gd name="T20" fmla="*/ 415 w 655"/>
                    <a:gd name="T21" fmla="*/ 300 h 655"/>
                    <a:gd name="T22" fmla="*/ 398 w 655"/>
                    <a:gd name="T23" fmla="*/ 267 h 655"/>
                    <a:gd name="T24" fmla="*/ 371 w 655"/>
                    <a:gd name="T25" fmla="*/ 245 h 655"/>
                    <a:gd name="T26" fmla="*/ 336 w 655"/>
                    <a:gd name="T27" fmla="*/ 235 h 655"/>
                    <a:gd name="T28" fmla="*/ 301 w 655"/>
                    <a:gd name="T29" fmla="*/ 238 h 655"/>
                    <a:gd name="T30" fmla="*/ 270 w 655"/>
                    <a:gd name="T31" fmla="*/ 254 h 655"/>
                    <a:gd name="T32" fmla="*/ 295 w 655"/>
                    <a:gd name="T33" fmla="*/ 653 h 655"/>
                    <a:gd name="T34" fmla="*/ 232 w 655"/>
                    <a:gd name="T35" fmla="*/ 641 h 655"/>
                    <a:gd name="T36" fmla="*/ 173 w 655"/>
                    <a:gd name="T37" fmla="*/ 616 h 655"/>
                    <a:gd name="T38" fmla="*/ 119 w 655"/>
                    <a:gd name="T39" fmla="*/ 580 h 655"/>
                    <a:gd name="T40" fmla="*/ 73 w 655"/>
                    <a:gd name="T41" fmla="*/ 533 h 655"/>
                    <a:gd name="T42" fmla="*/ 37 w 655"/>
                    <a:gd name="T43" fmla="*/ 479 h 655"/>
                    <a:gd name="T44" fmla="*/ 13 w 655"/>
                    <a:gd name="T45" fmla="*/ 419 h 655"/>
                    <a:gd name="T46" fmla="*/ 1 w 655"/>
                    <a:gd name="T47" fmla="*/ 357 h 655"/>
                    <a:gd name="T48" fmla="*/ 1 w 655"/>
                    <a:gd name="T49" fmla="*/ 294 h 655"/>
                    <a:gd name="T50" fmla="*/ 13 w 655"/>
                    <a:gd name="T51" fmla="*/ 233 h 655"/>
                    <a:gd name="T52" fmla="*/ 37 w 655"/>
                    <a:gd name="T53" fmla="*/ 173 h 655"/>
                    <a:gd name="T54" fmla="*/ 73 w 655"/>
                    <a:gd name="T55" fmla="*/ 118 h 655"/>
                    <a:gd name="T56" fmla="*/ 107 w 655"/>
                    <a:gd name="T57" fmla="*/ 82 h 655"/>
                    <a:gd name="T58" fmla="*/ 160 w 655"/>
                    <a:gd name="T59" fmla="*/ 43 h 655"/>
                    <a:gd name="T60" fmla="*/ 217 w 655"/>
                    <a:gd name="T61" fmla="*/ 17 h 655"/>
                    <a:gd name="T62" fmla="*/ 280 w 655"/>
                    <a:gd name="T63" fmla="*/ 3 h 655"/>
                    <a:gd name="T64" fmla="*/ 344 w 655"/>
                    <a:gd name="T65" fmla="*/ 0 h 655"/>
                    <a:gd name="T66" fmla="*/ 406 w 655"/>
                    <a:gd name="T67" fmla="*/ 9 h 655"/>
                    <a:gd name="T68" fmla="*/ 467 w 655"/>
                    <a:gd name="T69" fmla="*/ 29 h 655"/>
                    <a:gd name="T70" fmla="*/ 522 w 655"/>
                    <a:gd name="T71" fmla="*/ 62 h 655"/>
                    <a:gd name="T72" fmla="*/ 571 w 655"/>
                    <a:gd name="T73" fmla="*/ 106 h 655"/>
                    <a:gd name="T74" fmla="*/ 609 w 655"/>
                    <a:gd name="T75" fmla="*/ 159 h 655"/>
                    <a:gd name="T76" fmla="*/ 637 w 655"/>
                    <a:gd name="T77" fmla="*/ 216 h 655"/>
                    <a:gd name="T78" fmla="*/ 652 w 655"/>
                    <a:gd name="T79" fmla="*/ 278 h 655"/>
                    <a:gd name="T80" fmla="*/ 655 w 655"/>
                    <a:gd name="T81" fmla="*/ 341 h 655"/>
                    <a:gd name="T82" fmla="*/ 646 w 655"/>
                    <a:gd name="T83" fmla="*/ 404 h 655"/>
                    <a:gd name="T84" fmla="*/ 625 w 655"/>
                    <a:gd name="T85" fmla="*/ 464 h 655"/>
                    <a:gd name="T86" fmla="*/ 592 w 655"/>
                    <a:gd name="T87" fmla="*/ 519 h 655"/>
                    <a:gd name="T88" fmla="*/ 549 w 655"/>
                    <a:gd name="T89" fmla="*/ 569 h 655"/>
                    <a:gd name="T90" fmla="*/ 496 w 655"/>
                    <a:gd name="T91" fmla="*/ 608 h 655"/>
                    <a:gd name="T92" fmla="*/ 439 w 655"/>
                    <a:gd name="T93" fmla="*/ 636 h 655"/>
                    <a:gd name="T94" fmla="*/ 377 w 655"/>
                    <a:gd name="T95" fmla="*/ 652 h 6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55" h="655">
                      <a:moveTo>
                        <a:pt x="263" y="260"/>
                      </a:moveTo>
                      <a:lnTo>
                        <a:pt x="257" y="267"/>
                      </a:lnTo>
                      <a:lnTo>
                        <a:pt x="251" y="275"/>
                      </a:lnTo>
                      <a:lnTo>
                        <a:pt x="246" y="283"/>
                      </a:lnTo>
                      <a:lnTo>
                        <a:pt x="242" y="291"/>
                      </a:lnTo>
                      <a:lnTo>
                        <a:pt x="239" y="300"/>
                      </a:lnTo>
                      <a:lnTo>
                        <a:pt x="237" y="308"/>
                      </a:lnTo>
                      <a:lnTo>
                        <a:pt x="235" y="317"/>
                      </a:lnTo>
                      <a:lnTo>
                        <a:pt x="235" y="326"/>
                      </a:lnTo>
                      <a:lnTo>
                        <a:pt x="235" y="335"/>
                      </a:lnTo>
                      <a:lnTo>
                        <a:pt x="237" y="343"/>
                      </a:lnTo>
                      <a:lnTo>
                        <a:pt x="239" y="352"/>
                      </a:lnTo>
                      <a:lnTo>
                        <a:pt x="242" y="360"/>
                      </a:lnTo>
                      <a:lnTo>
                        <a:pt x="245" y="368"/>
                      </a:lnTo>
                      <a:lnTo>
                        <a:pt x="251" y="376"/>
                      </a:lnTo>
                      <a:lnTo>
                        <a:pt x="257" y="384"/>
                      </a:lnTo>
                      <a:lnTo>
                        <a:pt x="263" y="391"/>
                      </a:lnTo>
                      <a:lnTo>
                        <a:pt x="270" y="397"/>
                      </a:lnTo>
                      <a:lnTo>
                        <a:pt x="277" y="403"/>
                      </a:lnTo>
                      <a:lnTo>
                        <a:pt x="285" y="407"/>
                      </a:lnTo>
                      <a:lnTo>
                        <a:pt x="293" y="411"/>
                      </a:lnTo>
                      <a:lnTo>
                        <a:pt x="301" y="413"/>
                      </a:lnTo>
                      <a:lnTo>
                        <a:pt x="310" y="415"/>
                      </a:lnTo>
                      <a:lnTo>
                        <a:pt x="318" y="417"/>
                      </a:lnTo>
                      <a:lnTo>
                        <a:pt x="327" y="417"/>
                      </a:lnTo>
                      <a:lnTo>
                        <a:pt x="336" y="417"/>
                      </a:lnTo>
                      <a:lnTo>
                        <a:pt x="346" y="415"/>
                      </a:lnTo>
                      <a:lnTo>
                        <a:pt x="354" y="413"/>
                      </a:lnTo>
                      <a:lnTo>
                        <a:pt x="363" y="410"/>
                      </a:lnTo>
                      <a:lnTo>
                        <a:pt x="371" y="407"/>
                      </a:lnTo>
                      <a:lnTo>
                        <a:pt x="379" y="402"/>
                      </a:lnTo>
                      <a:lnTo>
                        <a:pt x="386" y="397"/>
                      </a:lnTo>
                      <a:lnTo>
                        <a:pt x="393" y="391"/>
                      </a:lnTo>
                      <a:lnTo>
                        <a:pt x="399" y="384"/>
                      </a:lnTo>
                      <a:lnTo>
                        <a:pt x="404" y="376"/>
                      </a:lnTo>
                      <a:lnTo>
                        <a:pt x="408" y="368"/>
                      </a:lnTo>
                      <a:lnTo>
                        <a:pt x="412" y="360"/>
                      </a:lnTo>
                      <a:lnTo>
                        <a:pt x="415" y="352"/>
                      </a:lnTo>
                      <a:lnTo>
                        <a:pt x="417" y="343"/>
                      </a:lnTo>
                      <a:lnTo>
                        <a:pt x="418" y="335"/>
                      </a:lnTo>
                      <a:lnTo>
                        <a:pt x="418" y="326"/>
                      </a:lnTo>
                      <a:lnTo>
                        <a:pt x="418" y="317"/>
                      </a:lnTo>
                      <a:lnTo>
                        <a:pt x="417" y="308"/>
                      </a:lnTo>
                      <a:lnTo>
                        <a:pt x="415" y="300"/>
                      </a:lnTo>
                      <a:lnTo>
                        <a:pt x="412" y="290"/>
                      </a:lnTo>
                      <a:lnTo>
                        <a:pt x="408" y="282"/>
                      </a:lnTo>
                      <a:lnTo>
                        <a:pt x="404" y="274"/>
                      </a:lnTo>
                      <a:lnTo>
                        <a:pt x="398" y="267"/>
                      </a:lnTo>
                      <a:lnTo>
                        <a:pt x="392" y="260"/>
                      </a:lnTo>
                      <a:lnTo>
                        <a:pt x="386" y="254"/>
                      </a:lnTo>
                      <a:lnTo>
                        <a:pt x="379" y="249"/>
                      </a:lnTo>
                      <a:lnTo>
                        <a:pt x="371" y="245"/>
                      </a:lnTo>
                      <a:lnTo>
                        <a:pt x="363" y="241"/>
                      </a:lnTo>
                      <a:lnTo>
                        <a:pt x="355" y="238"/>
                      </a:lnTo>
                      <a:lnTo>
                        <a:pt x="346" y="236"/>
                      </a:lnTo>
                      <a:lnTo>
                        <a:pt x="336" y="235"/>
                      </a:lnTo>
                      <a:lnTo>
                        <a:pt x="328" y="235"/>
                      </a:lnTo>
                      <a:lnTo>
                        <a:pt x="319" y="235"/>
                      </a:lnTo>
                      <a:lnTo>
                        <a:pt x="310" y="236"/>
                      </a:lnTo>
                      <a:lnTo>
                        <a:pt x="301" y="238"/>
                      </a:lnTo>
                      <a:lnTo>
                        <a:pt x="293" y="241"/>
                      </a:lnTo>
                      <a:lnTo>
                        <a:pt x="285" y="245"/>
                      </a:lnTo>
                      <a:lnTo>
                        <a:pt x="277" y="249"/>
                      </a:lnTo>
                      <a:lnTo>
                        <a:pt x="270" y="254"/>
                      </a:lnTo>
                      <a:lnTo>
                        <a:pt x="263" y="260"/>
                      </a:lnTo>
                      <a:close/>
                      <a:moveTo>
                        <a:pt x="328" y="655"/>
                      </a:moveTo>
                      <a:lnTo>
                        <a:pt x="311" y="655"/>
                      </a:lnTo>
                      <a:lnTo>
                        <a:pt x="295" y="653"/>
                      </a:lnTo>
                      <a:lnTo>
                        <a:pt x="279" y="651"/>
                      </a:lnTo>
                      <a:lnTo>
                        <a:pt x="264" y="649"/>
                      </a:lnTo>
                      <a:lnTo>
                        <a:pt x="248" y="645"/>
                      </a:lnTo>
                      <a:lnTo>
                        <a:pt x="232" y="641"/>
                      </a:lnTo>
                      <a:lnTo>
                        <a:pt x="217" y="636"/>
                      </a:lnTo>
                      <a:lnTo>
                        <a:pt x="202" y="630"/>
                      </a:lnTo>
                      <a:lnTo>
                        <a:pt x="188" y="624"/>
                      </a:lnTo>
                      <a:lnTo>
                        <a:pt x="173" y="616"/>
                      </a:lnTo>
                      <a:lnTo>
                        <a:pt x="160" y="608"/>
                      </a:lnTo>
                      <a:lnTo>
                        <a:pt x="145" y="599"/>
                      </a:lnTo>
                      <a:lnTo>
                        <a:pt x="132" y="590"/>
                      </a:lnTo>
                      <a:lnTo>
                        <a:pt x="119" y="580"/>
                      </a:lnTo>
                      <a:lnTo>
                        <a:pt x="107" y="570"/>
                      </a:lnTo>
                      <a:lnTo>
                        <a:pt x="95" y="559"/>
                      </a:lnTo>
                      <a:lnTo>
                        <a:pt x="84" y="547"/>
                      </a:lnTo>
                      <a:lnTo>
                        <a:pt x="73" y="533"/>
                      </a:lnTo>
                      <a:lnTo>
                        <a:pt x="63" y="520"/>
                      </a:lnTo>
                      <a:lnTo>
                        <a:pt x="53" y="507"/>
                      </a:lnTo>
                      <a:lnTo>
                        <a:pt x="44" y="493"/>
                      </a:lnTo>
                      <a:lnTo>
                        <a:pt x="37" y="479"/>
                      </a:lnTo>
                      <a:lnTo>
                        <a:pt x="30" y="465"/>
                      </a:lnTo>
                      <a:lnTo>
                        <a:pt x="23" y="449"/>
                      </a:lnTo>
                      <a:lnTo>
                        <a:pt x="18" y="434"/>
                      </a:lnTo>
                      <a:lnTo>
                        <a:pt x="13" y="419"/>
                      </a:lnTo>
                      <a:lnTo>
                        <a:pt x="9" y="404"/>
                      </a:lnTo>
                      <a:lnTo>
                        <a:pt x="6" y="389"/>
                      </a:lnTo>
                      <a:lnTo>
                        <a:pt x="3" y="373"/>
                      </a:lnTo>
                      <a:lnTo>
                        <a:pt x="1" y="357"/>
                      </a:lnTo>
                      <a:lnTo>
                        <a:pt x="0" y="342"/>
                      </a:lnTo>
                      <a:lnTo>
                        <a:pt x="0" y="326"/>
                      </a:lnTo>
                      <a:lnTo>
                        <a:pt x="0" y="310"/>
                      </a:lnTo>
                      <a:lnTo>
                        <a:pt x="1" y="294"/>
                      </a:lnTo>
                      <a:lnTo>
                        <a:pt x="3" y="278"/>
                      </a:lnTo>
                      <a:lnTo>
                        <a:pt x="6" y="263"/>
                      </a:lnTo>
                      <a:lnTo>
                        <a:pt x="9" y="248"/>
                      </a:lnTo>
                      <a:lnTo>
                        <a:pt x="13" y="233"/>
                      </a:lnTo>
                      <a:lnTo>
                        <a:pt x="18" y="217"/>
                      </a:lnTo>
                      <a:lnTo>
                        <a:pt x="23" y="202"/>
                      </a:lnTo>
                      <a:lnTo>
                        <a:pt x="30" y="187"/>
                      </a:lnTo>
                      <a:lnTo>
                        <a:pt x="37" y="173"/>
                      </a:lnTo>
                      <a:lnTo>
                        <a:pt x="44" y="159"/>
                      </a:lnTo>
                      <a:lnTo>
                        <a:pt x="53" y="145"/>
                      </a:lnTo>
                      <a:lnTo>
                        <a:pt x="63" y="131"/>
                      </a:lnTo>
                      <a:lnTo>
                        <a:pt x="73" y="118"/>
                      </a:lnTo>
                      <a:lnTo>
                        <a:pt x="84" y="106"/>
                      </a:lnTo>
                      <a:lnTo>
                        <a:pt x="95" y="94"/>
                      </a:lnTo>
                      <a:lnTo>
                        <a:pt x="95" y="93"/>
                      </a:lnTo>
                      <a:lnTo>
                        <a:pt x="107" y="82"/>
                      </a:lnTo>
                      <a:lnTo>
                        <a:pt x="119" y="71"/>
                      </a:lnTo>
                      <a:lnTo>
                        <a:pt x="132" y="61"/>
                      </a:lnTo>
                      <a:lnTo>
                        <a:pt x="145" y="51"/>
                      </a:lnTo>
                      <a:lnTo>
                        <a:pt x="160" y="43"/>
                      </a:lnTo>
                      <a:lnTo>
                        <a:pt x="174" y="36"/>
                      </a:lnTo>
                      <a:lnTo>
                        <a:pt x="188" y="29"/>
                      </a:lnTo>
                      <a:lnTo>
                        <a:pt x="202" y="23"/>
                      </a:lnTo>
                      <a:lnTo>
                        <a:pt x="217" y="17"/>
                      </a:lnTo>
                      <a:lnTo>
                        <a:pt x="232" y="13"/>
                      </a:lnTo>
                      <a:lnTo>
                        <a:pt x="249" y="9"/>
                      </a:lnTo>
                      <a:lnTo>
                        <a:pt x="264" y="5"/>
                      </a:lnTo>
                      <a:lnTo>
                        <a:pt x="280" y="3"/>
                      </a:lnTo>
                      <a:lnTo>
                        <a:pt x="295" y="1"/>
                      </a:lnTo>
                      <a:lnTo>
                        <a:pt x="311" y="0"/>
                      </a:lnTo>
                      <a:lnTo>
                        <a:pt x="327" y="0"/>
                      </a:lnTo>
                      <a:lnTo>
                        <a:pt x="344" y="0"/>
                      </a:lnTo>
                      <a:lnTo>
                        <a:pt x="359" y="1"/>
                      </a:lnTo>
                      <a:lnTo>
                        <a:pt x="375" y="3"/>
                      </a:lnTo>
                      <a:lnTo>
                        <a:pt x="391" y="6"/>
                      </a:lnTo>
                      <a:lnTo>
                        <a:pt x="406" y="9"/>
                      </a:lnTo>
                      <a:lnTo>
                        <a:pt x="421" y="13"/>
                      </a:lnTo>
                      <a:lnTo>
                        <a:pt x="438" y="18"/>
                      </a:lnTo>
                      <a:lnTo>
                        <a:pt x="452" y="23"/>
                      </a:lnTo>
                      <a:lnTo>
                        <a:pt x="467" y="29"/>
                      </a:lnTo>
                      <a:lnTo>
                        <a:pt x="481" y="36"/>
                      </a:lnTo>
                      <a:lnTo>
                        <a:pt x="495" y="44"/>
                      </a:lnTo>
                      <a:lnTo>
                        <a:pt x="509" y="52"/>
                      </a:lnTo>
                      <a:lnTo>
                        <a:pt x="522" y="62"/>
                      </a:lnTo>
                      <a:lnTo>
                        <a:pt x="536" y="72"/>
                      </a:lnTo>
                      <a:lnTo>
                        <a:pt x="548" y="82"/>
                      </a:lnTo>
                      <a:lnTo>
                        <a:pt x="560" y="94"/>
                      </a:lnTo>
                      <a:lnTo>
                        <a:pt x="571" y="106"/>
                      </a:lnTo>
                      <a:lnTo>
                        <a:pt x="582" y="118"/>
                      </a:lnTo>
                      <a:lnTo>
                        <a:pt x="592" y="131"/>
                      </a:lnTo>
                      <a:lnTo>
                        <a:pt x="601" y="145"/>
                      </a:lnTo>
                      <a:lnTo>
                        <a:pt x="609" y="159"/>
                      </a:lnTo>
                      <a:lnTo>
                        <a:pt x="617" y="173"/>
                      </a:lnTo>
                      <a:lnTo>
                        <a:pt x="624" y="187"/>
                      </a:lnTo>
                      <a:lnTo>
                        <a:pt x="632" y="202"/>
                      </a:lnTo>
                      <a:lnTo>
                        <a:pt x="637" y="216"/>
                      </a:lnTo>
                      <a:lnTo>
                        <a:pt x="642" y="233"/>
                      </a:lnTo>
                      <a:lnTo>
                        <a:pt x="646" y="248"/>
                      </a:lnTo>
                      <a:lnTo>
                        <a:pt x="649" y="263"/>
                      </a:lnTo>
                      <a:lnTo>
                        <a:pt x="652" y="278"/>
                      </a:lnTo>
                      <a:lnTo>
                        <a:pt x="654" y="294"/>
                      </a:lnTo>
                      <a:lnTo>
                        <a:pt x="655" y="310"/>
                      </a:lnTo>
                      <a:lnTo>
                        <a:pt x="655" y="326"/>
                      </a:lnTo>
                      <a:lnTo>
                        <a:pt x="655" y="341"/>
                      </a:lnTo>
                      <a:lnTo>
                        <a:pt x="654" y="357"/>
                      </a:lnTo>
                      <a:lnTo>
                        <a:pt x="652" y="372"/>
                      </a:lnTo>
                      <a:lnTo>
                        <a:pt x="649" y="389"/>
                      </a:lnTo>
                      <a:lnTo>
                        <a:pt x="646" y="404"/>
                      </a:lnTo>
                      <a:lnTo>
                        <a:pt x="642" y="419"/>
                      </a:lnTo>
                      <a:lnTo>
                        <a:pt x="637" y="434"/>
                      </a:lnTo>
                      <a:lnTo>
                        <a:pt x="632" y="449"/>
                      </a:lnTo>
                      <a:lnTo>
                        <a:pt x="625" y="464"/>
                      </a:lnTo>
                      <a:lnTo>
                        <a:pt x="618" y="478"/>
                      </a:lnTo>
                      <a:lnTo>
                        <a:pt x="610" y="493"/>
                      </a:lnTo>
                      <a:lnTo>
                        <a:pt x="602" y="506"/>
                      </a:lnTo>
                      <a:lnTo>
                        <a:pt x="592" y="519"/>
                      </a:lnTo>
                      <a:lnTo>
                        <a:pt x="583" y="532"/>
                      </a:lnTo>
                      <a:lnTo>
                        <a:pt x="572" y="546"/>
                      </a:lnTo>
                      <a:lnTo>
                        <a:pt x="561" y="558"/>
                      </a:lnTo>
                      <a:lnTo>
                        <a:pt x="549" y="569"/>
                      </a:lnTo>
                      <a:lnTo>
                        <a:pt x="536" y="580"/>
                      </a:lnTo>
                      <a:lnTo>
                        <a:pt x="523" y="590"/>
                      </a:lnTo>
                      <a:lnTo>
                        <a:pt x="509" y="599"/>
                      </a:lnTo>
                      <a:lnTo>
                        <a:pt x="496" y="608"/>
                      </a:lnTo>
                      <a:lnTo>
                        <a:pt x="482" y="616"/>
                      </a:lnTo>
                      <a:lnTo>
                        <a:pt x="468" y="624"/>
                      </a:lnTo>
                      <a:lnTo>
                        <a:pt x="454" y="630"/>
                      </a:lnTo>
                      <a:lnTo>
                        <a:pt x="439" y="636"/>
                      </a:lnTo>
                      <a:lnTo>
                        <a:pt x="423" y="641"/>
                      </a:lnTo>
                      <a:lnTo>
                        <a:pt x="408" y="645"/>
                      </a:lnTo>
                      <a:lnTo>
                        <a:pt x="392" y="649"/>
                      </a:lnTo>
                      <a:lnTo>
                        <a:pt x="377" y="652"/>
                      </a:lnTo>
                      <a:lnTo>
                        <a:pt x="361" y="653"/>
                      </a:lnTo>
                      <a:lnTo>
                        <a:pt x="345" y="655"/>
                      </a:lnTo>
                      <a:lnTo>
                        <a:pt x="328" y="655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  <a:lvl2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2pPr>
                  <a:lvl3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3pPr>
                  <a:lvl4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4pPr>
                  <a:lvl5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5pPr>
                  <a:lvl6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6pPr>
                  <a:lvl7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7pPr>
                  <a:lvl8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8pPr>
                  <a:lvl9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9pPr>
                </a:lstStyle>
                <a:p>
                  <a:pPr defTabSz="609601" hangingPunct="1">
                    <a:lnSpc>
                      <a:spcPct val="100000"/>
                    </a:lnSpc>
                    <a:tabLst/>
                    <a:defRPr/>
                  </a:pPr>
                  <a:endParaRPr lang="en-US" sz="3000" b="0" spc="0">
                    <a:solidFill>
                      <a:srgbClr val="646363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3" name="Freeform 43">
                  <a:extLst>
                    <a:ext uri="{FF2B5EF4-FFF2-40B4-BE49-F238E27FC236}">
                      <a16:creationId xmlns:a16="http://schemas.microsoft.com/office/drawing/2014/main" id="{5C3A5045-E2BB-4C00-B40A-CEAA69B728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495811" y="501630"/>
                  <a:ext cx="31750" cy="31749"/>
                </a:xfrm>
                <a:custGeom>
                  <a:avLst/>
                  <a:gdLst>
                    <a:gd name="T0" fmla="*/ 295 w 657"/>
                    <a:gd name="T1" fmla="*/ 242 h 658"/>
                    <a:gd name="T2" fmla="*/ 265 w 657"/>
                    <a:gd name="T3" fmla="*/ 262 h 658"/>
                    <a:gd name="T4" fmla="*/ 245 w 657"/>
                    <a:gd name="T5" fmla="*/ 291 h 658"/>
                    <a:gd name="T6" fmla="*/ 235 w 657"/>
                    <a:gd name="T7" fmla="*/ 325 h 658"/>
                    <a:gd name="T8" fmla="*/ 242 w 657"/>
                    <a:gd name="T9" fmla="*/ 363 h 658"/>
                    <a:gd name="T10" fmla="*/ 262 w 657"/>
                    <a:gd name="T11" fmla="*/ 392 h 658"/>
                    <a:gd name="T12" fmla="*/ 290 w 657"/>
                    <a:gd name="T13" fmla="*/ 413 h 658"/>
                    <a:gd name="T14" fmla="*/ 324 w 657"/>
                    <a:gd name="T15" fmla="*/ 421 h 658"/>
                    <a:gd name="T16" fmla="*/ 360 w 657"/>
                    <a:gd name="T17" fmla="*/ 415 h 658"/>
                    <a:gd name="T18" fmla="*/ 391 w 657"/>
                    <a:gd name="T19" fmla="*/ 396 h 658"/>
                    <a:gd name="T20" fmla="*/ 411 w 657"/>
                    <a:gd name="T21" fmla="*/ 367 h 658"/>
                    <a:gd name="T22" fmla="*/ 419 w 657"/>
                    <a:gd name="T23" fmla="*/ 333 h 658"/>
                    <a:gd name="T24" fmla="*/ 414 w 657"/>
                    <a:gd name="T25" fmla="*/ 297 h 658"/>
                    <a:gd name="T26" fmla="*/ 399 w 657"/>
                    <a:gd name="T27" fmla="*/ 271 h 658"/>
                    <a:gd name="T28" fmla="*/ 378 w 657"/>
                    <a:gd name="T29" fmla="*/ 251 h 658"/>
                    <a:gd name="T30" fmla="*/ 351 w 657"/>
                    <a:gd name="T31" fmla="*/ 239 h 658"/>
                    <a:gd name="T32" fmla="*/ 328 w 657"/>
                    <a:gd name="T33" fmla="*/ 658 h 658"/>
                    <a:gd name="T34" fmla="*/ 275 w 657"/>
                    <a:gd name="T35" fmla="*/ 653 h 658"/>
                    <a:gd name="T36" fmla="*/ 223 w 657"/>
                    <a:gd name="T37" fmla="*/ 640 h 658"/>
                    <a:gd name="T38" fmla="*/ 175 w 657"/>
                    <a:gd name="T39" fmla="*/ 619 h 658"/>
                    <a:gd name="T40" fmla="*/ 130 w 657"/>
                    <a:gd name="T41" fmla="*/ 591 h 658"/>
                    <a:gd name="T42" fmla="*/ 90 w 657"/>
                    <a:gd name="T43" fmla="*/ 555 h 658"/>
                    <a:gd name="T44" fmla="*/ 57 w 657"/>
                    <a:gd name="T45" fmla="*/ 514 h 658"/>
                    <a:gd name="T46" fmla="*/ 29 w 657"/>
                    <a:gd name="T47" fmla="*/ 467 h 658"/>
                    <a:gd name="T48" fmla="*/ 11 w 657"/>
                    <a:gd name="T49" fmla="*/ 415 h 658"/>
                    <a:gd name="T50" fmla="*/ 0 w 657"/>
                    <a:gd name="T51" fmla="*/ 349 h 658"/>
                    <a:gd name="T52" fmla="*/ 3 w 657"/>
                    <a:gd name="T53" fmla="*/ 284 h 658"/>
                    <a:gd name="T54" fmla="*/ 18 w 657"/>
                    <a:gd name="T55" fmla="*/ 222 h 658"/>
                    <a:gd name="T56" fmla="*/ 44 w 657"/>
                    <a:gd name="T57" fmla="*/ 164 h 658"/>
                    <a:gd name="T58" fmla="*/ 81 w 657"/>
                    <a:gd name="T59" fmla="*/ 113 h 658"/>
                    <a:gd name="T60" fmla="*/ 127 w 657"/>
                    <a:gd name="T61" fmla="*/ 69 h 658"/>
                    <a:gd name="T62" fmla="*/ 181 w 657"/>
                    <a:gd name="T63" fmla="*/ 35 h 658"/>
                    <a:gd name="T64" fmla="*/ 244 w 657"/>
                    <a:gd name="T65" fmla="*/ 12 h 658"/>
                    <a:gd name="T66" fmla="*/ 308 w 657"/>
                    <a:gd name="T67" fmla="*/ 0 h 658"/>
                    <a:gd name="T68" fmla="*/ 373 w 657"/>
                    <a:gd name="T69" fmla="*/ 3 h 658"/>
                    <a:gd name="T70" fmla="*/ 435 w 657"/>
                    <a:gd name="T71" fmla="*/ 19 h 658"/>
                    <a:gd name="T72" fmla="*/ 492 w 657"/>
                    <a:gd name="T73" fmla="*/ 45 h 658"/>
                    <a:gd name="T74" fmla="*/ 544 w 657"/>
                    <a:gd name="T75" fmla="*/ 81 h 658"/>
                    <a:gd name="T76" fmla="*/ 587 w 657"/>
                    <a:gd name="T77" fmla="*/ 128 h 658"/>
                    <a:gd name="T78" fmla="*/ 622 w 657"/>
                    <a:gd name="T79" fmla="*/ 183 h 658"/>
                    <a:gd name="T80" fmla="*/ 646 w 657"/>
                    <a:gd name="T81" fmla="*/ 244 h 658"/>
                    <a:gd name="T82" fmla="*/ 656 w 657"/>
                    <a:gd name="T83" fmla="*/ 308 h 658"/>
                    <a:gd name="T84" fmla="*/ 654 w 657"/>
                    <a:gd name="T85" fmla="*/ 372 h 658"/>
                    <a:gd name="T86" fmla="*/ 640 w 657"/>
                    <a:gd name="T87" fmla="*/ 434 h 658"/>
                    <a:gd name="T88" fmla="*/ 612 w 657"/>
                    <a:gd name="T89" fmla="*/ 494 h 658"/>
                    <a:gd name="T90" fmla="*/ 575 w 657"/>
                    <a:gd name="T91" fmla="*/ 546 h 658"/>
                    <a:gd name="T92" fmla="*/ 528 w 657"/>
                    <a:gd name="T93" fmla="*/ 590 h 658"/>
                    <a:gd name="T94" fmla="*/ 473 w 657"/>
                    <a:gd name="T95" fmla="*/ 624 h 658"/>
                    <a:gd name="T96" fmla="*/ 412 w 657"/>
                    <a:gd name="T97" fmla="*/ 646 h 658"/>
                    <a:gd name="T98" fmla="*/ 350 w 657"/>
                    <a:gd name="T99" fmla="*/ 657 h 6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57" h="658">
                      <a:moveTo>
                        <a:pt x="327" y="236"/>
                      </a:moveTo>
                      <a:lnTo>
                        <a:pt x="316" y="237"/>
                      </a:lnTo>
                      <a:lnTo>
                        <a:pt x="304" y="239"/>
                      </a:lnTo>
                      <a:lnTo>
                        <a:pt x="295" y="242"/>
                      </a:lnTo>
                      <a:lnTo>
                        <a:pt x="287" y="246"/>
                      </a:lnTo>
                      <a:lnTo>
                        <a:pt x="279" y="251"/>
                      </a:lnTo>
                      <a:lnTo>
                        <a:pt x="271" y="256"/>
                      </a:lnTo>
                      <a:lnTo>
                        <a:pt x="265" y="262"/>
                      </a:lnTo>
                      <a:lnTo>
                        <a:pt x="259" y="269"/>
                      </a:lnTo>
                      <a:lnTo>
                        <a:pt x="253" y="275"/>
                      </a:lnTo>
                      <a:lnTo>
                        <a:pt x="249" y="283"/>
                      </a:lnTo>
                      <a:lnTo>
                        <a:pt x="245" y="291"/>
                      </a:lnTo>
                      <a:lnTo>
                        <a:pt x="241" y="299"/>
                      </a:lnTo>
                      <a:lnTo>
                        <a:pt x="238" y="307"/>
                      </a:lnTo>
                      <a:lnTo>
                        <a:pt x="236" y="316"/>
                      </a:lnTo>
                      <a:lnTo>
                        <a:pt x="235" y="325"/>
                      </a:lnTo>
                      <a:lnTo>
                        <a:pt x="236" y="336"/>
                      </a:lnTo>
                      <a:lnTo>
                        <a:pt x="237" y="345"/>
                      </a:lnTo>
                      <a:lnTo>
                        <a:pt x="238" y="354"/>
                      </a:lnTo>
                      <a:lnTo>
                        <a:pt x="242" y="363"/>
                      </a:lnTo>
                      <a:lnTo>
                        <a:pt x="246" y="371"/>
                      </a:lnTo>
                      <a:lnTo>
                        <a:pt x="250" y="379"/>
                      </a:lnTo>
                      <a:lnTo>
                        <a:pt x="256" y="386"/>
                      </a:lnTo>
                      <a:lnTo>
                        <a:pt x="262" y="392"/>
                      </a:lnTo>
                      <a:lnTo>
                        <a:pt x="268" y="398"/>
                      </a:lnTo>
                      <a:lnTo>
                        <a:pt x="275" y="403"/>
                      </a:lnTo>
                      <a:lnTo>
                        <a:pt x="282" y="408"/>
                      </a:lnTo>
                      <a:lnTo>
                        <a:pt x="290" y="413"/>
                      </a:lnTo>
                      <a:lnTo>
                        <a:pt x="298" y="416"/>
                      </a:lnTo>
                      <a:lnTo>
                        <a:pt x="306" y="419"/>
                      </a:lnTo>
                      <a:lnTo>
                        <a:pt x="315" y="420"/>
                      </a:lnTo>
                      <a:lnTo>
                        <a:pt x="324" y="421"/>
                      </a:lnTo>
                      <a:lnTo>
                        <a:pt x="333" y="421"/>
                      </a:lnTo>
                      <a:lnTo>
                        <a:pt x="343" y="420"/>
                      </a:lnTo>
                      <a:lnTo>
                        <a:pt x="352" y="418"/>
                      </a:lnTo>
                      <a:lnTo>
                        <a:pt x="360" y="415"/>
                      </a:lnTo>
                      <a:lnTo>
                        <a:pt x="369" y="412"/>
                      </a:lnTo>
                      <a:lnTo>
                        <a:pt x="377" y="407"/>
                      </a:lnTo>
                      <a:lnTo>
                        <a:pt x="384" y="402"/>
                      </a:lnTo>
                      <a:lnTo>
                        <a:pt x="391" y="396"/>
                      </a:lnTo>
                      <a:lnTo>
                        <a:pt x="397" y="390"/>
                      </a:lnTo>
                      <a:lnTo>
                        <a:pt x="402" y="383"/>
                      </a:lnTo>
                      <a:lnTo>
                        <a:pt x="407" y="375"/>
                      </a:lnTo>
                      <a:lnTo>
                        <a:pt x="411" y="367"/>
                      </a:lnTo>
                      <a:lnTo>
                        <a:pt x="415" y="359"/>
                      </a:lnTo>
                      <a:lnTo>
                        <a:pt x="417" y="350"/>
                      </a:lnTo>
                      <a:lnTo>
                        <a:pt x="419" y="342"/>
                      </a:lnTo>
                      <a:lnTo>
                        <a:pt x="419" y="333"/>
                      </a:lnTo>
                      <a:lnTo>
                        <a:pt x="419" y="323"/>
                      </a:lnTo>
                      <a:lnTo>
                        <a:pt x="418" y="314"/>
                      </a:lnTo>
                      <a:lnTo>
                        <a:pt x="416" y="305"/>
                      </a:lnTo>
                      <a:lnTo>
                        <a:pt x="414" y="297"/>
                      </a:lnTo>
                      <a:lnTo>
                        <a:pt x="411" y="290"/>
                      </a:lnTo>
                      <a:lnTo>
                        <a:pt x="408" y="284"/>
                      </a:lnTo>
                      <a:lnTo>
                        <a:pt x="404" y="277"/>
                      </a:lnTo>
                      <a:lnTo>
                        <a:pt x="399" y="271"/>
                      </a:lnTo>
                      <a:lnTo>
                        <a:pt x="395" y="266"/>
                      </a:lnTo>
                      <a:lnTo>
                        <a:pt x="389" y="260"/>
                      </a:lnTo>
                      <a:lnTo>
                        <a:pt x="384" y="256"/>
                      </a:lnTo>
                      <a:lnTo>
                        <a:pt x="378" y="251"/>
                      </a:lnTo>
                      <a:lnTo>
                        <a:pt x="371" y="247"/>
                      </a:lnTo>
                      <a:lnTo>
                        <a:pt x="365" y="243"/>
                      </a:lnTo>
                      <a:lnTo>
                        <a:pt x="358" y="241"/>
                      </a:lnTo>
                      <a:lnTo>
                        <a:pt x="351" y="239"/>
                      </a:lnTo>
                      <a:lnTo>
                        <a:pt x="343" y="237"/>
                      </a:lnTo>
                      <a:lnTo>
                        <a:pt x="336" y="236"/>
                      </a:lnTo>
                      <a:lnTo>
                        <a:pt x="327" y="236"/>
                      </a:lnTo>
                      <a:close/>
                      <a:moveTo>
                        <a:pt x="328" y="658"/>
                      </a:moveTo>
                      <a:lnTo>
                        <a:pt x="315" y="658"/>
                      </a:lnTo>
                      <a:lnTo>
                        <a:pt x="301" y="657"/>
                      </a:lnTo>
                      <a:lnTo>
                        <a:pt x="288" y="655"/>
                      </a:lnTo>
                      <a:lnTo>
                        <a:pt x="275" y="653"/>
                      </a:lnTo>
                      <a:lnTo>
                        <a:pt x="262" y="651"/>
                      </a:lnTo>
                      <a:lnTo>
                        <a:pt x="249" y="647"/>
                      </a:lnTo>
                      <a:lnTo>
                        <a:pt x="236" y="644"/>
                      </a:lnTo>
                      <a:lnTo>
                        <a:pt x="223" y="640"/>
                      </a:lnTo>
                      <a:lnTo>
                        <a:pt x="211" y="635"/>
                      </a:lnTo>
                      <a:lnTo>
                        <a:pt x="198" y="630"/>
                      </a:lnTo>
                      <a:lnTo>
                        <a:pt x="187" y="625"/>
                      </a:lnTo>
                      <a:lnTo>
                        <a:pt x="175" y="619"/>
                      </a:lnTo>
                      <a:lnTo>
                        <a:pt x="164" y="613"/>
                      </a:lnTo>
                      <a:lnTo>
                        <a:pt x="152" y="606"/>
                      </a:lnTo>
                      <a:lnTo>
                        <a:pt x="140" y="599"/>
                      </a:lnTo>
                      <a:lnTo>
                        <a:pt x="130" y="591"/>
                      </a:lnTo>
                      <a:lnTo>
                        <a:pt x="119" y="583"/>
                      </a:lnTo>
                      <a:lnTo>
                        <a:pt x="110" y="574"/>
                      </a:lnTo>
                      <a:lnTo>
                        <a:pt x="100" y="565"/>
                      </a:lnTo>
                      <a:lnTo>
                        <a:pt x="90" y="555"/>
                      </a:lnTo>
                      <a:lnTo>
                        <a:pt x="81" y="546"/>
                      </a:lnTo>
                      <a:lnTo>
                        <a:pt x="73" y="536"/>
                      </a:lnTo>
                      <a:lnTo>
                        <a:pt x="65" y="525"/>
                      </a:lnTo>
                      <a:lnTo>
                        <a:pt x="57" y="514"/>
                      </a:lnTo>
                      <a:lnTo>
                        <a:pt x="50" y="503"/>
                      </a:lnTo>
                      <a:lnTo>
                        <a:pt x="42" y="492"/>
                      </a:lnTo>
                      <a:lnTo>
                        <a:pt x="35" y="479"/>
                      </a:lnTo>
                      <a:lnTo>
                        <a:pt x="29" y="467"/>
                      </a:lnTo>
                      <a:lnTo>
                        <a:pt x="24" y="455"/>
                      </a:lnTo>
                      <a:lnTo>
                        <a:pt x="19" y="442"/>
                      </a:lnTo>
                      <a:lnTo>
                        <a:pt x="15" y="429"/>
                      </a:lnTo>
                      <a:lnTo>
                        <a:pt x="11" y="415"/>
                      </a:lnTo>
                      <a:lnTo>
                        <a:pt x="7" y="398"/>
                      </a:lnTo>
                      <a:lnTo>
                        <a:pt x="4" y="382"/>
                      </a:lnTo>
                      <a:lnTo>
                        <a:pt x="2" y="365"/>
                      </a:lnTo>
                      <a:lnTo>
                        <a:pt x="0" y="349"/>
                      </a:lnTo>
                      <a:lnTo>
                        <a:pt x="0" y="333"/>
                      </a:lnTo>
                      <a:lnTo>
                        <a:pt x="0" y="316"/>
                      </a:lnTo>
                      <a:lnTo>
                        <a:pt x="1" y="300"/>
                      </a:lnTo>
                      <a:lnTo>
                        <a:pt x="3" y="284"/>
                      </a:lnTo>
                      <a:lnTo>
                        <a:pt x="6" y="268"/>
                      </a:lnTo>
                      <a:lnTo>
                        <a:pt x="9" y="253"/>
                      </a:lnTo>
                      <a:lnTo>
                        <a:pt x="13" y="236"/>
                      </a:lnTo>
                      <a:lnTo>
                        <a:pt x="18" y="222"/>
                      </a:lnTo>
                      <a:lnTo>
                        <a:pt x="24" y="207"/>
                      </a:lnTo>
                      <a:lnTo>
                        <a:pt x="30" y="192"/>
                      </a:lnTo>
                      <a:lnTo>
                        <a:pt x="37" y="178"/>
                      </a:lnTo>
                      <a:lnTo>
                        <a:pt x="44" y="164"/>
                      </a:lnTo>
                      <a:lnTo>
                        <a:pt x="53" y="150"/>
                      </a:lnTo>
                      <a:lnTo>
                        <a:pt x="62" y="137"/>
                      </a:lnTo>
                      <a:lnTo>
                        <a:pt x="71" y="125"/>
                      </a:lnTo>
                      <a:lnTo>
                        <a:pt x="81" y="113"/>
                      </a:lnTo>
                      <a:lnTo>
                        <a:pt x="92" y="101"/>
                      </a:lnTo>
                      <a:lnTo>
                        <a:pt x="103" y="90"/>
                      </a:lnTo>
                      <a:lnTo>
                        <a:pt x="115" y="79"/>
                      </a:lnTo>
                      <a:lnTo>
                        <a:pt x="127" y="69"/>
                      </a:lnTo>
                      <a:lnTo>
                        <a:pt x="139" y="59"/>
                      </a:lnTo>
                      <a:lnTo>
                        <a:pt x="154" y="51"/>
                      </a:lnTo>
                      <a:lnTo>
                        <a:pt x="167" y="42"/>
                      </a:lnTo>
                      <a:lnTo>
                        <a:pt x="181" y="35"/>
                      </a:lnTo>
                      <a:lnTo>
                        <a:pt x="196" y="28"/>
                      </a:lnTo>
                      <a:lnTo>
                        <a:pt x="211" y="22"/>
                      </a:lnTo>
                      <a:lnTo>
                        <a:pt x="227" y="16"/>
                      </a:lnTo>
                      <a:lnTo>
                        <a:pt x="244" y="12"/>
                      </a:lnTo>
                      <a:lnTo>
                        <a:pt x="260" y="7"/>
                      </a:lnTo>
                      <a:lnTo>
                        <a:pt x="276" y="4"/>
                      </a:lnTo>
                      <a:lnTo>
                        <a:pt x="292" y="1"/>
                      </a:lnTo>
                      <a:lnTo>
                        <a:pt x="308" y="0"/>
                      </a:lnTo>
                      <a:lnTo>
                        <a:pt x="325" y="0"/>
                      </a:lnTo>
                      <a:lnTo>
                        <a:pt x="342" y="0"/>
                      </a:lnTo>
                      <a:lnTo>
                        <a:pt x="357" y="1"/>
                      </a:lnTo>
                      <a:lnTo>
                        <a:pt x="373" y="3"/>
                      </a:lnTo>
                      <a:lnTo>
                        <a:pt x="389" y="6"/>
                      </a:lnTo>
                      <a:lnTo>
                        <a:pt x="404" y="9"/>
                      </a:lnTo>
                      <a:lnTo>
                        <a:pt x="419" y="14"/>
                      </a:lnTo>
                      <a:lnTo>
                        <a:pt x="435" y="19"/>
                      </a:lnTo>
                      <a:lnTo>
                        <a:pt x="450" y="24"/>
                      </a:lnTo>
                      <a:lnTo>
                        <a:pt x="464" y="30"/>
                      </a:lnTo>
                      <a:lnTo>
                        <a:pt x="478" y="37"/>
                      </a:lnTo>
                      <a:lnTo>
                        <a:pt x="492" y="45"/>
                      </a:lnTo>
                      <a:lnTo>
                        <a:pt x="505" y="53"/>
                      </a:lnTo>
                      <a:lnTo>
                        <a:pt x="518" y="62"/>
                      </a:lnTo>
                      <a:lnTo>
                        <a:pt x="532" y="71"/>
                      </a:lnTo>
                      <a:lnTo>
                        <a:pt x="544" y="81"/>
                      </a:lnTo>
                      <a:lnTo>
                        <a:pt x="555" y="92"/>
                      </a:lnTo>
                      <a:lnTo>
                        <a:pt x="566" y="104"/>
                      </a:lnTo>
                      <a:lnTo>
                        <a:pt x="577" y="115"/>
                      </a:lnTo>
                      <a:lnTo>
                        <a:pt x="587" y="128"/>
                      </a:lnTo>
                      <a:lnTo>
                        <a:pt x="597" y="140"/>
                      </a:lnTo>
                      <a:lnTo>
                        <a:pt x="605" y="154"/>
                      </a:lnTo>
                      <a:lnTo>
                        <a:pt x="614" y="167"/>
                      </a:lnTo>
                      <a:lnTo>
                        <a:pt x="622" y="183"/>
                      </a:lnTo>
                      <a:lnTo>
                        <a:pt x="629" y="197"/>
                      </a:lnTo>
                      <a:lnTo>
                        <a:pt x="636" y="213"/>
                      </a:lnTo>
                      <a:lnTo>
                        <a:pt x="641" y="228"/>
                      </a:lnTo>
                      <a:lnTo>
                        <a:pt x="646" y="244"/>
                      </a:lnTo>
                      <a:lnTo>
                        <a:pt x="650" y="260"/>
                      </a:lnTo>
                      <a:lnTo>
                        <a:pt x="652" y="276"/>
                      </a:lnTo>
                      <a:lnTo>
                        <a:pt x="655" y="292"/>
                      </a:lnTo>
                      <a:lnTo>
                        <a:pt x="656" y="308"/>
                      </a:lnTo>
                      <a:lnTo>
                        <a:pt x="657" y="323"/>
                      </a:lnTo>
                      <a:lnTo>
                        <a:pt x="656" y="340"/>
                      </a:lnTo>
                      <a:lnTo>
                        <a:pt x="656" y="356"/>
                      </a:lnTo>
                      <a:lnTo>
                        <a:pt x="654" y="372"/>
                      </a:lnTo>
                      <a:lnTo>
                        <a:pt x="651" y="387"/>
                      </a:lnTo>
                      <a:lnTo>
                        <a:pt x="648" y="402"/>
                      </a:lnTo>
                      <a:lnTo>
                        <a:pt x="644" y="419"/>
                      </a:lnTo>
                      <a:lnTo>
                        <a:pt x="640" y="434"/>
                      </a:lnTo>
                      <a:lnTo>
                        <a:pt x="634" y="449"/>
                      </a:lnTo>
                      <a:lnTo>
                        <a:pt x="628" y="464"/>
                      </a:lnTo>
                      <a:lnTo>
                        <a:pt x="621" y="478"/>
                      </a:lnTo>
                      <a:lnTo>
                        <a:pt x="612" y="494"/>
                      </a:lnTo>
                      <a:lnTo>
                        <a:pt x="604" y="508"/>
                      </a:lnTo>
                      <a:lnTo>
                        <a:pt x="595" y="521"/>
                      </a:lnTo>
                      <a:lnTo>
                        <a:pt x="585" y="534"/>
                      </a:lnTo>
                      <a:lnTo>
                        <a:pt x="575" y="546"/>
                      </a:lnTo>
                      <a:lnTo>
                        <a:pt x="564" y="558"/>
                      </a:lnTo>
                      <a:lnTo>
                        <a:pt x="552" y="570"/>
                      </a:lnTo>
                      <a:lnTo>
                        <a:pt x="541" y="580"/>
                      </a:lnTo>
                      <a:lnTo>
                        <a:pt x="528" y="590"/>
                      </a:lnTo>
                      <a:lnTo>
                        <a:pt x="514" y="600"/>
                      </a:lnTo>
                      <a:lnTo>
                        <a:pt x="501" y="608"/>
                      </a:lnTo>
                      <a:lnTo>
                        <a:pt x="487" y="616"/>
                      </a:lnTo>
                      <a:lnTo>
                        <a:pt x="473" y="624"/>
                      </a:lnTo>
                      <a:lnTo>
                        <a:pt x="459" y="631"/>
                      </a:lnTo>
                      <a:lnTo>
                        <a:pt x="444" y="637"/>
                      </a:lnTo>
                      <a:lnTo>
                        <a:pt x="428" y="642"/>
                      </a:lnTo>
                      <a:lnTo>
                        <a:pt x="412" y="646"/>
                      </a:lnTo>
                      <a:lnTo>
                        <a:pt x="412" y="646"/>
                      </a:lnTo>
                      <a:lnTo>
                        <a:pt x="391" y="652"/>
                      </a:lnTo>
                      <a:lnTo>
                        <a:pt x="370" y="655"/>
                      </a:lnTo>
                      <a:lnTo>
                        <a:pt x="350" y="657"/>
                      </a:lnTo>
                      <a:lnTo>
                        <a:pt x="328" y="658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  <a:lvl2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2pPr>
                  <a:lvl3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3pPr>
                  <a:lvl4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4pPr>
                  <a:lvl5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5pPr>
                  <a:lvl6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6pPr>
                  <a:lvl7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7pPr>
                  <a:lvl8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8pPr>
                  <a:lvl9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9pPr>
                </a:lstStyle>
                <a:p>
                  <a:pPr defTabSz="609601" hangingPunct="1">
                    <a:lnSpc>
                      <a:spcPct val="100000"/>
                    </a:lnSpc>
                    <a:tabLst/>
                    <a:defRPr/>
                  </a:pPr>
                  <a:endParaRPr lang="en-US" sz="3000" b="0" spc="0">
                    <a:solidFill>
                      <a:srgbClr val="646363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4" name="Freeform 44">
                  <a:extLst>
                    <a:ext uri="{FF2B5EF4-FFF2-40B4-BE49-F238E27FC236}">
                      <a16:creationId xmlns:a16="http://schemas.microsoft.com/office/drawing/2014/main" id="{02C3B3D3-1266-49F6-9500-A1A26EC9596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495811" y="566715"/>
                  <a:ext cx="31750" cy="31749"/>
                </a:xfrm>
                <a:custGeom>
                  <a:avLst/>
                  <a:gdLst>
                    <a:gd name="T0" fmla="*/ 306 w 656"/>
                    <a:gd name="T1" fmla="*/ 239 h 658"/>
                    <a:gd name="T2" fmla="*/ 279 w 656"/>
                    <a:gd name="T3" fmla="*/ 250 h 658"/>
                    <a:gd name="T4" fmla="*/ 256 w 656"/>
                    <a:gd name="T5" fmla="*/ 271 h 658"/>
                    <a:gd name="T6" fmla="*/ 241 w 656"/>
                    <a:gd name="T7" fmla="*/ 298 h 658"/>
                    <a:gd name="T8" fmla="*/ 235 w 656"/>
                    <a:gd name="T9" fmla="*/ 333 h 658"/>
                    <a:gd name="T10" fmla="*/ 244 w 656"/>
                    <a:gd name="T11" fmla="*/ 367 h 658"/>
                    <a:gd name="T12" fmla="*/ 265 w 656"/>
                    <a:gd name="T13" fmla="*/ 396 h 658"/>
                    <a:gd name="T14" fmla="*/ 295 w 656"/>
                    <a:gd name="T15" fmla="*/ 415 h 658"/>
                    <a:gd name="T16" fmla="*/ 331 w 656"/>
                    <a:gd name="T17" fmla="*/ 422 h 658"/>
                    <a:gd name="T18" fmla="*/ 366 w 656"/>
                    <a:gd name="T19" fmla="*/ 413 h 658"/>
                    <a:gd name="T20" fmla="*/ 395 w 656"/>
                    <a:gd name="T21" fmla="*/ 392 h 658"/>
                    <a:gd name="T22" fmla="*/ 413 w 656"/>
                    <a:gd name="T23" fmla="*/ 362 h 658"/>
                    <a:gd name="T24" fmla="*/ 419 w 656"/>
                    <a:gd name="T25" fmla="*/ 325 h 658"/>
                    <a:gd name="T26" fmla="*/ 411 w 656"/>
                    <a:gd name="T27" fmla="*/ 291 h 658"/>
                    <a:gd name="T28" fmla="*/ 391 w 656"/>
                    <a:gd name="T29" fmla="*/ 262 h 658"/>
                    <a:gd name="T30" fmla="*/ 361 w 656"/>
                    <a:gd name="T31" fmla="*/ 242 h 658"/>
                    <a:gd name="T32" fmla="*/ 329 w 656"/>
                    <a:gd name="T33" fmla="*/ 658 h 658"/>
                    <a:gd name="T34" fmla="*/ 244 w 656"/>
                    <a:gd name="T35" fmla="*/ 646 h 658"/>
                    <a:gd name="T36" fmla="*/ 181 w 656"/>
                    <a:gd name="T37" fmla="*/ 623 h 658"/>
                    <a:gd name="T38" fmla="*/ 127 w 656"/>
                    <a:gd name="T39" fmla="*/ 589 h 658"/>
                    <a:gd name="T40" fmla="*/ 81 w 656"/>
                    <a:gd name="T41" fmla="*/ 545 h 658"/>
                    <a:gd name="T42" fmla="*/ 44 w 656"/>
                    <a:gd name="T43" fmla="*/ 493 h 658"/>
                    <a:gd name="T44" fmla="*/ 18 w 656"/>
                    <a:gd name="T45" fmla="*/ 436 h 658"/>
                    <a:gd name="T46" fmla="*/ 3 w 656"/>
                    <a:gd name="T47" fmla="*/ 374 h 658"/>
                    <a:gd name="T48" fmla="*/ 0 w 656"/>
                    <a:gd name="T49" fmla="*/ 310 h 658"/>
                    <a:gd name="T50" fmla="*/ 11 w 656"/>
                    <a:gd name="T51" fmla="*/ 244 h 658"/>
                    <a:gd name="T52" fmla="*/ 34 w 656"/>
                    <a:gd name="T53" fmla="*/ 182 h 658"/>
                    <a:gd name="T54" fmla="*/ 70 w 656"/>
                    <a:gd name="T55" fmla="*/ 127 h 658"/>
                    <a:gd name="T56" fmla="*/ 113 w 656"/>
                    <a:gd name="T57" fmla="*/ 81 h 658"/>
                    <a:gd name="T58" fmla="*/ 165 w 656"/>
                    <a:gd name="T59" fmla="*/ 44 h 658"/>
                    <a:gd name="T60" fmla="*/ 221 w 656"/>
                    <a:gd name="T61" fmla="*/ 19 h 658"/>
                    <a:gd name="T62" fmla="*/ 283 w 656"/>
                    <a:gd name="T63" fmla="*/ 3 h 658"/>
                    <a:gd name="T64" fmla="*/ 348 w 656"/>
                    <a:gd name="T65" fmla="*/ 0 h 658"/>
                    <a:gd name="T66" fmla="*/ 412 w 656"/>
                    <a:gd name="T67" fmla="*/ 11 h 658"/>
                    <a:gd name="T68" fmla="*/ 459 w 656"/>
                    <a:gd name="T69" fmla="*/ 28 h 658"/>
                    <a:gd name="T70" fmla="*/ 515 w 656"/>
                    <a:gd name="T71" fmla="*/ 58 h 658"/>
                    <a:gd name="T72" fmla="*/ 564 w 656"/>
                    <a:gd name="T73" fmla="*/ 100 h 658"/>
                    <a:gd name="T74" fmla="*/ 604 w 656"/>
                    <a:gd name="T75" fmla="*/ 150 h 658"/>
                    <a:gd name="T76" fmla="*/ 634 w 656"/>
                    <a:gd name="T77" fmla="*/ 209 h 658"/>
                    <a:gd name="T78" fmla="*/ 651 w 656"/>
                    <a:gd name="T79" fmla="*/ 271 h 658"/>
                    <a:gd name="T80" fmla="*/ 656 w 656"/>
                    <a:gd name="T81" fmla="*/ 334 h 658"/>
                    <a:gd name="T82" fmla="*/ 649 w 656"/>
                    <a:gd name="T83" fmla="*/ 398 h 658"/>
                    <a:gd name="T84" fmla="*/ 629 w 656"/>
                    <a:gd name="T85" fmla="*/ 460 h 658"/>
                    <a:gd name="T86" fmla="*/ 598 w 656"/>
                    <a:gd name="T87" fmla="*/ 517 h 658"/>
                    <a:gd name="T88" fmla="*/ 557 w 656"/>
                    <a:gd name="T89" fmla="*/ 565 h 658"/>
                    <a:gd name="T90" fmla="*/ 506 w 656"/>
                    <a:gd name="T91" fmla="*/ 605 h 658"/>
                    <a:gd name="T92" fmla="*/ 434 w 656"/>
                    <a:gd name="T93" fmla="*/ 640 h 658"/>
                    <a:gd name="T94" fmla="*/ 351 w 656"/>
                    <a:gd name="T95" fmla="*/ 658 h 6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56" h="658">
                      <a:moveTo>
                        <a:pt x="328" y="236"/>
                      </a:moveTo>
                      <a:lnTo>
                        <a:pt x="321" y="236"/>
                      </a:lnTo>
                      <a:lnTo>
                        <a:pt x="313" y="237"/>
                      </a:lnTo>
                      <a:lnTo>
                        <a:pt x="306" y="239"/>
                      </a:lnTo>
                      <a:lnTo>
                        <a:pt x="299" y="241"/>
                      </a:lnTo>
                      <a:lnTo>
                        <a:pt x="292" y="244"/>
                      </a:lnTo>
                      <a:lnTo>
                        <a:pt x="285" y="247"/>
                      </a:lnTo>
                      <a:lnTo>
                        <a:pt x="279" y="250"/>
                      </a:lnTo>
                      <a:lnTo>
                        <a:pt x="273" y="255"/>
                      </a:lnTo>
                      <a:lnTo>
                        <a:pt x="267" y="260"/>
                      </a:lnTo>
                      <a:lnTo>
                        <a:pt x="262" y="266"/>
                      </a:lnTo>
                      <a:lnTo>
                        <a:pt x="256" y="271"/>
                      </a:lnTo>
                      <a:lnTo>
                        <a:pt x="252" y="278"/>
                      </a:lnTo>
                      <a:lnTo>
                        <a:pt x="248" y="284"/>
                      </a:lnTo>
                      <a:lnTo>
                        <a:pt x="244" y="291"/>
                      </a:lnTo>
                      <a:lnTo>
                        <a:pt x="241" y="298"/>
                      </a:lnTo>
                      <a:lnTo>
                        <a:pt x="238" y="306"/>
                      </a:lnTo>
                      <a:lnTo>
                        <a:pt x="236" y="315"/>
                      </a:lnTo>
                      <a:lnTo>
                        <a:pt x="235" y="324"/>
                      </a:lnTo>
                      <a:lnTo>
                        <a:pt x="235" y="333"/>
                      </a:lnTo>
                      <a:lnTo>
                        <a:pt x="236" y="342"/>
                      </a:lnTo>
                      <a:lnTo>
                        <a:pt x="238" y="351"/>
                      </a:lnTo>
                      <a:lnTo>
                        <a:pt x="241" y="359"/>
                      </a:lnTo>
                      <a:lnTo>
                        <a:pt x="244" y="367"/>
                      </a:lnTo>
                      <a:lnTo>
                        <a:pt x="248" y="375"/>
                      </a:lnTo>
                      <a:lnTo>
                        <a:pt x="253" y="383"/>
                      </a:lnTo>
                      <a:lnTo>
                        <a:pt x="259" y="389"/>
                      </a:lnTo>
                      <a:lnTo>
                        <a:pt x="265" y="396"/>
                      </a:lnTo>
                      <a:lnTo>
                        <a:pt x="271" y="401"/>
                      </a:lnTo>
                      <a:lnTo>
                        <a:pt x="279" y="407"/>
                      </a:lnTo>
                      <a:lnTo>
                        <a:pt x="287" y="411"/>
                      </a:lnTo>
                      <a:lnTo>
                        <a:pt x="295" y="415"/>
                      </a:lnTo>
                      <a:lnTo>
                        <a:pt x="304" y="418"/>
                      </a:lnTo>
                      <a:lnTo>
                        <a:pt x="313" y="420"/>
                      </a:lnTo>
                      <a:lnTo>
                        <a:pt x="322" y="421"/>
                      </a:lnTo>
                      <a:lnTo>
                        <a:pt x="331" y="422"/>
                      </a:lnTo>
                      <a:lnTo>
                        <a:pt x="341" y="421"/>
                      </a:lnTo>
                      <a:lnTo>
                        <a:pt x="349" y="419"/>
                      </a:lnTo>
                      <a:lnTo>
                        <a:pt x="358" y="417"/>
                      </a:lnTo>
                      <a:lnTo>
                        <a:pt x="366" y="413"/>
                      </a:lnTo>
                      <a:lnTo>
                        <a:pt x="374" y="409"/>
                      </a:lnTo>
                      <a:lnTo>
                        <a:pt x="382" y="404"/>
                      </a:lnTo>
                      <a:lnTo>
                        <a:pt x="389" y="398"/>
                      </a:lnTo>
                      <a:lnTo>
                        <a:pt x="395" y="392"/>
                      </a:lnTo>
                      <a:lnTo>
                        <a:pt x="400" y="385"/>
                      </a:lnTo>
                      <a:lnTo>
                        <a:pt x="405" y="378"/>
                      </a:lnTo>
                      <a:lnTo>
                        <a:pt x="410" y="370"/>
                      </a:lnTo>
                      <a:lnTo>
                        <a:pt x="413" y="362"/>
                      </a:lnTo>
                      <a:lnTo>
                        <a:pt x="416" y="353"/>
                      </a:lnTo>
                      <a:lnTo>
                        <a:pt x="418" y="344"/>
                      </a:lnTo>
                      <a:lnTo>
                        <a:pt x="419" y="334"/>
                      </a:lnTo>
                      <a:lnTo>
                        <a:pt x="419" y="325"/>
                      </a:lnTo>
                      <a:lnTo>
                        <a:pt x="419" y="316"/>
                      </a:lnTo>
                      <a:lnTo>
                        <a:pt x="417" y="308"/>
                      </a:lnTo>
                      <a:lnTo>
                        <a:pt x="415" y="299"/>
                      </a:lnTo>
                      <a:lnTo>
                        <a:pt x="411" y="291"/>
                      </a:lnTo>
                      <a:lnTo>
                        <a:pt x="407" y="283"/>
                      </a:lnTo>
                      <a:lnTo>
                        <a:pt x="402" y="275"/>
                      </a:lnTo>
                      <a:lnTo>
                        <a:pt x="397" y="268"/>
                      </a:lnTo>
                      <a:lnTo>
                        <a:pt x="391" y="262"/>
                      </a:lnTo>
                      <a:lnTo>
                        <a:pt x="384" y="255"/>
                      </a:lnTo>
                      <a:lnTo>
                        <a:pt x="377" y="250"/>
                      </a:lnTo>
                      <a:lnTo>
                        <a:pt x="369" y="246"/>
                      </a:lnTo>
                      <a:lnTo>
                        <a:pt x="361" y="242"/>
                      </a:lnTo>
                      <a:lnTo>
                        <a:pt x="352" y="239"/>
                      </a:lnTo>
                      <a:lnTo>
                        <a:pt x="341" y="237"/>
                      </a:lnTo>
                      <a:lnTo>
                        <a:pt x="328" y="236"/>
                      </a:lnTo>
                      <a:close/>
                      <a:moveTo>
                        <a:pt x="329" y="658"/>
                      </a:moveTo>
                      <a:lnTo>
                        <a:pt x="307" y="658"/>
                      </a:lnTo>
                      <a:lnTo>
                        <a:pt x="286" y="656"/>
                      </a:lnTo>
                      <a:lnTo>
                        <a:pt x="265" y="651"/>
                      </a:lnTo>
                      <a:lnTo>
                        <a:pt x="244" y="646"/>
                      </a:lnTo>
                      <a:lnTo>
                        <a:pt x="227" y="642"/>
                      </a:lnTo>
                      <a:lnTo>
                        <a:pt x="211" y="636"/>
                      </a:lnTo>
                      <a:lnTo>
                        <a:pt x="196" y="630"/>
                      </a:lnTo>
                      <a:lnTo>
                        <a:pt x="181" y="623"/>
                      </a:lnTo>
                      <a:lnTo>
                        <a:pt x="167" y="615"/>
                      </a:lnTo>
                      <a:lnTo>
                        <a:pt x="154" y="607"/>
                      </a:lnTo>
                      <a:lnTo>
                        <a:pt x="139" y="598"/>
                      </a:lnTo>
                      <a:lnTo>
                        <a:pt x="127" y="589"/>
                      </a:lnTo>
                      <a:lnTo>
                        <a:pt x="115" y="579"/>
                      </a:lnTo>
                      <a:lnTo>
                        <a:pt x="103" y="567"/>
                      </a:lnTo>
                      <a:lnTo>
                        <a:pt x="92" y="556"/>
                      </a:lnTo>
                      <a:lnTo>
                        <a:pt x="81" y="545"/>
                      </a:lnTo>
                      <a:lnTo>
                        <a:pt x="71" y="533"/>
                      </a:lnTo>
                      <a:lnTo>
                        <a:pt x="62" y="520"/>
                      </a:lnTo>
                      <a:lnTo>
                        <a:pt x="53" y="507"/>
                      </a:lnTo>
                      <a:lnTo>
                        <a:pt x="44" y="493"/>
                      </a:lnTo>
                      <a:lnTo>
                        <a:pt x="37" y="479"/>
                      </a:lnTo>
                      <a:lnTo>
                        <a:pt x="30" y="465"/>
                      </a:lnTo>
                      <a:lnTo>
                        <a:pt x="24" y="451"/>
                      </a:lnTo>
                      <a:lnTo>
                        <a:pt x="18" y="436"/>
                      </a:lnTo>
                      <a:lnTo>
                        <a:pt x="13" y="421"/>
                      </a:lnTo>
                      <a:lnTo>
                        <a:pt x="9" y="405"/>
                      </a:lnTo>
                      <a:lnTo>
                        <a:pt x="6" y="390"/>
                      </a:lnTo>
                      <a:lnTo>
                        <a:pt x="3" y="374"/>
                      </a:lnTo>
                      <a:lnTo>
                        <a:pt x="1" y="359"/>
                      </a:lnTo>
                      <a:lnTo>
                        <a:pt x="0" y="343"/>
                      </a:lnTo>
                      <a:lnTo>
                        <a:pt x="0" y="326"/>
                      </a:lnTo>
                      <a:lnTo>
                        <a:pt x="0" y="310"/>
                      </a:lnTo>
                      <a:lnTo>
                        <a:pt x="2" y="294"/>
                      </a:lnTo>
                      <a:lnTo>
                        <a:pt x="4" y="277"/>
                      </a:lnTo>
                      <a:lnTo>
                        <a:pt x="7" y="261"/>
                      </a:lnTo>
                      <a:lnTo>
                        <a:pt x="11" y="244"/>
                      </a:lnTo>
                      <a:lnTo>
                        <a:pt x="15" y="228"/>
                      </a:lnTo>
                      <a:lnTo>
                        <a:pt x="21" y="212"/>
                      </a:lnTo>
                      <a:lnTo>
                        <a:pt x="27" y="197"/>
                      </a:lnTo>
                      <a:lnTo>
                        <a:pt x="34" y="182"/>
                      </a:lnTo>
                      <a:lnTo>
                        <a:pt x="42" y="167"/>
                      </a:lnTo>
                      <a:lnTo>
                        <a:pt x="51" y="153"/>
                      </a:lnTo>
                      <a:lnTo>
                        <a:pt x="60" y="140"/>
                      </a:lnTo>
                      <a:lnTo>
                        <a:pt x="70" y="127"/>
                      </a:lnTo>
                      <a:lnTo>
                        <a:pt x="80" y="115"/>
                      </a:lnTo>
                      <a:lnTo>
                        <a:pt x="90" y="103"/>
                      </a:lnTo>
                      <a:lnTo>
                        <a:pt x="101" y="91"/>
                      </a:lnTo>
                      <a:lnTo>
                        <a:pt x="113" y="81"/>
                      </a:lnTo>
                      <a:lnTo>
                        <a:pt x="125" y="71"/>
                      </a:lnTo>
                      <a:lnTo>
                        <a:pt x="137" y="61"/>
                      </a:lnTo>
                      <a:lnTo>
                        <a:pt x="151" y="53"/>
                      </a:lnTo>
                      <a:lnTo>
                        <a:pt x="165" y="44"/>
                      </a:lnTo>
                      <a:lnTo>
                        <a:pt x="178" y="37"/>
                      </a:lnTo>
                      <a:lnTo>
                        <a:pt x="192" y="30"/>
                      </a:lnTo>
                      <a:lnTo>
                        <a:pt x="207" y="24"/>
                      </a:lnTo>
                      <a:lnTo>
                        <a:pt x="221" y="19"/>
                      </a:lnTo>
                      <a:lnTo>
                        <a:pt x="236" y="13"/>
                      </a:lnTo>
                      <a:lnTo>
                        <a:pt x="252" y="9"/>
                      </a:lnTo>
                      <a:lnTo>
                        <a:pt x="268" y="5"/>
                      </a:lnTo>
                      <a:lnTo>
                        <a:pt x="283" y="3"/>
                      </a:lnTo>
                      <a:lnTo>
                        <a:pt x="299" y="1"/>
                      </a:lnTo>
                      <a:lnTo>
                        <a:pt x="315" y="0"/>
                      </a:lnTo>
                      <a:lnTo>
                        <a:pt x="331" y="0"/>
                      </a:lnTo>
                      <a:lnTo>
                        <a:pt x="348" y="0"/>
                      </a:lnTo>
                      <a:lnTo>
                        <a:pt x="364" y="2"/>
                      </a:lnTo>
                      <a:lnTo>
                        <a:pt x="380" y="4"/>
                      </a:lnTo>
                      <a:lnTo>
                        <a:pt x="396" y="7"/>
                      </a:lnTo>
                      <a:lnTo>
                        <a:pt x="412" y="11"/>
                      </a:lnTo>
                      <a:lnTo>
                        <a:pt x="412" y="11"/>
                      </a:lnTo>
                      <a:lnTo>
                        <a:pt x="428" y="15"/>
                      </a:lnTo>
                      <a:lnTo>
                        <a:pt x="444" y="22"/>
                      </a:lnTo>
                      <a:lnTo>
                        <a:pt x="459" y="28"/>
                      </a:lnTo>
                      <a:lnTo>
                        <a:pt x="474" y="34"/>
                      </a:lnTo>
                      <a:lnTo>
                        <a:pt x="488" y="42"/>
                      </a:lnTo>
                      <a:lnTo>
                        <a:pt x="501" y="50"/>
                      </a:lnTo>
                      <a:lnTo>
                        <a:pt x="515" y="58"/>
                      </a:lnTo>
                      <a:lnTo>
                        <a:pt x="529" y="68"/>
                      </a:lnTo>
                      <a:lnTo>
                        <a:pt x="541" y="78"/>
                      </a:lnTo>
                      <a:lnTo>
                        <a:pt x="553" y="88"/>
                      </a:lnTo>
                      <a:lnTo>
                        <a:pt x="564" y="100"/>
                      </a:lnTo>
                      <a:lnTo>
                        <a:pt x="575" y="112"/>
                      </a:lnTo>
                      <a:lnTo>
                        <a:pt x="585" y="124"/>
                      </a:lnTo>
                      <a:lnTo>
                        <a:pt x="595" y="137"/>
                      </a:lnTo>
                      <a:lnTo>
                        <a:pt x="604" y="150"/>
                      </a:lnTo>
                      <a:lnTo>
                        <a:pt x="612" y="164"/>
                      </a:lnTo>
                      <a:lnTo>
                        <a:pt x="621" y="180"/>
                      </a:lnTo>
                      <a:lnTo>
                        <a:pt x="628" y="194"/>
                      </a:lnTo>
                      <a:lnTo>
                        <a:pt x="634" y="209"/>
                      </a:lnTo>
                      <a:lnTo>
                        <a:pt x="640" y="224"/>
                      </a:lnTo>
                      <a:lnTo>
                        <a:pt x="644" y="239"/>
                      </a:lnTo>
                      <a:lnTo>
                        <a:pt x="648" y="254"/>
                      </a:lnTo>
                      <a:lnTo>
                        <a:pt x="651" y="271"/>
                      </a:lnTo>
                      <a:lnTo>
                        <a:pt x="654" y="286"/>
                      </a:lnTo>
                      <a:lnTo>
                        <a:pt x="655" y="302"/>
                      </a:lnTo>
                      <a:lnTo>
                        <a:pt x="656" y="318"/>
                      </a:lnTo>
                      <a:lnTo>
                        <a:pt x="656" y="334"/>
                      </a:lnTo>
                      <a:lnTo>
                        <a:pt x="656" y="351"/>
                      </a:lnTo>
                      <a:lnTo>
                        <a:pt x="654" y="366"/>
                      </a:lnTo>
                      <a:lnTo>
                        <a:pt x="652" y="382"/>
                      </a:lnTo>
                      <a:lnTo>
                        <a:pt x="649" y="398"/>
                      </a:lnTo>
                      <a:lnTo>
                        <a:pt x="645" y="414"/>
                      </a:lnTo>
                      <a:lnTo>
                        <a:pt x="640" y="430"/>
                      </a:lnTo>
                      <a:lnTo>
                        <a:pt x="635" y="446"/>
                      </a:lnTo>
                      <a:lnTo>
                        <a:pt x="629" y="460"/>
                      </a:lnTo>
                      <a:lnTo>
                        <a:pt x="623" y="475"/>
                      </a:lnTo>
                      <a:lnTo>
                        <a:pt x="614" y="489"/>
                      </a:lnTo>
                      <a:lnTo>
                        <a:pt x="606" y="503"/>
                      </a:lnTo>
                      <a:lnTo>
                        <a:pt x="598" y="517"/>
                      </a:lnTo>
                      <a:lnTo>
                        <a:pt x="588" y="529"/>
                      </a:lnTo>
                      <a:lnTo>
                        <a:pt x="579" y="542"/>
                      </a:lnTo>
                      <a:lnTo>
                        <a:pt x="568" y="553"/>
                      </a:lnTo>
                      <a:lnTo>
                        <a:pt x="557" y="565"/>
                      </a:lnTo>
                      <a:lnTo>
                        <a:pt x="545" y="576"/>
                      </a:lnTo>
                      <a:lnTo>
                        <a:pt x="533" y="586"/>
                      </a:lnTo>
                      <a:lnTo>
                        <a:pt x="519" y="596"/>
                      </a:lnTo>
                      <a:lnTo>
                        <a:pt x="506" y="605"/>
                      </a:lnTo>
                      <a:lnTo>
                        <a:pt x="492" y="614"/>
                      </a:lnTo>
                      <a:lnTo>
                        <a:pt x="473" y="624"/>
                      </a:lnTo>
                      <a:lnTo>
                        <a:pt x="454" y="633"/>
                      </a:lnTo>
                      <a:lnTo>
                        <a:pt x="434" y="640"/>
                      </a:lnTo>
                      <a:lnTo>
                        <a:pt x="412" y="646"/>
                      </a:lnTo>
                      <a:lnTo>
                        <a:pt x="392" y="651"/>
                      </a:lnTo>
                      <a:lnTo>
                        <a:pt x="372" y="656"/>
                      </a:lnTo>
                      <a:lnTo>
                        <a:pt x="351" y="658"/>
                      </a:lnTo>
                      <a:lnTo>
                        <a:pt x="329" y="658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  <a:lvl2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2pPr>
                  <a:lvl3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3pPr>
                  <a:lvl4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4pPr>
                  <a:lvl5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5pPr>
                  <a:lvl6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6pPr>
                  <a:lvl7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7pPr>
                  <a:lvl8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8pPr>
                  <a:lvl9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9pPr>
                </a:lstStyle>
                <a:p>
                  <a:pPr defTabSz="609601" hangingPunct="1">
                    <a:lnSpc>
                      <a:spcPct val="100000"/>
                    </a:lnSpc>
                    <a:tabLst/>
                    <a:defRPr/>
                  </a:pPr>
                  <a:endParaRPr lang="en-US" sz="3000" b="0" spc="0">
                    <a:solidFill>
                      <a:srgbClr val="646363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5" name="Freeform 45">
                  <a:extLst>
                    <a:ext uri="{FF2B5EF4-FFF2-40B4-BE49-F238E27FC236}">
                      <a16:creationId xmlns:a16="http://schemas.microsoft.com/office/drawing/2014/main" id="{6B4546FA-6588-43DD-AC17-EF2A3DB82E9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464061" y="623863"/>
                  <a:ext cx="31750" cy="31749"/>
                </a:xfrm>
                <a:custGeom>
                  <a:avLst/>
                  <a:gdLst>
                    <a:gd name="T0" fmla="*/ 302 w 656"/>
                    <a:gd name="T1" fmla="*/ 241 h 657"/>
                    <a:gd name="T2" fmla="*/ 271 w 656"/>
                    <a:gd name="T3" fmla="*/ 258 h 657"/>
                    <a:gd name="T4" fmla="*/ 252 w 656"/>
                    <a:gd name="T5" fmla="*/ 278 h 657"/>
                    <a:gd name="T6" fmla="*/ 238 w 656"/>
                    <a:gd name="T7" fmla="*/ 311 h 657"/>
                    <a:gd name="T8" fmla="*/ 238 w 656"/>
                    <a:gd name="T9" fmla="*/ 347 h 657"/>
                    <a:gd name="T10" fmla="*/ 252 w 656"/>
                    <a:gd name="T11" fmla="*/ 381 h 657"/>
                    <a:gd name="T12" fmla="*/ 278 w 656"/>
                    <a:gd name="T13" fmla="*/ 406 h 657"/>
                    <a:gd name="T14" fmla="*/ 311 w 656"/>
                    <a:gd name="T15" fmla="*/ 419 h 657"/>
                    <a:gd name="T16" fmla="*/ 347 w 656"/>
                    <a:gd name="T17" fmla="*/ 419 h 657"/>
                    <a:gd name="T18" fmla="*/ 379 w 656"/>
                    <a:gd name="T19" fmla="*/ 406 h 657"/>
                    <a:gd name="T20" fmla="*/ 405 w 656"/>
                    <a:gd name="T21" fmla="*/ 380 h 657"/>
                    <a:gd name="T22" fmla="*/ 418 w 656"/>
                    <a:gd name="T23" fmla="*/ 346 h 657"/>
                    <a:gd name="T24" fmla="*/ 418 w 656"/>
                    <a:gd name="T25" fmla="*/ 312 h 657"/>
                    <a:gd name="T26" fmla="*/ 405 w 656"/>
                    <a:gd name="T27" fmla="*/ 278 h 657"/>
                    <a:gd name="T28" fmla="*/ 380 w 656"/>
                    <a:gd name="T29" fmla="*/ 252 h 657"/>
                    <a:gd name="T30" fmla="*/ 347 w 656"/>
                    <a:gd name="T31" fmla="*/ 238 h 657"/>
                    <a:gd name="T32" fmla="*/ 329 w 656"/>
                    <a:gd name="T33" fmla="*/ 657 h 657"/>
                    <a:gd name="T34" fmla="*/ 266 w 656"/>
                    <a:gd name="T35" fmla="*/ 651 h 657"/>
                    <a:gd name="T36" fmla="*/ 205 w 656"/>
                    <a:gd name="T37" fmla="*/ 634 h 657"/>
                    <a:gd name="T38" fmla="*/ 147 w 656"/>
                    <a:gd name="T39" fmla="*/ 604 h 657"/>
                    <a:gd name="T40" fmla="*/ 97 w 656"/>
                    <a:gd name="T41" fmla="*/ 561 h 657"/>
                    <a:gd name="T42" fmla="*/ 55 w 656"/>
                    <a:gd name="T43" fmla="*/ 511 h 657"/>
                    <a:gd name="T44" fmla="*/ 25 w 656"/>
                    <a:gd name="T45" fmla="*/ 455 h 657"/>
                    <a:gd name="T46" fmla="*/ 7 w 656"/>
                    <a:gd name="T47" fmla="*/ 394 h 657"/>
                    <a:gd name="T48" fmla="*/ 0 w 656"/>
                    <a:gd name="T49" fmla="*/ 329 h 657"/>
                    <a:gd name="T50" fmla="*/ 7 w 656"/>
                    <a:gd name="T51" fmla="*/ 264 h 657"/>
                    <a:gd name="T52" fmla="*/ 25 w 656"/>
                    <a:gd name="T53" fmla="*/ 202 h 657"/>
                    <a:gd name="T54" fmla="*/ 55 w 656"/>
                    <a:gd name="T55" fmla="*/ 147 h 657"/>
                    <a:gd name="T56" fmla="*/ 96 w 656"/>
                    <a:gd name="T57" fmla="*/ 96 h 657"/>
                    <a:gd name="T58" fmla="*/ 133 w 656"/>
                    <a:gd name="T59" fmla="*/ 65 h 657"/>
                    <a:gd name="T60" fmla="*/ 188 w 656"/>
                    <a:gd name="T61" fmla="*/ 31 h 657"/>
                    <a:gd name="T62" fmla="*/ 249 w 656"/>
                    <a:gd name="T63" fmla="*/ 10 h 657"/>
                    <a:gd name="T64" fmla="*/ 312 w 656"/>
                    <a:gd name="T65" fmla="*/ 0 h 657"/>
                    <a:gd name="T66" fmla="*/ 362 w 656"/>
                    <a:gd name="T67" fmla="*/ 2 h 657"/>
                    <a:gd name="T68" fmla="*/ 424 w 656"/>
                    <a:gd name="T69" fmla="*/ 14 h 657"/>
                    <a:gd name="T70" fmla="*/ 483 w 656"/>
                    <a:gd name="T71" fmla="*/ 38 h 657"/>
                    <a:gd name="T72" fmla="*/ 537 w 656"/>
                    <a:gd name="T73" fmla="*/ 75 h 657"/>
                    <a:gd name="T74" fmla="*/ 583 w 656"/>
                    <a:gd name="T75" fmla="*/ 121 h 657"/>
                    <a:gd name="T76" fmla="*/ 618 w 656"/>
                    <a:gd name="T77" fmla="*/ 176 h 657"/>
                    <a:gd name="T78" fmla="*/ 643 w 656"/>
                    <a:gd name="T79" fmla="*/ 235 h 657"/>
                    <a:gd name="T80" fmla="*/ 655 w 656"/>
                    <a:gd name="T81" fmla="*/ 298 h 657"/>
                    <a:gd name="T82" fmla="*/ 655 w 656"/>
                    <a:gd name="T83" fmla="*/ 360 h 657"/>
                    <a:gd name="T84" fmla="*/ 643 w 656"/>
                    <a:gd name="T85" fmla="*/ 422 h 657"/>
                    <a:gd name="T86" fmla="*/ 618 w 656"/>
                    <a:gd name="T87" fmla="*/ 482 h 657"/>
                    <a:gd name="T88" fmla="*/ 583 w 656"/>
                    <a:gd name="T89" fmla="*/ 537 h 657"/>
                    <a:gd name="T90" fmla="*/ 536 w 656"/>
                    <a:gd name="T91" fmla="*/ 584 h 657"/>
                    <a:gd name="T92" fmla="*/ 482 w 656"/>
                    <a:gd name="T93" fmla="*/ 621 h 657"/>
                    <a:gd name="T94" fmla="*/ 422 w 656"/>
                    <a:gd name="T95" fmla="*/ 644 h 657"/>
                    <a:gd name="T96" fmla="*/ 361 w 656"/>
                    <a:gd name="T97" fmla="*/ 656 h 6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656" h="657">
                      <a:moveTo>
                        <a:pt x="329" y="237"/>
                      </a:moveTo>
                      <a:lnTo>
                        <a:pt x="320" y="237"/>
                      </a:lnTo>
                      <a:lnTo>
                        <a:pt x="311" y="238"/>
                      </a:lnTo>
                      <a:lnTo>
                        <a:pt x="302" y="241"/>
                      </a:lnTo>
                      <a:lnTo>
                        <a:pt x="294" y="244"/>
                      </a:lnTo>
                      <a:lnTo>
                        <a:pt x="286" y="248"/>
                      </a:lnTo>
                      <a:lnTo>
                        <a:pt x="278" y="252"/>
                      </a:lnTo>
                      <a:lnTo>
                        <a:pt x="271" y="258"/>
                      </a:lnTo>
                      <a:lnTo>
                        <a:pt x="264" y="264"/>
                      </a:lnTo>
                      <a:lnTo>
                        <a:pt x="263" y="264"/>
                      </a:lnTo>
                      <a:lnTo>
                        <a:pt x="257" y="271"/>
                      </a:lnTo>
                      <a:lnTo>
                        <a:pt x="252" y="278"/>
                      </a:lnTo>
                      <a:lnTo>
                        <a:pt x="246" y="286"/>
                      </a:lnTo>
                      <a:lnTo>
                        <a:pt x="243" y="294"/>
                      </a:lnTo>
                      <a:lnTo>
                        <a:pt x="240" y="302"/>
                      </a:lnTo>
                      <a:lnTo>
                        <a:pt x="238" y="311"/>
                      </a:lnTo>
                      <a:lnTo>
                        <a:pt x="236" y="320"/>
                      </a:lnTo>
                      <a:lnTo>
                        <a:pt x="236" y="329"/>
                      </a:lnTo>
                      <a:lnTo>
                        <a:pt x="236" y="338"/>
                      </a:lnTo>
                      <a:lnTo>
                        <a:pt x="238" y="347"/>
                      </a:lnTo>
                      <a:lnTo>
                        <a:pt x="240" y="355"/>
                      </a:lnTo>
                      <a:lnTo>
                        <a:pt x="243" y="365"/>
                      </a:lnTo>
                      <a:lnTo>
                        <a:pt x="246" y="373"/>
                      </a:lnTo>
                      <a:lnTo>
                        <a:pt x="252" y="381"/>
                      </a:lnTo>
                      <a:lnTo>
                        <a:pt x="257" y="388"/>
                      </a:lnTo>
                      <a:lnTo>
                        <a:pt x="263" y="394"/>
                      </a:lnTo>
                      <a:lnTo>
                        <a:pt x="270" y="401"/>
                      </a:lnTo>
                      <a:lnTo>
                        <a:pt x="278" y="406"/>
                      </a:lnTo>
                      <a:lnTo>
                        <a:pt x="286" y="411"/>
                      </a:lnTo>
                      <a:lnTo>
                        <a:pt x="294" y="414"/>
                      </a:lnTo>
                      <a:lnTo>
                        <a:pt x="302" y="417"/>
                      </a:lnTo>
                      <a:lnTo>
                        <a:pt x="311" y="419"/>
                      </a:lnTo>
                      <a:lnTo>
                        <a:pt x="319" y="421"/>
                      </a:lnTo>
                      <a:lnTo>
                        <a:pt x="328" y="421"/>
                      </a:lnTo>
                      <a:lnTo>
                        <a:pt x="337" y="421"/>
                      </a:lnTo>
                      <a:lnTo>
                        <a:pt x="347" y="419"/>
                      </a:lnTo>
                      <a:lnTo>
                        <a:pt x="355" y="417"/>
                      </a:lnTo>
                      <a:lnTo>
                        <a:pt x="364" y="414"/>
                      </a:lnTo>
                      <a:lnTo>
                        <a:pt x="372" y="411"/>
                      </a:lnTo>
                      <a:lnTo>
                        <a:pt x="379" y="406"/>
                      </a:lnTo>
                      <a:lnTo>
                        <a:pt x="387" y="401"/>
                      </a:lnTo>
                      <a:lnTo>
                        <a:pt x="394" y="394"/>
                      </a:lnTo>
                      <a:lnTo>
                        <a:pt x="400" y="388"/>
                      </a:lnTo>
                      <a:lnTo>
                        <a:pt x="405" y="380"/>
                      </a:lnTo>
                      <a:lnTo>
                        <a:pt x="410" y="372"/>
                      </a:lnTo>
                      <a:lnTo>
                        <a:pt x="413" y="363"/>
                      </a:lnTo>
                      <a:lnTo>
                        <a:pt x="416" y="355"/>
                      </a:lnTo>
                      <a:lnTo>
                        <a:pt x="418" y="346"/>
                      </a:lnTo>
                      <a:lnTo>
                        <a:pt x="420" y="338"/>
                      </a:lnTo>
                      <a:lnTo>
                        <a:pt x="420" y="329"/>
                      </a:lnTo>
                      <a:lnTo>
                        <a:pt x="420" y="320"/>
                      </a:lnTo>
                      <a:lnTo>
                        <a:pt x="418" y="312"/>
                      </a:lnTo>
                      <a:lnTo>
                        <a:pt x="416" y="303"/>
                      </a:lnTo>
                      <a:lnTo>
                        <a:pt x="413" y="295"/>
                      </a:lnTo>
                      <a:lnTo>
                        <a:pt x="410" y="287"/>
                      </a:lnTo>
                      <a:lnTo>
                        <a:pt x="405" y="278"/>
                      </a:lnTo>
                      <a:lnTo>
                        <a:pt x="400" y="270"/>
                      </a:lnTo>
                      <a:lnTo>
                        <a:pt x="394" y="264"/>
                      </a:lnTo>
                      <a:lnTo>
                        <a:pt x="387" y="258"/>
                      </a:lnTo>
                      <a:lnTo>
                        <a:pt x="380" y="252"/>
                      </a:lnTo>
                      <a:lnTo>
                        <a:pt x="372" y="247"/>
                      </a:lnTo>
                      <a:lnTo>
                        <a:pt x="364" y="244"/>
                      </a:lnTo>
                      <a:lnTo>
                        <a:pt x="356" y="241"/>
                      </a:lnTo>
                      <a:lnTo>
                        <a:pt x="347" y="238"/>
                      </a:lnTo>
                      <a:lnTo>
                        <a:pt x="337" y="237"/>
                      </a:lnTo>
                      <a:lnTo>
                        <a:pt x="328" y="237"/>
                      </a:lnTo>
                      <a:lnTo>
                        <a:pt x="329" y="237"/>
                      </a:lnTo>
                      <a:close/>
                      <a:moveTo>
                        <a:pt x="329" y="657"/>
                      </a:moveTo>
                      <a:lnTo>
                        <a:pt x="313" y="657"/>
                      </a:lnTo>
                      <a:lnTo>
                        <a:pt x="297" y="656"/>
                      </a:lnTo>
                      <a:lnTo>
                        <a:pt x="282" y="654"/>
                      </a:lnTo>
                      <a:lnTo>
                        <a:pt x="266" y="651"/>
                      </a:lnTo>
                      <a:lnTo>
                        <a:pt x="251" y="648"/>
                      </a:lnTo>
                      <a:lnTo>
                        <a:pt x="235" y="644"/>
                      </a:lnTo>
                      <a:lnTo>
                        <a:pt x="220" y="639"/>
                      </a:lnTo>
                      <a:lnTo>
                        <a:pt x="205" y="634"/>
                      </a:lnTo>
                      <a:lnTo>
                        <a:pt x="190" y="628"/>
                      </a:lnTo>
                      <a:lnTo>
                        <a:pt x="176" y="621"/>
                      </a:lnTo>
                      <a:lnTo>
                        <a:pt x="162" y="613"/>
                      </a:lnTo>
                      <a:lnTo>
                        <a:pt x="147" y="604"/>
                      </a:lnTo>
                      <a:lnTo>
                        <a:pt x="134" y="594"/>
                      </a:lnTo>
                      <a:lnTo>
                        <a:pt x="121" y="584"/>
                      </a:lnTo>
                      <a:lnTo>
                        <a:pt x="109" y="573"/>
                      </a:lnTo>
                      <a:lnTo>
                        <a:pt x="97" y="561"/>
                      </a:lnTo>
                      <a:lnTo>
                        <a:pt x="86" y="550"/>
                      </a:lnTo>
                      <a:lnTo>
                        <a:pt x="75" y="537"/>
                      </a:lnTo>
                      <a:lnTo>
                        <a:pt x="65" y="525"/>
                      </a:lnTo>
                      <a:lnTo>
                        <a:pt x="55" y="511"/>
                      </a:lnTo>
                      <a:lnTo>
                        <a:pt x="46" y="497"/>
                      </a:lnTo>
                      <a:lnTo>
                        <a:pt x="39" y="484"/>
                      </a:lnTo>
                      <a:lnTo>
                        <a:pt x="31" y="469"/>
                      </a:lnTo>
                      <a:lnTo>
                        <a:pt x="25" y="455"/>
                      </a:lnTo>
                      <a:lnTo>
                        <a:pt x="19" y="439"/>
                      </a:lnTo>
                      <a:lnTo>
                        <a:pt x="14" y="424"/>
                      </a:lnTo>
                      <a:lnTo>
                        <a:pt x="10" y="409"/>
                      </a:lnTo>
                      <a:lnTo>
                        <a:pt x="7" y="394"/>
                      </a:lnTo>
                      <a:lnTo>
                        <a:pt x="4" y="378"/>
                      </a:lnTo>
                      <a:lnTo>
                        <a:pt x="2" y="361"/>
                      </a:lnTo>
                      <a:lnTo>
                        <a:pt x="1" y="345"/>
                      </a:lnTo>
                      <a:lnTo>
                        <a:pt x="0" y="329"/>
                      </a:lnTo>
                      <a:lnTo>
                        <a:pt x="1" y="313"/>
                      </a:lnTo>
                      <a:lnTo>
                        <a:pt x="2" y="296"/>
                      </a:lnTo>
                      <a:lnTo>
                        <a:pt x="4" y="280"/>
                      </a:lnTo>
                      <a:lnTo>
                        <a:pt x="7" y="264"/>
                      </a:lnTo>
                      <a:lnTo>
                        <a:pt x="10" y="248"/>
                      </a:lnTo>
                      <a:lnTo>
                        <a:pt x="14" y="233"/>
                      </a:lnTo>
                      <a:lnTo>
                        <a:pt x="19" y="218"/>
                      </a:lnTo>
                      <a:lnTo>
                        <a:pt x="25" y="202"/>
                      </a:lnTo>
                      <a:lnTo>
                        <a:pt x="31" y="188"/>
                      </a:lnTo>
                      <a:lnTo>
                        <a:pt x="38" y="174"/>
                      </a:lnTo>
                      <a:lnTo>
                        <a:pt x="46" y="160"/>
                      </a:lnTo>
                      <a:lnTo>
                        <a:pt x="55" y="147"/>
                      </a:lnTo>
                      <a:lnTo>
                        <a:pt x="65" y="134"/>
                      </a:lnTo>
                      <a:lnTo>
                        <a:pt x="75" y="120"/>
                      </a:lnTo>
                      <a:lnTo>
                        <a:pt x="85" y="108"/>
                      </a:lnTo>
                      <a:lnTo>
                        <a:pt x="96" y="96"/>
                      </a:lnTo>
                      <a:lnTo>
                        <a:pt x="96" y="96"/>
                      </a:lnTo>
                      <a:lnTo>
                        <a:pt x="108" y="85"/>
                      </a:lnTo>
                      <a:lnTo>
                        <a:pt x="120" y="74"/>
                      </a:lnTo>
                      <a:lnTo>
                        <a:pt x="133" y="65"/>
                      </a:lnTo>
                      <a:lnTo>
                        <a:pt x="146" y="55"/>
                      </a:lnTo>
                      <a:lnTo>
                        <a:pt x="160" y="47"/>
                      </a:lnTo>
                      <a:lnTo>
                        <a:pt x="174" y="38"/>
                      </a:lnTo>
                      <a:lnTo>
                        <a:pt x="188" y="31"/>
                      </a:lnTo>
                      <a:lnTo>
                        <a:pt x="202" y="24"/>
                      </a:lnTo>
                      <a:lnTo>
                        <a:pt x="217" y="19"/>
                      </a:lnTo>
                      <a:lnTo>
                        <a:pt x="232" y="14"/>
                      </a:lnTo>
                      <a:lnTo>
                        <a:pt x="249" y="10"/>
                      </a:lnTo>
                      <a:lnTo>
                        <a:pt x="264" y="6"/>
                      </a:lnTo>
                      <a:lnTo>
                        <a:pt x="280" y="4"/>
                      </a:lnTo>
                      <a:lnTo>
                        <a:pt x="296" y="2"/>
                      </a:lnTo>
                      <a:lnTo>
                        <a:pt x="312" y="0"/>
                      </a:lnTo>
                      <a:lnTo>
                        <a:pt x="328" y="0"/>
                      </a:lnTo>
                      <a:lnTo>
                        <a:pt x="329" y="0"/>
                      </a:lnTo>
                      <a:lnTo>
                        <a:pt x="346" y="0"/>
                      </a:lnTo>
                      <a:lnTo>
                        <a:pt x="362" y="2"/>
                      </a:lnTo>
                      <a:lnTo>
                        <a:pt x="378" y="4"/>
                      </a:lnTo>
                      <a:lnTo>
                        <a:pt x="393" y="6"/>
                      </a:lnTo>
                      <a:lnTo>
                        <a:pt x="409" y="10"/>
                      </a:lnTo>
                      <a:lnTo>
                        <a:pt x="424" y="14"/>
                      </a:lnTo>
                      <a:lnTo>
                        <a:pt x="440" y="19"/>
                      </a:lnTo>
                      <a:lnTo>
                        <a:pt x="454" y="25"/>
                      </a:lnTo>
                      <a:lnTo>
                        <a:pt x="469" y="31"/>
                      </a:lnTo>
                      <a:lnTo>
                        <a:pt x="483" y="38"/>
                      </a:lnTo>
                      <a:lnTo>
                        <a:pt x="497" y="47"/>
                      </a:lnTo>
                      <a:lnTo>
                        <a:pt x="510" y="56"/>
                      </a:lnTo>
                      <a:lnTo>
                        <a:pt x="523" y="65"/>
                      </a:lnTo>
                      <a:lnTo>
                        <a:pt x="537" y="75"/>
                      </a:lnTo>
                      <a:lnTo>
                        <a:pt x="549" y="85"/>
                      </a:lnTo>
                      <a:lnTo>
                        <a:pt x="561" y="96"/>
                      </a:lnTo>
                      <a:lnTo>
                        <a:pt x="572" y="109"/>
                      </a:lnTo>
                      <a:lnTo>
                        <a:pt x="583" y="121"/>
                      </a:lnTo>
                      <a:lnTo>
                        <a:pt x="593" y="135"/>
                      </a:lnTo>
                      <a:lnTo>
                        <a:pt x="602" y="148"/>
                      </a:lnTo>
                      <a:lnTo>
                        <a:pt x="611" y="162"/>
                      </a:lnTo>
                      <a:lnTo>
                        <a:pt x="618" y="176"/>
                      </a:lnTo>
                      <a:lnTo>
                        <a:pt x="626" y="190"/>
                      </a:lnTo>
                      <a:lnTo>
                        <a:pt x="633" y="206"/>
                      </a:lnTo>
                      <a:lnTo>
                        <a:pt x="638" y="220"/>
                      </a:lnTo>
                      <a:lnTo>
                        <a:pt x="643" y="235"/>
                      </a:lnTo>
                      <a:lnTo>
                        <a:pt x="647" y="250"/>
                      </a:lnTo>
                      <a:lnTo>
                        <a:pt x="651" y="266"/>
                      </a:lnTo>
                      <a:lnTo>
                        <a:pt x="653" y="281"/>
                      </a:lnTo>
                      <a:lnTo>
                        <a:pt x="655" y="298"/>
                      </a:lnTo>
                      <a:lnTo>
                        <a:pt x="656" y="313"/>
                      </a:lnTo>
                      <a:lnTo>
                        <a:pt x="656" y="329"/>
                      </a:lnTo>
                      <a:lnTo>
                        <a:pt x="656" y="344"/>
                      </a:lnTo>
                      <a:lnTo>
                        <a:pt x="655" y="360"/>
                      </a:lnTo>
                      <a:lnTo>
                        <a:pt x="653" y="376"/>
                      </a:lnTo>
                      <a:lnTo>
                        <a:pt x="651" y="392"/>
                      </a:lnTo>
                      <a:lnTo>
                        <a:pt x="647" y="407"/>
                      </a:lnTo>
                      <a:lnTo>
                        <a:pt x="643" y="422"/>
                      </a:lnTo>
                      <a:lnTo>
                        <a:pt x="638" y="437"/>
                      </a:lnTo>
                      <a:lnTo>
                        <a:pt x="633" y="453"/>
                      </a:lnTo>
                      <a:lnTo>
                        <a:pt x="626" y="468"/>
                      </a:lnTo>
                      <a:lnTo>
                        <a:pt x="618" y="482"/>
                      </a:lnTo>
                      <a:lnTo>
                        <a:pt x="611" y="496"/>
                      </a:lnTo>
                      <a:lnTo>
                        <a:pt x="602" y="509"/>
                      </a:lnTo>
                      <a:lnTo>
                        <a:pt x="593" y="523"/>
                      </a:lnTo>
                      <a:lnTo>
                        <a:pt x="583" y="537"/>
                      </a:lnTo>
                      <a:lnTo>
                        <a:pt x="572" y="549"/>
                      </a:lnTo>
                      <a:lnTo>
                        <a:pt x="561" y="561"/>
                      </a:lnTo>
                      <a:lnTo>
                        <a:pt x="549" y="573"/>
                      </a:lnTo>
                      <a:lnTo>
                        <a:pt x="536" y="584"/>
                      </a:lnTo>
                      <a:lnTo>
                        <a:pt x="523" y="594"/>
                      </a:lnTo>
                      <a:lnTo>
                        <a:pt x="509" y="604"/>
                      </a:lnTo>
                      <a:lnTo>
                        <a:pt x="495" y="613"/>
                      </a:lnTo>
                      <a:lnTo>
                        <a:pt x="482" y="621"/>
                      </a:lnTo>
                      <a:lnTo>
                        <a:pt x="467" y="628"/>
                      </a:lnTo>
                      <a:lnTo>
                        <a:pt x="453" y="634"/>
                      </a:lnTo>
                      <a:lnTo>
                        <a:pt x="437" y="639"/>
                      </a:lnTo>
                      <a:lnTo>
                        <a:pt x="422" y="644"/>
                      </a:lnTo>
                      <a:lnTo>
                        <a:pt x="407" y="648"/>
                      </a:lnTo>
                      <a:lnTo>
                        <a:pt x="391" y="651"/>
                      </a:lnTo>
                      <a:lnTo>
                        <a:pt x="376" y="654"/>
                      </a:lnTo>
                      <a:lnTo>
                        <a:pt x="361" y="656"/>
                      </a:lnTo>
                      <a:lnTo>
                        <a:pt x="345" y="657"/>
                      </a:lnTo>
                      <a:lnTo>
                        <a:pt x="329" y="657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  <a:lvl2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2pPr>
                  <a:lvl3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3pPr>
                  <a:lvl4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4pPr>
                  <a:lvl5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5pPr>
                  <a:lvl6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6pPr>
                  <a:lvl7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7pPr>
                  <a:lvl8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8pPr>
                  <a:lvl9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9pPr>
                </a:lstStyle>
                <a:p>
                  <a:pPr defTabSz="609601" hangingPunct="1">
                    <a:lnSpc>
                      <a:spcPct val="100000"/>
                    </a:lnSpc>
                    <a:tabLst/>
                    <a:defRPr/>
                  </a:pPr>
                  <a:endParaRPr lang="en-US" sz="3000" b="0" spc="0">
                    <a:solidFill>
                      <a:srgbClr val="646363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6" name="Freeform 46">
                  <a:extLst>
                    <a:ext uri="{FF2B5EF4-FFF2-40B4-BE49-F238E27FC236}">
                      <a16:creationId xmlns:a16="http://schemas.microsoft.com/office/drawing/2014/main" id="{E28B4053-038F-4623-AC34-EEF513AB84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406911" y="655612"/>
                  <a:ext cx="31750" cy="31749"/>
                </a:xfrm>
                <a:custGeom>
                  <a:avLst/>
                  <a:gdLst>
                    <a:gd name="T0" fmla="*/ 304 w 656"/>
                    <a:gd name="T1" fmla="*/ 240 h 658"/>
                    <a:gd name="T2" fmla="*/ 271 w 656"/>
                    <a:gd name="T3" fmla="*/ 256 h 658"/>
                    <a:gd name="T4" fmla="*/ 248 w 656"/>
                    <a:gd name="T5" fmla="*/ 283 h 658"/>
                    <a:gd name="T6" fmla="*/ 236 w 656"/>
                    <a:gd name="T7" fmla="*/ 317 h 658"/>
                    <a:gd name="T8" fmla="*/ 238 w 656"/>
                    <a:gd name="T9" fmla="*/ 353 h 658"/>
                    <a:gd name="T10" fmla="*/ 254 w 656"/>
                    <a:gd name="T11" fmla="*/ 385 h 658"/>
                    <a:gd name="T12" fmla="*/ 282 w 656"/>
                    <a:gd name="T13" fmla="*/ 409 h 658"/>
                    <a:gd name="T14" fmla="*/ 315 w 656"/>
                    <a:gd name="T15" fmla="*/ 421 h 658"/>
                    <a:gd name="T16" fmla="*/ 352 w 656"/>
                    <a:gd name="T17" fmla="*/ 418 h 658"/>
                    <a:gd name="T18" fmla="*/ 384 w 656"/>
                    <a:gd name="T19" fmla="*/ 401 h 658"/>
                    <a:gd name="T20" fmla="*/ 408 w 656"/>
                    <a:gd name="T21" fmla="*/ 375 h 658"/>
                    <a:gd name="T22" fmla="*/ 419 w 656"/>
                    <a:gd name="T23" fmla="*/ 341 h 658"/>
                    <a:gd name="T24" fmla="*/ 417 w 656"/>
                    <a:gd name="T25" fmla="*/ 305 h 658"/>
                    <a:gd name="T26" fmla="*/ 401 w 656"/>
                    <a:gd name="T27" fmla="*/ 273 h 658"/>
                    <a:gd name="T28" fmla="*/ 373 w 656"/>
                    <a:gd name="T29" fmla="*/ 250 h 658"/>
                    <a:gd name="T30" fmla="*/ 328 w 656"/>
                    <a:gd name="T31" fmla="*/ 237 h 658"/>
                    <a:gd name="T32" fmla="*/ 289 w 656"/>
                    <a:gd name="T33" fmla="*/ 655 h 658"/>
                    <a:gd name="T34" fmla="*/ 236 w 656"/>
                    <a:gd name="T35" fmla="*/ 643 h 658"/>
                    <a:gd name="T36" fmla="*/ 187 w 656"/>
                    <a:gd name="T37" fmla="*/ 625 h 658"/>
                    <a:gd name="T38" fmla="*/ 140 w 656"/>
                    <a:gd name="T39" fmla="*/ 598 h 658"/>
                    <a:gd name="T40" fmla="*/ 100 w 656"/>
                    <a:gd name="T41" fmla="*/ 564 h 658"/>
                    <a:gd name="T42" fmla="*/ 64 w 656"/>
                    <a:gd name="T43" fmla="*/ 525 h 658"/>
                    <a:gd name="T44" fmla="*/ 35 w 656"/>
                    <a:gd name="T45" fmla="*/ 478 h 658"/>
                    <a:gd name="T46" fmla="*/ 14 w 656"/>
                    <a:gd name="T47" fmla="*/ 428 h 658"/>
                    <a:gd name="T48" fmla="*/ 2 w 656"/>
                    <a:gd name="T49" fmla="*/ 366 h 658"/>
                    <a:gd name="T50" fmla="*/ 1 w 656"/>
                    <a:gd name="T51" fmla="*/ 301 h 658"/>
                    <a:gd name="T52" fmla="*/ 12 w 656"/>
                    <a:gd name="T53" fmla="*/ 238 h 658"/>
                    <a:gd name="T54" fmla="*/ 35 w 656"/>
                    <a:gd name="T55" fmla="*/ 179 h 658"/>
                    <a:gd name="T56" fmla="*/ 71 w 656"/>
                    <a:gd name="T57" fmla="*/ 124 h 658"/>
                    <a:gd name="T58" fmla="*/ 116 w 656"/>
                    <a:gd name="T59" fmla="*/ 77 h 658"/>
                    <a:gd name="T60" fmla="*/ 168 w 656"/>
                    <a:gd name="T61" fmla="*/ 41 h 658"/>
                    <a:gd name="T62" fmla="*/ 228 w 656"/>
                    <a:gd name="T63" fmla="*/ 16 h 658"/>
                    <a:gd name="T64" fmla="*/ 291 w 656"/>
                    <a:gd name="T65" fmla="*/ 2 h 658"/>
                    <a:gd name="T66" fmla="*/ 354 w 656"/>
                    <a:gd name="T67" fmla="*/ 1 h 658"/>
                    <a:gd name="T68" fmla="*/ 417 w 656"/>
                    <a:gd name="T69" fmla="*/ 13 h 658"/>
                    <a:gd name="T70" fmla="*/ 477 w 656"/>
                    <a:gd name="T71" fmla="*/ 37 h 658"/>
                    <a:gd name="T72" fmla="*/ 532 w 656"/>
                    <a:gd name="T73" fmla="*/ 71 h 658"/>
                    <a:gd name="T74" fmla="*/ 578 w 656"/>
                    <a:gd name="T75" fmla="*/ 116 h 658"/>
                    <a:gd name="T76" fmla="*/ 614 w 656"/>
                    <a:gd name="T77" fmla="*/ 169 h 658"/>
                    <a:gd name="T78" fmla="*/ 639 w 656"/>
                    <a:gd name="T79" fmla="*/ 228 h 658"/>
                    <a:gd name="T80" fmla="*/ 654 w 656"/>
                    <a:gd name="T81" fmla="*/ 291 h 658"/>
                    <a:gd name="T82" fmla="*/ 656 w 656"/>
                    <a:gd name="T83" fmla="*/ 356 h 658"/>
                    <a:gd name="T84" fmla="*/ 644 w 656"/>
                    <a:gd name="T85" fmla="*/ 419 h 658"/>
                    <a:gd name="T86" fmla="*/ 620 w 656"/>
                    <a:gd name="T87" fmla="*/ 479 h 658"/>
                    <a:gd name="T88" fmla="*/ 585 w 656"/>
                    <a:gd name="T89" fmla="*/ 534 h 658"/>
                    <a:gd name="T90" fmla="*/ 540 w 656"/>
                    <a:gd name="T91" fmla="*/ 581 h 658"/>
                    <a:gd name="T92" fmla="*/ 488 w 656"/>
                    <a:gd name="T93" fmla="*/ 616 h 658"/>
                    <a:gd name="T94" fmla="*/ 428 w 656"/>
                    <a:gd name="T95" fmla="*/ 642 h 658"/>
                    <a:gd name="T96" fmla="*/ 349 w 656"/>
                    <a:gd name="T97" fmla="*/ 657 h 6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656" h="658">
                      <a:moveTo>
                        <a:pt x="328" y="237"/>
                      </a:moveTo>
                      <a:lnTo>
                        <a:pt x="316" y="237"/>
                      </a:lnTo>
                      <a:lnTo>
                        <a:pt x="305" y="240"/>
                      </a:lnTo>
                      <a:lnTo>
                        <a:pt x="304" y="240"/>
                      </a:lnTo>
                      <a:lnTo>
                        <a:pt x="295" y="242"/>
                      </a:lnTo>
                      <a:lnTo>
                        <a:pt x="287" y="246"/>
                      </a:lnTo>
                      <a:lnTo>
                        <a:pt x="279" y="251"/>
                      </a:lnTo>
                      <a:lnTo>
                        <a:pt x="271" y="256"/>
                      </a:lnTo>
                      <a:lnTo>
                        <a:pt x="264" y="262"/>
                      </a:lnTo>
                      <a:lnTo>
                        <a:pt x="258" y="269"/>
                      </a:lnTo>
                      <a:lnTo>
                        <a:pt x="253" y="276"/>
                      </a:lnTo>
                      <a:lnTo>
                        <a:pt x="248" y="283"/>
                      </a:lnTo>
                      <a:lnTo>
                        <a:pt x="244" y="291"/>
                      </a:lnTo>
                      <a:lnTo>
                        <a:pt x="241" y="299"/>
                      </a:lnTo>
                      <a:lnTo>
                        <a:pt x="238" y="308"/>
                      </a:lnTo>
                      <a:lnTo>
                        <a:pt x="236" y="317"/>
                      </a:lnTo>
                      <a:lnTo>
                        <a:pt x="235" y="325"/>
                      </a:lnTo>
                      <a:lnTo>
                        <a:pt x="235" y="335"/>
                      </a:lnTo>
                      <a:lnTo>
                        <a:pt x="236" y="344"/>
                      </a:lnTo>
                      <a:lnTo>
                        <a:pt x="238" y="353"/>
                      </a:lnTo>
                      <a:lnTo>
                        <a:pt x="241" y="362"/>
                      </a:lnTo>
                      <a:lnTo>
                        <a:pt x="245" y="370"/>
                      </a:lnTo>
                      <a:lnTo>
                        <a:pt x="249" y="378"/>
                      </a:lnTo>
                      <a:lnTo>
                        <a:pt x="254" y="385"/>
                      </a:lnTo>
                      <a:lnTo>
                        <a:pt x="260" y="392"/>
                      </a:lnTo>
                      <a:lnTo>
                        <a:pt x="267" y="398"/>
                      </a:lnTo>
                      <a:lnTo>
                        <a:pt x="274" y="404"/>
                      </a:lnTo>
                      <a:lnTo>
                        <a:pt x="282" y="409"/>
                      </a:lnTo>
                      <a:lnTo>
                        <a:pt x="290" y="413"/>
                      </a:lnTo>
                      <a:lnTo>
                        <a:pt x="298" y="417"/>
                      </a:lnTo>
                      <a:lnTo>
                        <a:pt x="306" y="419"/>
                      </a:lnTo>
                      <a:lnTo>
                        <a:pt x="315" y="421"/>
                      </a:lnTo>
                      <a:lnTo>
                        <a:pt x="324" y="422"/>
                      </a:lnTo>
                      <a:lnTo>
                        <a:pt x="334" y="421"/>
                      </a:lnTo>
                      <a:lnTo>
                        <a:pt x="343" y="420"/>
                      </a:lnTo>
                      <a:lnTo>
                        <a:pt x="352" y="418"/>
                      </a:lnTo>
                      <a:lnTo>
                        <a:pt x="360" y="416"/>
                      </a:lnTo>
                      <a:lnTo>
                        <a:pt x="369" y="412"/>
                      </a:lnTo>
                      <a:lnTo>
                        <a:pt x="377" y="406"/>
                      </a:lnTo>
                      <a:lnTo>
                        <a:pt x="384" y="401"/>
                      </a:lnTo>
                      <a:lnTo>
                        <a:pt x="391" y="396"/>
                      </a:lnTo>
                      <a:lnTo>
                        <a:pt x="397" y="390"/>
                      </a:lnTo>
                      <a:lnTo>
                        <a:pt x="403" y="383"/>
                      </a:lnTo>
                      <a:lnTo>
                        <a:pt x="408" y="375"/>
                      </a:lnTo>
                      <a:lnTo>
                        <a:pt x="412" y="367"/>
                      </a:lnTo>
                      <a:lnTo>
                        <a:pt x="415" y="359"/>
                      </a:lnTo>
                      <a:lnTo>
                        <a:pt x="417" y="350"/>
                      </a:lnTo>
                      <a:lnTo>
                        <a:pt x="419" y="341"/>
                      </a:lnTo>
                      <a:lnTo>
                        <a:pt x="420" y="333"/>
                      </a:lnTo>
                      <a:lnTo>
                        <a:pt x="420" y="323"/>
                      </a:lnTo>
                      <a:lnTo>
                        <a:pt x="419" y="314"/>
                      </a:lnTo>
                      <a:lnTo>
                        <a:pt x="417" y="305"/>
                      </a:lnTo>
                      <a:lnTo>
                        <a:pt x="414" y="296"/>
                      </a:lnTo>
                      <a:lnTo>
                        <a:pt x="410" y="288"/>
                      </a:lnTo>
                      <a:lnTo>
                        <a:pt x="406" y="281"/>
                      </a:lnTo>
                      <a:lnTo>
                        <a:pt x="401" y="273"/>
                      </a:lnTo>
                      <a:lnTo>
                        <a:pt x="395" y="267"/>
                      </a:lnTo>
                      <a:lnTo>
                        <a:pt x="389" y="260"/>
                      </a:lnTo>
                      <a:lnTo>
                        <a:pt x="381" y="255"/>
                      </a:lnTo>
                      <a:lnTo>
                        <a:pt x="373" y="250"/>
                      </a:lnTo>
                      <a:lnTo>
                        <a:pt x="362" y="244"/>
                      </a:lnTo>
                      <a:lnTo>
                        <a:pt x="351" y="240"/>
                      </a:lnTo>
                      <a:lnTo>
                        <a:pt x="340" y="237"/>
                      </a:lnTo>
                      <a:lnTo>
                        <a:pt x="328" y="237"/>
                      </a:lnTo>
                      <a:close/>
                      <a:moveTo>
                        <a:pt x="329" y="658"/>
                      </a:moveTo>
                      <a:lnTo>
                        <a:pt x="315" y="657"/>
                      </a:lnTo>
                      <a:lnTo>
                        <a:pt x="302" y="656"/>
                      </a:lnTo>
                      <a:lnTo>
                        <a:pt x="289" y="655"/>
                      </a:lnTo>
                      <a:lnTo>
                        <a:pt x="275" y="653"/>
                      </a:lnTo>
                      <a:lnTo>
                        <a:pt x="261" y="651"/>
                      </a:lnTo>
                      <a:lnTo>
                        <a:pt x="249" y="648"/>
                      </a:lnTo>
                      <a:lnTo>
                        <a:pt x="236" y="643"/>
                      </a:lnTo>
                      <a:lnTo>
                        <a:pt x="223" y="639"/>
                      </a:lnTo>
                      <a:lnTo>
                        <a:pt x="211" y="635"/>
                      </a:lnTo>
                      <a:lnTo>
                        <a:pt x="199" y="630"/>
                      </a:lnTo>
                      <a:lnTo>
                        <a:pt x="187" y="625"/>
                      </a:lnTo>
                      <a:lnTo>
                        <a:pt x="174" y="619"/>
                      </a:lnTo>
                      <a:lnTo>
                        <a:pt x="163" y="612"/>
                      </a:lnTo>
                      <a:lnTo>
                        <a:pt x="151" y="606"/>
                      </a:lnTo>
                      <a:lnTo>
                        <a:pt x="140" y="598"/>
                      </a:lnTo>
                      <a:lnTo>
                        <a:pt x="130" y="591"/>
                      </a:lnTo>
                      <a:lnTo>
                        <a:pt x="119" y="583"/>
                      </a:lnTo>
                      <a:lnTo>
                        <a:pt x="109" y="574"/>
                      </a:lnTo>
                      <a:lnTo>
                        <a:pt x="100" y="564"/>
                      </a:lnTo>
                      <a:lnTo>
                        <a:pt x="90" y="555"/>
                      </a:lnTo>
                      <a:lnTo>
                        <a:pt x="81" y="545"/>
                      </a:lnTo>
                      <a:lnTo>
                        <a:pt x="72" y="535"/>
                      </a:lnTo>
                      <a:lnTo>
                        <a:pt x="64" y="525"/>
                      </a:lnTo>
                      <a:lnTo>
                        <a:pt x="56" y="514"/>
                      </a:lnTo>
                      <a:lnTo>
                        <a:pt x="49" y="503"/>
                      </a:lnTo>
                      <a:lnTo>
                        <a:pt x="42" y="491"/>
                      </a:lnTo>
                      <a:lnTo>
                        <a:pt x="35" y="478"/>
                      </a:lnTo>
                      <a:lnTo>
                        <a:pt x="29" y="466"/>
                      </a:lnTo>
                      <a:lnTo>
                        <a:pt x="24" y="454"/>
                      </a:lnTo>
                      <a:lnTo>
                        <a:pt x="19" y="441"/>
                      </a:lnTo>
                      <a:lnTo>
                        <a:pt x="14" y="428"/>
                      </a:lnTo>
                      <a:lnTo>
                        <a:pt x="10" y="414"/>
                      </a:lnTo>
                      <a:lnTo>
                        <a:pt x="7" y="397"/>
                      </a:lnTo>
                      <a:lnTo>
                        <a:pt x="4" y="382"/>
                      </a:lnTo>
                      <a:lnTo>
                        <a:pt x="2" y="366"/>
                      </a:lnTo>
                      <a:lnTo>
                        <a:pt x="0" y="350"/>
                      </a:lnTo>
                      <a:lnTo>
                        <a:pt x="0" y="334"/>
                      </a:lnTo>
                      <a:lnTo>
                        <a:pt x="0" y="317"/>
                      </a:lnTo>
                      <a:lnTo>
                        <a:pt x="1" y="301"/>
                      </a:lnTo>
                      <a:lnTo>
                        <a:pt x="3" y="286"/>
                      </a:lnTo>
                      <a:lnTo>
                        <a:pt x="5" y="270"/>
                      </a:lnTo>
                      <a:lnTo>
                        <a:pt x="8" y="255"/>
                      </a:lnTo>
                      <a:lnTo>
                        <a:pt x="12" y="238"/>
                      </a:lnTo>
                      <a:lnTo>
                        <a:pt x="17" y="223"/>
                      </a:lnTo>
                      <a:lnTo>
                        <a:pt x="22" y="209"/>
                      </a:lnTo>
                      <a:lnTo>
                        <a:pt x="29" y="194"/>
                      </a:lnTo>
                      <a:lnTo>
                        <a:pt x="35" y="179"/>
                      </a:lnTo>
                      <a:lnTo>
                        <a:pt x="43" y="164"/>
                      </a:lnTo>
                      <a:lnTo>
                        <a:pt x="52" y="150"/>
                      </a:lnTo>
                      <a:lnTo>
                        <a:pt x="61" y="137"/>
                      </a:lnTo>
                      <a:lnTo>
                        <a:pt x="71" y="124"/>
                      </a:lnTo>
                      <a:lnTo>
                        <a:pt x="81" y="112"/>
                      </a:lnTo>
                      <a:lnTo>
                        <a:pt x="93" y="100"/>
                      </a:lnTo>
                      <a:lnTo>
                        <a:pt x="104" y="89"/>
                      </a:lnTo>
                      <a:lnTo>
                        <a:pt x="116" y="77"/>
                      </a:lnTo>
                      <a:lnTo>
                        <a:pt x="128" y="67"/>
                      </a:lnTo>
                      <a:lnTo>
                        <a:pt x="141" y="58"/>
                      </a:lnTo>
                      <a:lnTo>
                        <a:pt x="154" y="49"/>
                      </a:lnTo>
                      <a:lnTo>
                        <a:pt x="168" y="41"/>
                      </a:lnTo>
                      <a:lnTo>
                        <a:pt x="183" y="34"/>
                      </a:lnTo>
                      <a:lnTo>
                        <a:pt x="198" y="27"/>
                      </a:lnTo>
                      <a:lnTo>
                        <a:pt x="212" y="21"/>
                      </a:lnTo>
                      <a:lnTo>
                        <a:pt x="228" y="16"/>
                      </a:lnTo>
                      <a:lnTo>
                        <a:pt x="243" y="12"/>
                      </a:lnTo>
                      <a:lnTo>
                        <a:pt x="259" y="7"/>
                      </a:lnTo>
                      <a:lnTo>
                        <a:pt x="276" y="4"/>
                      </a:lnTo>
                      <a:lnTo>
                        <a:pt x="291" y="2"/>
                      </a:lnTo>
                      <a:lnTo>
                        <a:pt x="307" y="0"/>
                      </a:lnTo>
                      <a:lnTo>
                        <a:pt x="323" y="0"/>
                      </a:lnTo>
                      <a:lnTo>
                        <a:pt x="339" y="0"/>
                      </a:lnTo>
                      <a:lnTo>
                        <a:pt x="354" y="1"/>
                      </a:lnTo>
                      <a:lnTo>
                        <a:pt x="371" y="2"/>
                      </a:lnTo>
                      <a:lnTo>
                        <a:pt x="387" y="5"/>
                      </a:lnTo>
                      <a:lnTo>
                        <a:pt x="402" y="9"/>
                      </a:lnTo>
                      <a:lnTo>
                        <a:pt x="417" y="13"/>
                      </a:lnTo>
                      <a:lnTo>
                        <a:pt x="432" y="18"/>
                      </a:lnTo>
                      <a:lnTo>
                        <a:pt x="447" y="23"/>
                      </a:lnTo>
                      <a:lnTo>
                        <a:pt x="463" y="30"/>
                      </a:lnTo>
                      <a:lnTo>
                        <a:pt x="477" y="37"/>
                      </a:lnTo>
                      <a:lnTo>
                        <a:pt x="491" y="44"/>
                      </a:lnTo>
                      <a:lnTo>
                        <a:pt x="505" y="53"/>
                      </a:lnTo>
                      <a:lnTo>
                        <a:pt x="519" y="62"/>
                      </a:lnTo>
                      <a:lnTo>
                        <a:pt x="532" y="71"/>
                      </a:lnTo>
                      <a:lnTo>
                        <a:pt x="544" y="82"/>
                      </a:lnTo>
                      <a:lnTo>
                        <a:pt x="556" y="93"/>
                      </a:lnTo>
                      <a:lnTo>
                        <a:pt x="568" y="105"/>
                      </a:lnTo>
                      <a:lnTo>
                        <a:pt x="578" y="116"/>
                      </a:lnTo>
                      <a:lnTo>
                        <a:pt x="588" y="129"/>
                      </a:lnTo>
                      <a:lnTo>
                        <a:pt x="598" y="141"/>
                      </a:lnTo>
                      <a:lnTo>
                        <a:pt x="606" y="155"/>
                      </a:lnTo>
                      <a:lnTo>
                        <a:pt x="614" y="169"/>
                      </a:lnTo>
                      <a:lnTo>
                        <a:pt x="622" y="183"/>
                      </a:lnTo>
                      <a:lnTo>
                        <a:pt x="628" y="198"/>
                      </a:lnTo>
                      <a:lnTo>
                        <a:pt x="634" y="213"/>
                      </a:lnTo>
                      <a:lnTo>
                        <a:pt x="639" y="228"/>
                      </a:lnTo>
                      <a:lnTo>
                        <a:pt x="644" y="243"/>
                      </a:lnTo>
                      <a:lnTo>
                        <a:pt x="648" y="260"/>
                      </a:lnTo>
                      <a:lnTo>
                        <a:pt x="651" y="276"/>
                      </a:lnTo>
                      <a:lnTo>
                        <a:pt x="654" y="291"/>
                      </a:lnTo>
                      <a:lnTo>
                        <a:pt x="656" y="307"/>
                      </a:lnTo>
                      <a:lnTo>
                        <a:pt x="656" y="323"/>
                      </a:lnTo>
                      <a:lnTo>
                        <a:pt x="656" y="340"/>
                      </a:lnTo>
                      <a:lnTo>
                        <a:pt x="656" y="356"/>
                      </a:lnTo>
                      <a:lnTo>
                        <a:pt x="654" y="372"/>
                      </a:lnTo>
                      <a:lnTo>
                        <a:pt x="651" y="387"/>
                      </a:lnTo>
                      <a:lnTo>
                        <a:pt x="648" y="403"/>
                      </a:lnTo>
                      <a:lnTo>
                        <a:pt x="644" y="419"/>
                      </a:lnTo>
                      <a:lnTo>
                        <a:pt x="639" y="434"/>
                      </a:lnTo>
                      <a:lnTo>
                        <a:pt x="633" y="449"/>
                      </a:lnTo>
                      <a:lnTo>
                        <a:pt x="627" y="464"/>
                      </a:lnTo>
                      <a:lnTo>
                        <a:pt x="620" y="479"/>
                      </a:lnTo>
                      <a:lnTo>
                        <a:pt x="612" y="494"/>
                      </a:lnTo>
                      <a:lnTo>
                        <a:pt x="604" y="508"/>
                      </a:lnTo>
                      <a:lnTo>
                        <a:pt x="595" y="521"/>
                      </a:lnTo>
                      <a:lnTo>
                        <a:pt x="585" y="534"/>
                      </a:lnTo>
                      <a:lnTo>
                        <a:pt x="575" y="546"/>
                      </a:lnTo>
                      <a:lnTo>
                        <a:pt x="564" y="558"/>
                      </a:lnTo>
                      <a:lnTo>
                        <a:pt x="552" y="570"/>
                      </a:lnTo>
                      <a:lnTo>
                        <a:pt x="540" y="581"/>
                      </a:lnTo>
                      <a:lnTo>
                        <a:pt x="528" y="590"/>
                      </a:lnTo>
                      <a:lnTo>
                        <a:pt x="515" y="600"/>
                      </a:lnTo>
                      <a:lnTo>
                        <a:pt x="502" y="608"/>
                      </a:lnTo>
                      <a:lnTo>
                        <a:pt x="488" y="616"/>
                      </a:lnTo>
                      <a:lnTo>
                        <a:pt x="474" y="624"/>
                      </a:lnTo>
                      <a:lnTo>
                        <a:pt x="458" y="631"/>
                      </a:lnTo>
                      <a:lnTo>
                        <a:pt x="443" y="637"/>
                      </a:lnTo>
                      <a:lnTo>
                        <a:pt x="428" y="642"/>
                      </a:lnTo>
                      <a:lnTo>
                        <a:pt x="412" y="646"/>
                      </a:lnTo>
                      <a:lnTo>
                        <a:pt x="392" y="652"/>
                      </a:lnTo>
                      <a:lnTo>
                        <a:pt x="371" y="655"/>
                      </a:lnTo>
                      <a:lnTo>
                        <a:pt x="349" y="657"/>
                      </a:lnTo>
                      <a:lnTo>
                        <a:pt x="329" y="658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  <a:lvl2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2pPr>
                  <a:lvl3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3pPr>
                  <a:lvl4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4pPr>
                  <a:lvl5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5pPr>
                  <a:lvl6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6pPr>
                  <a:lvl7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7pPr>
                  <a:lvl8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8pPr>
                  <a:lvl9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9pPr>
                </a:lstStyle>
                <a:p>
                  <a:pPr defTabSz="609601" hangingPunct="1">
                    <a:lnSpc>
                      <a:spcPct val="100000"/>
                    </a:lnSpc>
                    <a:tabLst/>
                    <a:defRPr/>
                  </a:pPr>
                  <a:endParaRPr lang="en-US" sz="3000" b="0" spc="0">
                    <a:solidFill>
                      <a:srgbClr val="646363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7" name="Freeform 47">
                  <a:extLst>
                    <a:ext uri="{FF2B5EF4-FFF2-40B4-BE49-F238E27FC236}">
                      <a16:creationId xmlns:a16="http://schemas.microsoft.com/office/drawing/2014/main" id="{ABED5021-F205-449F-8645-79A76FA107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43411" y="655612"/>
                  <a:ext cx="31750" cy="31749"/>
                </a:xfrm>
                <a:custGeom>
                  <a:avLst/>
                  <a:gdLst>
                    <a:gd name="T0" fmla="*/ 295 w 658"/>
                    <a:gd name="T1" fmla="*/ 243 h 658"/>
                    <a:gd name="T2" fmla="*/ 262 w 658"/>
                    <a:gd name="T3" fmla="*/ 266 h 658"/>
                    <a:gd name="T4" fmla="*/ 243 w 658"/>
                    <a:gd name="T5" fmla="*/ 296 h 658"/>
                    <a:gd name="T6" fmla="*/ 237 w 658"/>
                    <a:gd name="T7" fmla="*/ 333 h 658"/>
                    <a:gd name="T8" fmla="*/ 245 w 658"/>
                    <a:gd name="T9" fmla="*/ 367 h 658"/>
                    <a:gd name="T10" fmla="*/ 266 w 658"/>
                    <a:gd name="T11" fmla="*/ 396 h 658"/>
                    <a:gd name="T12" fmla="*/ 298 w 658"/>
                    <a:gd name="T13" fmla="*/ 416 h 658"/>
                    <a:gd name="T14" fmla="*/ 334 w 658"/>
                    <a:gd name="T15" fmla="*/ 421 h 658"/>
                    <a:gd name="T16" fmla="*/ 367 w 658"/>
                    <a:gd name="T17" fmla="*/ 413 h 658"/>
                    <a:gd name="T18" fmla="*/ 397 w 658"/>
                    <a:gd name="T19" fmla="*/ 392 h 658"/>
                    <a:gd name="T20" fmla="*/ 416 w 658"/>
                    <a:gd name="T21" fmla="*/ 362 h 658"/>
                    <a:gd name="T22" fmla="*/ 422 w 658"/>
                    <a:gd name="T23" fmla="*/ 325 h 658"/>
                    <a:gd name="T24" fmla="*/ 414 w 658"/>
                    <a:gd name="T25" fmla="*/ 291 h 658"/>
                    <a:gd name="T26" fmla="*/ 393 w 658"/>
                    <a:gd name="T27" fmla="*/ 262 h 658"/>
                    <a:gd name="T28" fmla="*/ 362 w 658"/>
                    <a:gd name="T29" fmla="*/ 242 h 658"/>
                    <a:gd name="T30" fmla="*/ 329 w 658"/>
                    <a:gd name="T31" fmla="*/ 237 h 658"/>
                    <a:gd name="T32" fmla="*/ 266 w 658"/>
                    <a:gd name="T33" fmla="*/ 652 h 658"/>
                    <a:gd name="T34" fmla="*/ 200 w 658"/>
                    <a:gd name="T35" fmla="*/ 631 h 658"/>
                    <a:gd name="T36" fmla="*/ 143 w 658"/>
                    <a:gd name="T37" fmla="*/ 600 h 658"/>
                    <a:gd name="T38" fmla="*/ 94 w 658"/>
                    <a:gd name="T39" fmla="*/ 558 h 658"/>
                    <a:gd name="T40" fmla="*/ 54 w 658"/>
                    <a:gd name="T41" fmla="*/ 508 h 658"/>
                    <a:gd name="T42" fmla="*/ 24 w 658"/>
                    <a:gd name="T43" fmla="*/ 450 h 658"/>
                    <a:gd name="T44" fmla="*/ 7 w 658"/>
                    <a:gd name="T45" fmla="*/ 388 h 658"/>
                    <a:gd name="T46" fmla="*/ 0 w 658"/>
                    <a:gd name="T47" fmla="*/ 324 h 658"/>
                    <a:gd name="T48" fmla="*/ 9 w 658"/>
                    <a:gd name="T49" fmla="*/ 260 h 658"/>
                    <a:gd name="T50" fmla="*/ 29 w 658"/>
                    <a:gd name="T51" fmla="*/ 198 h 658"/>
                    <a:gd name="T52" fmla="*/ 59 w 658"/>
                    <a:gd name="T53" fmla="*/ 141 h 658"/>
                    <a:gd name="T54" fmla="*/ 101 w 658"/>
                    <a:gd name="T55" fmla="*/ 93 h 658"/>
                    <a:gd name="T56" fmla="*/ 152 w 658"/>
                    <a:gd name="T57" fmla="*/ 53 h 658"/>
                    <a:gd name="T58" fmla="*/ 210 w 658"/>
                    <a:gd name="T59" fmla="*/ 23 h 658"/>
                    <a:gd name="T60" fmla="*/ 270 w 658"/>
                    <a:gd name="T61" fmla="*/ 5 h 658"/>
                    <a:gd name="T62" fmla="*/ 334 w 658"/>
                    <a:gd name="T63" fmla="*/ 0 h 658"/>
                    <a:gd name="T64" fmla="*/ 398 w 658"/>
                    <a:gd name="T65" fmla="*/ 7 h 658"/>
                    <a:gd name="T66" fmla="*/ 460 w 658"/>
                    <a:gd name="T67" fmla="*/ 27 h 658"/>
                    <a:gd name="T68" fmla="*/ 516 w 658"/>
                    <a:gd name="T69" fmla="*/ 58 h 658"/>
                    <a:gd name="T70" fmla="*/ 565 w 658"/>
                    <a:gd name="T71" fmla="*/ 100 h 658"/>
                    <a:gd name="T72" fmla="*/ 606 w 658"/>
                    <a:gd name="T73" fmla="*/ 150 h 658"/>
                    <a:gd name="T74" fmla="*/ 635 w 658"/>
                    <a:gd name="T75" fmla="*/ 209 h 658"/>
                    <a:gd name="T76" fmla="*/ 653 w 658"/>
                    <a:gd name="T77" fmla="*/ 270 h 658"/>
                    <a:gd name="T78" fmla="*/ 658 w 658"/>
                    <a:gd name="T79" fmla="*/ 334 h 658"/>
                    <a:gd name="T80" fmla="*/ 650 w 658"/>
                    <a:gd name="T81" fmla="*/ 398 h 658"/>
                    <a:gd name="T82" fmla="*/ 633 w 658"/>
                    <a:gd name="T83" fmla="*/ 454 h 658"/>
                    <a:gd name="T84" fmla="*/ 608 w 658"/>
                    <a:gd name="T85" fmla="*/ 503 h 658"/>
                    <a:gd name="T86" fmla="*/ 576 w 658"/>
                    <a:gd name="T87" fmla="*/ 546 h 658"/>
                    <a:gd name="T88" fmla="*/ 538 w 658"/>
                    <a:gd name="T89" fmla="*/ 583 h 658"/>
                    <a:gd name="T90" fmla="*/ 495 w 658"/>
                    <a:gd name="T91" fmla="*/ 613 h 658"/>
                    <a:gd name="T92" fmla="*/ 447 w 658"/>
                    <a:gd name="T93" fmla="*/ 636 h 658"/>
                    <a:gd name="T94" fmla="*/ 396 w 658"/>
                    <a:gd name="T95" fmla="*/ 652 h 658"/>
                    <a:gd name="T96" fmla="*/ 343 w 658"/>
                    <a:gd name="T97" fmla="*/ 658 h 6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658" h="658">
                      <a:moveTo>
                        <a:pt x="329" y="237"/>
                      </a:moveTo>
                      <a:lnTo>
                        <a:pt x="317" y="237"/>
                      </a:lnTo>
                      <a:lnTo>
                        <a:pt x="306" y="240"/>
                      </a:lnTo>
                      <a:lnTo>
                        <a:pt x="295" y="243"/>
                      </a:lnTo>
                      <a:lnTo>
                        <a:pt x="284" y="250"/>
                      </a:lnTo>
                      <a:lnTo>
                        <a:pt x="276" y="255"/>
                      </a:lnTo>
                      <a:lnTo>
                        <a:pt x="268" y="260"/>
                      </a:lnTo>
                      <a:lnTo>
                        <a:pt x="262" y="266"/>
                      </a:lnTo>
                      <a:lnTo>
                        <a:pt x="256" y="273"/>
                      </a:lnTo>
                      <a:lnTo>
                        <a:pt x="251" y="280"/>
                      </a:lnTo>
                      <a:lnTo>
                        <a:pt x="247" y="288"/>
                      </a:lnTo>
                      <a:lnTo>
                        <a:pt x="243" y="296"/>
                      </a:lnTo>
                      <a:lnTo>
                        <a:pt x="240" y="304"/>
                      </a:lnTo>
                      <a:lnTo>
                        <a:pt x="238" y="314"/>
                      </a:lnTo>
                      <a:lnTo>
                        <a:pt x="237" y="323"/>
                      </a:lnTo>
                      <a:lnTo>
                        <a:pt x="237" y="333"/>
                      </a:lnTo>
                      <a:lnTo>
                        <a:pt x="238" y="341"/>
                      </a:lnTo>
                      <a:lnTo>
                        <a:pt x="240" y="350"/>
                      </a:lnTo>
                      <a:lnTo>
                        <a:pt x="242" y="359"/>
                      </a:lnTo>
                      <a:lnTo>
                        <a:pt x="245" y="367"/>
                      </a:lnTo>
                      <a:lnTo>
                        <a:pt x="250" y="376"/>
                      </a:lnTo>
                      <a:lnTo>
                        <a:pt x="254" y="383"/>
                      </a:lnTo>
                      <a:lnTo>
                        <a:pt x="260" y="390"/>
                      </a:lnTo>
                      <a:lnTo>
                        <a:pt x="266" y="396"/>
                      </a:lnTo>
                      <a:lnTo>
                        <a:pt x="273" y="402"/>
                      </a:lnTo>
                      <a:lnTo>
                        <a:pt x="280" y="408"/>
                      </a:lnTo>
                      <a:lnTo>
                        <a:pt x="288" y="412"/>
                      </a:lnTo>
                      <a:lnTo>
                        <a:pt x="298" y="416"/>
                      </a:lnTo>
                      <a:lnTo>
                        <a:pt x="306" y="418"/>
                      </a:lnTo>
                      <a:lnTo>
                        <a:pt x="315" y="420"/>
                      </a:lnTo>
                      <a:lnTo>
                        <a:pt x="324" y="421"/>
                      </a:lnTo>
                      <a:lnTo>
                        <a:pt x="334" y="421"/>
                      </a:lnTo>
                      <a:lnTo>
                        <a:pt x="342" y="421"/>
                      </a:lnTo>
                      <a:lnTo>
                        <a:pt x="351" y="419"/>
                      </a:lnTo>
                      <a:lnTo>
                        <a:pt x="359" y="416"/>
                      </a:lnTo>
                      <a:lnTo>
                        <a:pt x="367" y="413"/>
                      </a:lnTo>
                      <a:lnTo>
                        <a:pt x="375" y="409"/>
                      </a:lnTo>
                      <a:lnTo>
                        <a:pt x="382" y="403"/>
                      </a:lnTo>
                      <a:lnTo>
                        <a:pt x="390" y="398"/>
                      </a:lnTo>
                      <a:lnTo>
                        <a:pt x="397" y="392"/>
                      </a:lnTo>
                      <a:lnTo>
                        <a:pt x="402" y="385"/>
                      </a:lnTo>
                      <a:lnTo>
                        <a:pt x="408" y="378"/>
                      </a:lnTo>
                      <a:lnTo>
                        <a:pt x="412" y="370"/>
                      </a:lnTo>
                      <a:lnTo>
                        <a:pt x="416" y="362"/>
                      </a:lnTo>
                      <a:lnTo>
                        <a:pt x="419" y="353"/>
                      </a:lnTo>
                      <a:lnTo>
                        <a:pt x="421" y="344"/>
                      </a:lnTo>
                      <a:lnTo>
                        <a:pt x="422" y="335"/>
                      </a:lnTo>
                      <a:lnTo>
                        <a:pt x="422" y="325"/>
                      </a:lnTo>
                      <a:lnTo>
                        <a:pt x="421" y="317"/>
                      </a:lnTo>
                      <a:lnTo>
                        <a:pt x="419" y="308"/>
                      </a:lnTo>
                      <a:lnTo>
                        <a:pt x="417" y="299"/>
                      </a:lnTo>
                      <a:lnTo>
                        <a:pt x="414" y="291"/>
                      </a:lnTo>
                      <a:lnTo>
                        <a:pt x="409" y="283"/>
                      </a:lnTo>
                      <a:lnTo>
                        <a:pt x="405" y="276"/>
                      </a:lnTo>
                      <a:lnTo>
                        <a:pt x="399" y="269"/>
                      </a:lnTo>
                      <a:lnTo>
                        <a:pt x="393" y="262"/>
                      </a:lnTo>
                      <a:lnTo>
                        <a:pt x="386" y="256"/>
                      </a:lnTo>
                      <a:lnTo>
                        <a:pt x="378" y="251"/>
                      </a:lnTo>
                      <a:lnTo>
                        <a:pt x="370" y="246"/>
                      </a:lnTo>
                      <a:lnTo>
                        <a:pt x="362" y="242"/>
                      </a:lnTo>
                      <a:lnTo>
                        <a:pt x="353" y="240"/>
                      </a:lnTo>
                      <a:lnTo>
                        <a:pt x="352" y="240"/>
                      </a:lnTo>
                      <a:lnTo>
                        <a:pt x="341" y="237"/>
                      </a:lnTo>
                      <a:lnTo>
                        <a:pt x="329" y="237"/>
                      </a:lnTo>
                      <a:close/>
                      <a:moveTo>
                        <a:pt x="329" y="658"/>
                      </a:moveTo>
                      <a:lnTo>
                        <a:pt x="308" y="658"/>
                      </a:lnTo>
                      <a:lnTo>
                        <a:pt x="287" y="656"/>
                      </a:lnTo>
                      <a:lnTo>
                        <a:pt x="266" y="652"/>
                      </a:lnTo>
                      <a:lnTo>
                        <a:pt x="245" y="646"/>
                      </a:lnTo>
                      <a:lnTo>
                        <a:pt x="230" y="642"/>
                      </a:lnTo>
                      <a:lnTo>
                        <a:pt x="214" y="637"/>
                      </a:lnTo>
                      <a:lnTo>
                        <a:pt x="200" y="631"/>
                      </a:lnTo>
                      <a:lnTo>
                        <a:pt x="184" y="624"/>
                      </a:lnTo>
                      <a:lnTo>
                        <a:pt x="170" y="617"/>
                      </a:lnTo>
                      <a:lnTo>
                        <a:pt x="156" y="609"/>
                      </a:lnTo>
                      <a:lnTo>
                        <a:pt x="143" y="600"/>
                      </a:lnTo>
                      <a:lnTo>
                        <a:pt x="130" y="591"/>
                      </a:lnTo>
                      <a:lnTo>
                        <a:pt x="118" y="581"/>
                      </a:lnTo>
                      <a:lnTo>
                        <a:pt x="106" y="570"/>
                      </a:lnTo>
                      <a:lnTo>
                        <a:pt x="94" y="558"/>
                      </a:lnTo>
                      <a:lnTo>
                        <a:pt x="83" y="547"/>
                      </a:lnTo>
                      <a:lnTo>
                        <a:pt x="73" y="534"/>
                      </a:lnTo>
                      <a:lnTo>
                        <a:pt x="63" y="522"/>
                      </a:lnTo>
                      <a:lnTo>
                        <a:pt x="54" y="508"/>
                      </a:lnTo>
                      <a:lnTo>
                        <a:pt x="46" y="494"/>
                      </a:lnTo>
                      <a:lnTo>
                        <a:pt x="38" y="479"/>
                      </a:lnTo>
                      <a:lnTo>
                        <a:pt x="31" y="464"/>
                      </a:lnTo>
                      <a:lnTo>
                        <a:pt x="24" y="450"/>
                      </a:lnTo>
                      <a:lnTo>
                        <a:pt x="19" y="435"/>
                      </a:lnTo>
                      <a:lnTo>
                        <a:pt x="14" y="420"/>
                      </a:lnTo>
                      <a:lnTo>
                        <a:pt x="10" y="403"/>
                      </a:lnTo>
                      <a:lnTo>
                        <a:pt x="7" y="388"/>
                      </a:lnTo>
                      <a:lnTo>
                        <a:pt x="3" y="372"/>
                      </a:lnTo>
                      <a:lnTo>
                        <a:pt x="1" y="356"/>
                      </a:lnTo>
                      <a:lnTo>
                        <a:pt x="1" y="341"/>
                      </a:lnTo>
                      <a:lnTo>
                        <a:pt x="0" y="324"/>
                      </a:lnTo>
                      <a:lnTo>
                        <a:pt x="1" y="308"/>
                      </a:lnTo>
                      <a:lnTo>
                        <a:pt x="3" y="292"/>
                      </a:lnTo>
                      <a:lnTo>
                        <a:pt x="6" y="276"/>
                      </a:lnTo>
                      <a:lnTo>
                        <a:pt x="9" y="260"/>
                      </a:lnTo>
                      <a:lnTo>
                        <a:pt x="13" y="243"/>
                      </a:lnTo>
                      <a:lnTo>
                        <a:pt x="18" y="228"/>
                      </a:lnTo>
                      <a:lnTo>
                        <a:pt x="23" y="213"/>
                      </a:lnTo>
                      <a:lnTo>
                        <a:pt x="29" y="198"/>
                      </a:lnTo>
                      <a:lnTo>
                        <a:pt x="35" y="183"/>
                      </a:lnTo>
                      <a:lnTo>
                        <a:pt x="43" y="169"/>
                      </a:lnTo>
                      <a:lnTo>
                        <a:pt x="51" y="155"/>
                      </a:lnTo>
                      <a:lnTo>
                        <a:pt x="59" y="141"/>
                      </a:lnTo>
                      <a:lnTo>
                        <a:pt x="69" y="129"/>
                      </a:lnTo>
                      <a:lnTo>
                        <a:pt x="79" y="117"/>
                      </a:lnTo>
                      <a:lnTo>
                        <a:pt x="89" y="105"/>
                      </a:lnTo>
                      <a:lnTo>
                        <a:pt x="101" y="93"/>
                      </a:lnTo>
                      <a:lnTo>
                        <a:pt x="113" y="82"/>
                      </a:lnTo>
                      <a:lnTo>
                        <a:pt x="126" y="72"/>
                      </a:lnTo>
                      <a:lnTo>
                        <a:pt x="138" y="62"/>
                      </a:lnTo>
                      <a:lnTo>
                        <a:pt x="152" y="53"/>
                      </a:lnTo>
                      <a:lnTo>
                        <a:pt x="166" y="44"/>
                      </a:lnTo>
                      <a:lnTo>
                        <a:pt x="180" y="37"/>
                      </a:lnTo>
                      <a:lnTo>
                        <a:pt x="195" y="30"/>
                      </a:lnTo>
                      <a:lnTo>
                        <a:pt x="210" y="23"/>
                      </a:lnTo>
                      <a:lnTo>
                        <a:pt x="225" y="18"/>
                      </a:lnTo>
                      <a:lnTo>
                        <a:pt x="240" y="13"/>
                      </a:lnTo>
                      <a:lnTo>
                        <a:pt x="255" y="9"/>
                      </a:lnTo>
                      <a:lnTo>
                        <a:pt x="270" y="5"/>
                      </a:lnTo>
                      <a:lnTo>
                        <a:pt x="286" y="2"/>
                      </a:lnTo>
                      <a:lnTo>
                        <a:pt x="302" y="1"/>
                      </a:lnTo>
                      <a:lnTo>
                        <a:pt x="318" y="0"/>
                      </a:lnTo>
                      <a:lnTo>
                        <a:pt x="334" y="0"/>
                      </a:lnTo>
                      <a:lnTo>
                        <a:pt x="350" y="0"/>
                      </a:lnTo>
                      <a:lnTo>
                        <a:pt x="365" y="2"/>
                      </a:lnTo>
                      <a:lnTo>
                        <a:pt x="381" y="4"/>
                      </a:lnTo>
                      <a:lnTo>
                        <a:pt x="398" y="7"/>
                      </a:lnTo>
                      <a:lnTo>
                        <a:pt x="414" y="12"/>
                      </a:lnTo>
                      <a:lnTo>
                        <a:pt x="429" y="16"/>
                      </a:lnTo>
                      <a:lnTo>
                        <a:pt x="445" y="21"/>
                      </a:lnTo>
                      <a:lnTo>
                        <a:pt x="460" y="27"/>
                      </a:lnTo>
                      <a:lnTo>
                        <a:pt x="474" y="34"/>
                      </a:lnTo>
                      <a:lnTo>
                        <a:pt x="489" y="41"/>
                      </a:lnTo>
                      <a:lnTo>
                        <a:pt x="503" y="49"/>
                      </a:lnTo>
                      <a:lnTo>
                        <a:pt x="516" y="58"/>
                      </a:lnTo>
                      <a:lnTo>
                        <a:pt x="529" y="67"/>
                      </a:lnTo>
                      <a:lnTo>
                        <a:pt x="542" y="77"/>
                      </a:lnTo>
                      <a:lnTo>
                        <a:pt x="553" y="89"/>
                      </a:lnTo>
                      <a:lnTo>
                        <a:pt x="565" y="100"/>
                      </a:lnTo>
                      <a:lnTo>
                        <a:pt x="576" y="112"/>
                      </a:lnTo>
                      <a:lnTo>
                        <a:pt x="587" y="124"/>
                      </a:lnTo>
                      <a:lnTo>
                        <a:pt x="596" y="137"/>
                      </a:lnTo>
                      <a:lnTo>
                        <a:pt x="606" y="150"/>
                      </a:lnTo>
                      <a:lnTo>
                        <a:pt x="614" y="164"/>
                      </a:lnTo>
                      <a:lnTo>
                        <a:pt x="622" y="179"/>
                      </a:lnTo>
                      <a:lnTo>
                        <a:pt x="629" y="194"/>
                      </a:lnTo>
                      <a:lnTo>
                        <a:pt x="635" y="209"/>
                      </a:lnTo>
                      <a:lnTo>
                        <a:pt x="641" y="224"/>
                      </a:lnTo>
                      <a:lnTo>
                        <a:pt x="645" y="239"/>
                      </a:lnTo>
                      <a:lnTo>
                        <a:pt x="649" y="255"/>
                      </a:lnTo>
                      <a:lnTo>
                        <a:pt x="653" y="270"/>
                      </a:lnTo>
                      <a:lnTo>
                        <a:pt x="655" y="286"/>
                      </a:lnTo>
                      <a:lnTo>
                        <a:pt x="657" y="302"/>
                      </a:lnTo>
                      <a:lnTo>
                        <a:pt x="658" y="318"/>
                      </a:lnTo>
                      <a:lnTo>
                        <a:pt x="658" y="334"/>
                      </a:lnTo>
                      <a:lnTo>
                        <a:pt x="657" y="350"/>
                      </a:lnTo>
                      <a:lnTo>
                        <a:pt x="655" y="366"/>
                      </a:lnTo>
                      <a:lnTo>
                        <a:pt x="653" y="382"/>
                      </a:lnTo>
                      <a:lnTo>
                        <a:pt x="650" y="398"/>
                      </a:lnTo>
                      <a:lnTo>
                        <a:pt x="646" y="415"/>
                      </a:lnTo>
                      <a:lnTo>
                        <a:pt x="642" y="428"/>
                      </a:lnTo>
                      <a:lnTo>
                        <a:pt x="638" y="441"/>
                      </a:lnTo>
                      <a:lnTo>
                        <a:pt x="633" y="454"/>
                      </a:lnTo>
                      <a:lnTo>
                        <a:pt x="627" y="467"/>
                      </a:lnTo>
                      <a:lnTo>
                        <a:pt x="621" y="479"/>
                      </a:lnTo>
                      <a:lnTo>
                        <a:pt x="615" y="492"/>
                      </a:lnTo>
                      <a:lnTo>
                        <a:pt x="608" y="503"/>
                      </a:lnTo>
                      <a:lnTo>
                        <a:pt x="601" y="514"/>
                      </a:lnTo>
                      <a:lnTo>
                        <a:pt x="593" y="525"/>
                      </a:lnTo>
                      <a:lnTo>
                        <a:pt x="585" y="536"/>
                      </a:lnTo>
                      <a:lnTo>
                        <a:pt x="576" y="546"/>
                      </a:lnTo>
                      <a:lnTo>
                        <a:pt x="567" y="555"/>
                      </a:lnTo>
                      <a:lnTo>
                        <a:pt x="557" y="565"/>
                      </a:lnTo>
                      <a:lnTo>
                        <a:pt x="548" y="575"/>
                      </a:lnTo>
                      <a:lnTo>
                        <a:pt x="538" y="583"/>
                      </a:lnTo>
                      <a:lnTo>
                        <a:pt x="527" y="591"/>
                      </a:lnTo>
                      <a:lnTo>
                        <a:pt x="517" y="599"/>
                      </a:lnTo>
                      <a:lnTo>
                        <a:pt x="506" y="606"/>
                      </a:lnTo>
                      <a:lnTo>
                        <a:pt x="495" y="613"/>
                      </a:lnTo>
                      <a:lnTo>
                        <a:pt x="483" y="619"/>
                      </a:lnTo>
                      <a:lnTo>
                        <a:pt x="471" y="625"/>
                      </a:lnTo>
                      <a:lnTo>
                        <a:pt x="459" y="631"/>
                      </a:lnTo>
                      <a:lnTo>
                        <a:pt x="447" y="636"/>
                      </a:lnTo>
                      <a:lnTo>
                        <a:pt x="434" y="640"/>
                      </a:lnTo>
                      <a:lnTo>
                        <a:pt x="422" y="644"/>
                      </a:lnTo>
                      <a:lnTo>
                        <a:pt x="409" y="649"/>
                      </a:lnTo>
                      <a:lnTo>
                        <a:pt x="396" y="652"/>
                      </a:lnTo>
                      <a:lnTo>
                        <a:pt x="382" y="654"/>
                      </a:lnTo>
                      <a:lnTo>
                        <a:pt x="369" y="656"/>
                      </a:lnTo>
                      <a:lnTo>
                        <a:pt x="356" y="657"/>
                      </a:lnTo>
                      <a:lnTo>
                        <a:pt x="343" y="658"/>
                      </a:lnTo>
                      <a:lnTo>
                        <a:pt x="329" y="658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  <a:lvl2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2pPr>
                  <a:lvl3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3pPr>
                  <a:lvl4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4pPr>
                  <a:lvl5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5pPr>
                  <a:lvl6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6pPr>
                  <a:lvl7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7pPr>
                  <a:lvl8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8pPr>
                  <a:lvl9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9pPr>
                </a:lstStyle>
                <a:p>
                  <a:pPr defTabSz="609601" hangingPunct="1">
                    <a:lnSpc>
                      <a:spcPct val="100000"/>
                    </a:lnSpc>
                    <a:tabLst/>
                    <a:defRPr/>
                  </a:pPr>
                  <a:endParaRPr lang="en-US" sz="3000" b="0" spc="0">
                    <a:solidFill>
                      <a:srgbClr val="646363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" name="Freeform 48">
                  <a:extLst>
                    <a:ext uri="{FF2B5EF4-FFF2-40B4-BE49-F238E27FC236}">
                      <a16:creationId xmlns:a16="http://schemas.microsoft.com/office/drawing/2014/main" id="{072CAF6F-1731-4F8F-B8AC-7BADD02A55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286261" y="623863"/>
                  <a:ext cx="31750" cy="31749"/>
                </a:xfrm>
                <a:custGeom>
                  <a:avLst/>
                  <a:gdLst>
                    <a:gd name="T0" fmla="*/ 310 w 657"/>
                    <a:gd name="T1" fmla="*/ 238 h 658"/>
                    <a:gd name="T2" fmla="*/ 278 w 657"/>
                    <a:gd name="T3" fmla="*/ 252 h 658"/>
                    <a:gd name="T4" fmla="*/ 257 w 657"/>
                    <a:gd name="T5" fmla="*/ 271 h 658"/>
                    <a:gd name="T6" fmla="*/ 241 w 657"/>
                    <a:gd name="T7" fmla="*/ 303 h 658"/>
                    <a:gd name="T8" fmla="*/ 237 w 657"/>
                    <a:gd name="T9" fmla="*/ 338 h 658"/>
                    <a:gd name="T10" fmla="*/ 247 w 657"/>
                    <a:gd name="T11" fmla="*/ 373 h 658"/>
                    <a:gd name="T12" fmla="*/ 270 w 657"/>
                    <a:gd name="T13" fmla="*/ 400 h 658"/>
                    <a:gd name="T14" fmla="*/ 301 w 657"/>
                    <a:gd name="T15" fmla="*/ 417 h 658"/>
                    <a:gd name="T16" fmla="*/ 329 w 657"/>
                    <a:gd name="T17" fmla="*/ 421 h 658"/>
                    <a:gd name="T18" fmla="*/ 364 w 657"/>
                    <a:gd name="T19" fmla="*/ 414 h 658"/>
                    <a:gd name="T20" fmla="*/ 393 w 657"/>
                    <a:gd name="T21" fmla="*/ 394 h 658"/>
                    <a:gd name="T22" fmla="*/ 414 w 657"/>
                    <a:gd name="T23" fmla="*/ 365 h 658"/>
                    <a:gd name="T24" fmla="*/ 421 w 657"/>
                    <a:gd name="T25" fmla="*/ 329 h 658"/>
                    <a:gd name="T26" fmla="*/ 414 w 657"/>
                    <a:gd name="T27" fmla="*/ 294 h 658"/>
                    <a:gd name="T28" fmla="*/ 394 w 657"/>
                    <a:gd name="T29" fmla="*/ 264 h 658"/>
                    <a:gd name="T30" fmla="*/ 364 w 657"/>
                    <a:gd name="T31" fmla="*/ 244 h 658"/>
                    <a:gd name="T32" fmla="*/ 329 w 657"/>
                    <a:gd name="T33" fmla="*/ 237 h 658"/>
                    <a:gd name="T34" fmla="*/ 295 w 657"/>
                    <a:gd name="T35" fmla="*/ 656 h 658"/>
                    <a:gd name="T36" fmla="*/ 233 w 657"/>
                    <a:gd name="T37" fmla="*/ 644 h 658"/>
                    <a:gd name="T38" fmla="*/ 174 w 657"/>
                    <a:gd name="T39" fmla="*/ 620 h 658"/>
                    <a:gd name="T40" fmla="*/ 120 w 657"/>
                    <a:gd name="T41" fmla="*/ 583 h 658"/>
                    <a:gd name="T42" fmla="*/ 75 w 657"/>
                    <a:gd name="T43" fmla="*/ 538 h 658"/>
                    <a:gd name="T44" fmla="*/ 39 w 657"/>
                    <a:gd name="T45" fmla="*/ 484 h 658"/>
                    <a:gd name="T46" fmla="*/ 14 w 657"/>
                    <a:gd name="T47" fmla="*/ 425 h 658"/>
                    <a:gd name="T48" fmla="*/ 2 w 657"/>
                    <a:gd name="T49" fmla="*/ 361 h 658"/>
                    <a:gd name="T50" fmla="*/ 2 w 657"/>
                    <a:gd name="T51" fmla="*/ 296 h 658"/>
                    <a:gd name="T52" fmla="*/ 14 w 657"/>
                    <a:gd name="T53" fmla="*/ 233 h 658"/>
                    <a:gd name="T54" fmla="*/ 40 w 657"/>
                    <a:gd name="T55" fmla="*/ 174 h 658"/>
                    <a:gd name="T56" fmla="*/ 75 w 657"/>
                    <a:gd name="T57" fmla="*/ 120 h 658"/>
                    <a:gd name="T58" fmla="*/ 121 w 657"/>
                    <a:gd name="T59" fmla="*/ 75 h 658"/>
                    <a:gd name="T60" fmla="*/ 174 w 657"/>
                    <a:gd name="T61" fmla="*/ 38 h 658"/>
                    <a:gd name="T62" fmla="*/ 233 w 657"/>
                    <a:gd name="T63" fmla="*/ 14 h 658"/>
                    <a:gd name="T64" fmla="*/ 295 w 657"/>
                    <a:gd name="T65" fmla="*/ 2 h 658"/>
                    <a:gd name="T66" fmla="*/ 364 w 657"/>
                    <a:gd name="T67" fmla="*/ 1 h 658"/>
                    <a:gd name="T68" fmla="*/ 428 w 657"/>
                    <a:gd name="T69" fmla="*/ 13 h 658"/>
                    <a:gd name="T70" fmla="*/ 485 w 657"/>
                    <a:gd name="T71" fmla="*/ 38 h 658"/>
                    <a:gd name="T72" fmla="*/ 537 w 657"/>
                    <a:gd name="T73" fmla="*/ 75 h 658"/>
                    <a:gd name="T74" fmla="*/ 582 w 657"/>
                    <a:gd name="T75" fmla="*/ 120 h 658"/>
                    <a:gd name="T76" fmla="*/ 619 w 657"/>
                    <a:gd name="T77" fmla="*/ 174 h 658"/>
                    <a:gd name="T78" fmla="*/ 642 w 657"/>
                    <a:gd name="T79" fmla="*/ 233 h 658"/>
                    <a:gd name="T80" fmla="*/ 655 w 657"/>
                    <a:gd name="T81" fmla="*/ 296 h 658"/>
                    <a:gd name="T82" fmla="*/ 655 w 657"/>
                    <a:gd name="T83" fmla="*/ 361 h 658"/>
                    <a:gd name="T84" fmla="*/ 643 w 657"/>
                    <a:gd name="T85" fmla="*/ 424 h 658"/>
                    <a:gd name="T86" fmla="*/ 619 w 657"/>
                    <a:gd name="T87" fmla="*/ 484 h 658"/>
                    <a:gd name="T88" fmla="*/ 582 w 657"/>
                    <a:gd name="T89" fmla="*/ 537 h 658"/>
                    <a:gd name="T90" fmla="*/ 537 w 657"/>
                    <a:gd name="T91" fmla="*/ 583 h 658"/>
                    <a:gd name="T92" fmla="*/ 483 w 657"/>
                    <a:gd name="T93" fmla="*/ 620 h 658"/>
                    <a:gd name="T94" fmla="*/ 425 w 657"/>
                    <a:gd name="T95" fmla="*/ 644 h 658"/>
                    <a:gd name="T96" fmla="*/ 361 w 657"/>
                    <a:gd name="T97" fmla="*/ 656 h 6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657" h="658">
                      <a:moveTo>
                        <a:pt x="329" y="237"/>
                      </a:moveTo>
                      <a:lnTo>
                        <a:pt x="329" y="237"/>
                      </a:lnTo>
                      <a:lnTo>
                        <a:pt x="320" y="237"/>
                      </a:lnTo>
                      <a:lnTo>
                        <a:pt x="310" y="238"/>
                      </a:lnTo>
                      <a:lnTo>
                        <a:pt x="302" y="240"/>
                      </a:lnTo>
                      <a:lnTo>
                        <a:pt x="293" y="243"/>
                      </a:lnTo>
                      <a:lnTo>
                        <a:pt x="285" y="247"/>
                      </a:lnTo>
                      <a:lnTo>
                        <a:pt x="278" y="252"/>
                      </a:lnTo>
                      <a:lnTo>
                        <a:pt x="271" y="257"/>
                      </a:lnTo>
                      <a:lnTo>
                        <a:pt x="264" y="264"/>
                      </a:lnTo>
                      <a:lnTo>
                        <a:pt x="263" y="264"/>
                      </a:lnTo>
                      <a:lnTo>
                        <a:pt x="257" y="271"/>
                      </a:lnTo>
                      <a:lnTo>
                        <a:pt x="252" y="278"/>
                      </a:lnTo>
                      <a:lnTo>
                        <a:pt x="247" y="286"/>
                      </a:lnTo>
                      <a:lnTo>
                        <a:pt x="244" y="294"/>
                      </a:lnTo>
                      <a:lnTo>
                        <a:pt x="241" y="303"/>
                      </a:lnTo>
                      <a:lnTo>
                        <a:pt x="239" y="311"/>
                      </a:lnTo>
                      <a:lnTo>
                        <a:pt x="237" y="320"/>
                      </a:lnTo>
                      <a:lnTo>
                        <a:pt x="237" y="329"/>
                      </a:lnTo>
                      <a:lnTo>
                        <a:pt x="237" y="338"/>
                      </a:lnTo>
                      <a:lnTo>
                        <a:pt x="239" y="347"/>
                      </a:lnTo>
                      <a:lnTo>
                        <a:pt x="241" y="355"/>
                      </a:lnTo>
                      <a:lnTo>
                        <a:pt x="244" y="365"/>
                      </a:lnTo>
                      <a:lnTo>
                        <a:pt x="247" y="373"/>
                      </a:lnTo>
                      <a:lnTo>
                        <a:pt x="252" y="380"/>
                      </a:lnTo>
                      <a:lnTo>
                        <a:pt x="257" y="387"/>
                      </a:lnTo>
                      <a:lnTo>
                        <a:pt x="263" y="394"/>
                      </a:lnTo>
                      <a:lnTo>
                        <a:pt x="270" y="400"/>
                      </a:lnTo>
                      <a:lnTo>
                        <a:pt x="277" y="406"/>
                      </a:lnTo>
                      <a:lnTo>
                        <a:pt x="285" y="410"/>
                      </a:lnTo>
                      <a:lnTo>
                        <a:pt x="293" y="414"/>
                      </a:lnTo>
                      <a:lnTo>
                        <a:pt x="301" y="417"/>
                      </a:lnTo>
                      <a:lnTo>
                        <a:pt x="310" y="420"/>
                      </a:lnTo>
                      <a:lnTo>
                        <a:pt x="320" y="421"/>
                      </a:lnTo>
                      <a:lnTo>
                        <a:pt x="329" y="421"/>
                      </a:lnTo>
                      <a:lnTo>
                        <a:pt x="329" y="421"/>
                      </a:lnTo>
                      <a:lnTo>
                        <a:pt x="338" y="421"/>
                      </a:lnTo>
                      <a:lnTo>
                        <a:pt x="346" y="419"/>
                      </a:lnTo>
                      <a:lnTo>
                        <a:pt x="355" y="417"/>
                      </a:lnTo>
                      <a:lnTo>
                        <a:pt x="364" y="414"/>
                      </a:lnTo>
                      <a:lnTo>
                        <a:pt x="372" y="410"/>
                      </a:lnTo>
                      <a:lnTo>
                        <a:pt x="379" y="406"/>
                      </a:lnTo>
                      <a:lnTo>
                        <a:pt x="386" y="400"/>
                      </a:lnTo>
                      <a:lnTo>
                        <a:pt x="393" y="394"/>
                      </a:lnTo>
                      <a:lnTo>
                        <a:pt x="399" y="388"/>
                      </a:lnTo>
                      <a:lnTo>
                        <a:pt x="405" y="380"/>
                      </a:lnTo>
                      <a:lnTo>
                        <a:pt x="410" y="373"/>
                      </a:lnTo>
                      <a:lnTo>
                        <a:pt x="414" y="365"/>
                      </a:lnTo>
                      <a:lnTo>
                        <a:pt x="417" y="355"/>
                      </a:lnTo>
                      <a:lnTo>
                        <a:pt x="419" y="347"/>
                      </a:lnTo>
                      <a:lnTo>
                        <a:pt x="421" y="338"/>
                      </a:lnTo>
                      <a:lnTo>
                        <a:pt x="421" y="329"/>
                      </a:lnTo>
                      <a:lnTo>
                        <a:pt x="421" y="320"/>
                      </a:lnTo>
                      <a:lnTo>
                        <a:pt x="419" y="311"/>
                      </a:lnTo>
                      <a:lnTo>
                        <a:pt x="417" y="302"/>
                      </a:lnTo>
                      <a:lnTo>
                        <a:pt x="414" y="294"/>
                      </a:lnTo>
                      <a:lnTo>
                        <a:pt x="410" y="286"/>
                      </a:lnTo>
                      <a:lnTo>
                        <a:pt x="405" y="278"/>
                      </a:lnTo>
                      <a:lnTo>
                        <a:pt x="400" y="271"/>
                      </a:lnTo>
                      <a:lnTo>
                        <a:pt x="394" y="264"/>
                      </a:lnTo>
                      <a:lnTo>
                        <a:pt x="387" y="258"/>
                      </a:lnTo>
                      <a:lnTo>
                        <a:pt x="380" y="252"/>
                      </a:lnTo>
                      <a:lnTo>
                        <a:pt x="372" y="248"/>
                      </a:lnTo>
                      <a:lnTo>
                        <a:pt x="364" y="244"/>
                      </a:lnTo>
                      <a:lnTo>
                        <a:pt x="355" y="241"/>
                      </a:lnTo>
                      <a:lnTo>
                        <a:pt x="346" y="238"/>
                      </a:lnTo>
                      <a:lnTo>
                        <a:pt x="338" y="237"/>
                      </a:lnTo>
                      <a:lnTo>
                        <a:pt x="329" y="237"/>
                      </a:lnTo>
                      <a:close/>
                      <a:moveTo>
                        <a:pt x="329" y="658"/>
                      </a:moveTo>
                      <a:lnTo>
                        <a:pt x="329" y="658"/>
                      </a:lnTo>
                      <a:lnTo>
                        <a:pt x="311" y="657"/>
                      </a:lnTo>
                      <a:lnTo>
                        <a:pt x="295" y="656"/>
                      </a:lnTo>
                      <a:lnTo>
                        <a:pt x="279" y="654"/>
                      </a:lnTo>
                      <a:lnTo>
                        <a:pt x="264" y="652"/>
                      </a:lnTo>
                      <a:lnTo>
                        <a:pt x="248" y="648"/>
                      </a:lnTo>
                      <a:lnTo>
                        <a:pt x="233" y="644"/>
                      </a:lnTo>
                      <a:lnTo>
                        <a:pt x="217" y="639"/>
                      </a:lnTo>
                      <a:lnTo>
                        <a:pt x="202" y="633"/>
                      </a:lnTo>
                      <a:lnTo>
                        <a:pt x="188" y="627"/>
                      </a:lnTo>
                      <a:lnTo>
                        <a:pt x="174" y="620"/>
                      </a:lnTo>
                      <a:lnTo>
                        <a:pt x="160" y="612"/>
                      </a:lnTo>
                      <a:lnTo>
                        <a:pt x="147" y="602"/>
                      </a:lnTo>
                      <a:lnTo>
                        <a:pt x="134" y="593"/>
                      </a:lnTo>
                      <a:lnTo>
                        <a:pt x="120" y="583"/>
                      </a:lnTo>
                      <a:lnTo>
                        <a:pt x="108" y="573"/>
                      </a:lnTo>
                      <a:lnTo>
                        <a:pt x="96" y="561"/>
                      </a:lnTo>
                      <a:lnTo>
                        <a:pt x="85" y="550"/>
                      </a:lnTo>
                      <a:lnTo>
                        <a:pt x="75" y="538"/>
                      </a:lnTo>
                      <a:lnTo>
                        <a:pt x="65" y="525"/>
                      </a:lnTo>
                      <a:lnTo>
                        <a:pt x="56" y="511"/>
                      </a:lnTo>
                      <a:lnTo>
                        <a:pt x="47" y="498"/>
                      </a:lnTo>
                      <a:lnTo>
                        <a:pt x="39" y="484"/>
                      </a:lnTo>
                      <a:lnTo>
                        <a:pt x="32" y="470"/>
                      </a:lnTo>
                      <a:lnTo>
                        <a:pt x="25" y="455"/>
                      </a:lnTo>
                      <a:lnTo>
                        <a:pt x="19" y="440"/>
                      </a:lnTo>
                      <a:lnTo>
                        <a:pt x="14" y="425"/>
                      </a:lnTo>
                      <a:lnTo>
                        <a:pt x="10" y="409"/>
                      </a:lnTo>
                      <a:lnTo>
                        <a:pt x="6" y="394"/>
                      </a:lnTo>
                      <a:lnTo>
                        <a:pt x="4" y="378"/>
                      </a:lnTo>
                      <a:lnTo>
                        <a:pt x="2" y="361"/>
                      </a:lnTo>
                      <a:lnTo>
                        <a:pt x="1" y="345"/>
                      </a:lnTo>
                      <a:lnTo>
                        <a:pt x="0" y="329"/>
                      </a:lnTo>
                      <a:lnTo>
                        <a:pt x="1" y="313"/>
                      </a:lnTo>
                      <a:lnTo>
                        <a:pt x="2" y="296"/>
                      </a:lnTo>
                      <a:lnTo>
                        <a:pt x="4" y="280"/>
                      </a:lnTo>
                      <a:lnTo>
                        <a:pt x="6" y="264"/>
                      </a:lnTo>
                      <a:lnTo>
                        <a:pt x="10" y="248"/>
                      </a:lnTo>
                      <a:lnTo>
                        <a:pt x="14" y="233"/>
                      </a:lnTo>
                      <a:lnTo>
                        <a:pt x="19" y="218"/>
                      </a:lnTo>
                      <a:lnTo>
                        <a:pt x="25" y="202"/>
                      </a:lnTo>
                      <a:lnTo>
                        <a:pt x="32" y="188"/>
                      </a:lnTo>
                      <a:lnTo>
                        <a:pt x="40" y="174"/>
                      </a:lnTo>
                      <a:lnTo>
                        <a:pt x="47" y="160"/>
                      </a:lnTo>
                      <a:lnTo>
                        <a:pt x="56" y="147"/>
                      </a:lnTo>
                      <a:lnTo>
                        <a:pt x="65" y="134"/>
                      </a:lnTo>
                      <a:lnTo>
                        <a:pt x="75" y="120"/>
                      </a:lnTo>
                      <a:lnTo>
                        <a:pt x="86" y="108"/>
                      </a:lnTo>
                      <a:lnTo>
                        <a:pt x="97" y="96"/>
                      </a:lnTo>
                      <a:lnTo>
                        <a:pt x="109" y="85"/>
                      </a:lnTo>
                      <a:lnTo>
                        <a:pt x="121" y="75"/>
                      </a:lnTo>
                      <a:lnTo>
                        <a:pt x="134" y="65"/>
                      </a:lnTo>
                      <a:lnTo>
                        <a:pt x="147" y="56"/>
                      </a:lnTo>
                      <a:lnTo>
                        <a:pt x="160" y="47"/>
                      </a:lnTo>
                      <a:lnTo>
                        <a:pt x="174" y="38"/>
                      </a:lnTo>
                      <a:lnTo>
                        <a:pt x="188" y="31"/>
                      </a:lnTo>
                      <a:lnTo>
                        <a:pt x="202" y="25"/>
                      </a:lnTo>
                      <a:lnTo>
                        <a:pt x="217" y="19"/>
                      </a:lnTo>
                      <a:lnTo>
                        <a:pt x="233" y="14"/>
                      </a:lnTo>
                      <a:lnTo>
                        <a:pt x="248" y="10"/>
                      </a:lnTo>
                      <a:lnTo>
                        <a:pt x="264" y="7"/>
                      </a:lnTo>
                      <a:lnTo>
                        <a:pt x="279" y="4"/>
                      </a:lnTo>
                      <a:lnTo>
                        <a:pt x="295" y="2"/>
                      </a:lnTo>
                      <a:lnTo>
                        <a:pt x="311" y="1"/>
                      </a:lnTo>
                      <a:lnTo>
                        <a:pt x="329" y="0"/>
                      </a:lnTo>
                      <a:lnTo>
                        <a:pt x="346" y="0"/>
                      </a:lnTo>
                      <a:lnTo>
                        <a:pt x="364" y="1"/>
                      </a:lnTo>
                      <a:lnTo>
                        <a:pt x="380" y="3"/>
                      </a:lnTo>
                      <a:lnTo>
                        <a:pt x="396" y="6"/>
                      </a:lnTo>
                      <a:lnTo>
                        <a:pt x="413" y="9"/>
                      </a:lnTo>
                      <a:lnTo>
                        <a:pt x="428" y="13"/>
                      </a:lnTo>
                      <a:lnTo>
                        <a:pt x="443" y="18"/>
                      </a:lnTo>
                      <a:lnTo>
                        <a:pt x="458" y="24"/>
                      </a:lnTo>
                      <a:lnTo>
                        <a:pt x="471" y="31"/>
                      </a:lnTo>
                      <a:lnTo>
                        <a:pt x="485" y="38"/>
                      </a:lnTo>
                      <a:lnTo>
                        <a:pt x="498" y="47"/>
                      </a:lnTo>
                      <a:lnTo>
                        <a:pt x="512" y="55"/>
                      </a:lnTo>
                      <a:lnTo>
                        <a:pt x="525" y="65"/>
                      </a:lnTo>
                      <a:lnTo>
                        <a:pt x="537" y="75"/>
                      </a:lnTo>
                      <a:lnTo>
                        <a:pt x="549" y="85"/>
                      </a:lnTo>
                      <a:lnTo>
                        <a:pt x="561" y="96"/>
                      </a:lnTo>
                      <a:lnTo>
                        <a:pt x="572" y="108"/>
                      </a:lnTo>
                      <a:lnTo>
                        <a:pt x="582" y="120"/>
                      </a:lnTo>
                      <a:lnTo>
                        <a:pt x="592" y="134"/>
                      </a:lnTo>
                      <a:lnTo>
                        <a:pt x="602" y="147"/>
                      </a:lnTo>
                      <a:lnTo>
                        <a:pt x="611" y="160"/>
                      </a:lnTo>
                      <a:lnTo>
                        <a:pt x="619" y="174"/>
                      </a:lnTo>
                      <a:lnTo>
                        <a:pt x="626" y="188"/>
                      </a:lnTo>
                      <a:lnTo>
                        <a:pt x="632" y="202"/>
                      </a:lnTo>
                      <a:lnTo>
                        <a:pt x="638" y="218"/>
                      </a:lnTo>
                      <a:lnTo>
                        <a:pt x="642" y="233"/>
                      </a:lnTo>
                      <a:lnTo>
                        <a:pt x="647" y="248"/>
                      </a:lnTo>
                      <a:lnTo>
                        <a:pt x="650" y="264"/>
                      </a:lnTo>
                      <a:lnTo>
                        <a:pt x="653" y="279"/>
                      </a:lnTo>
                      <a:lnTo>
                        <a:pt x="655" y="296"/>
                      </a:lnTo>
                      <a:lnTo>
                        <a:pt x="656" y="312"/>
                      </a:lnTo>
                      <a:lnTo>
                        <a:pt x="657" y="328"/>
                      </a:lnTo>
                      <a:lnTo>
                        <a:pt x="656" y="345"/>
                      </a:lnTo>
                      <a:lnTo>
                        <a:pt x="655" y="361"/>
                      </a:lnTo>
                      <a:lnTo>
                        <a:pt x="653" y="378"/>
                      </a:lnTo>
                      <a:lnTo>
                        <a:pt x="650" y="393"/>
                      </a:lnTo>
                      <a:lnTo>
                        <a:pt x="647" y="409"/>
                      </a:lnTo>
                      <a:lnTo>
                        <a:pt x="643" y="424"/>
                      </a:lnTo>
                      <a:lnTo>
                        <a:pt x="638" y="439"/>
                      </a:lnTo>
                      <a:lnTo>
                        <a:pt x="632" y="455"/>
                      </a:lnTo>
                      <a:lnTo>
                        <a:pt x="626" y="469"/>
                      </a:lnTo>
                      <a:lnTo>
                        <a:pt x="619" y="484"/>
                      </a:lnTo>
                      <a:lnTo>
                        <a:pt x="611" y="497"/>
                      </a:lnTo>
                      <a:lnTo>
                        <a:pt x="602" y="511"/>
                      </a:lnTo>
                      <a:lnTo>
                        <a:pt x="592" y="525"/>
                      </a:lnTo>
                      <a:lnTo>
                        <a:pt x="582" y="537"/>
                      </a:lnTo>
                      <a:lnTo>
                        <a:pt x="572" y="550"/>
                      </a:lnTo>
                      <a:lnTo>
                        <a:pt x="561" y="561"/>
                      </a:lnTo>
                      <a:lnTo>
                        <a:pt x="549" y="573"/>
                      </a:lnTo>
                      <a:lnTo>
                        <a:pt x="537" y="583"/>
                      </a:lnTo>
                      <a:lnTo>
                        <a:pt x="524" y="593"/>
                      </a:lnTo>
                      <a:lnTo>
                        <a:pt x="511" y="602"/>
                      </a:lnTo>
                      <a:lnTo>
                        <a:pt x="497" y="612"/>
                      </a:lnTo>
                      <a:lnTo>
                        <a:pt x="483" y="620"/>
                      </a:lnTo>
                      <a:lnTo>
                        <a:pt x="469" y="627"/>
                      </a:lnTo>
                      <a:lnTo>
                        <a:pt x="454" y="633"/>
                      </a:lnTo>
                      <a:lnTo>
                        <a:pt x="440" y="639"/>
                      </a:lnTo>
                      <a:lnTo>
                        <a:pt x="425" y="644"/>
                      </a:lnTo>
                      <a:lnTo>
                        <a:pt x="408" y="648"/>
                      </a:lnTo>
                      <a:lnTo>
                        <a:pt x="393" y="652"/>
                      </a:lnTo>
                      <a:lnTo>
                        <a:pt x="377" y="654"/>
                      </a:lnTo>
                      <a:lnTo>
                        <a:pt x="361" y="656"/>
                      </a:lnTo>
                      <a:lnTo>
                        <a:pt x="345" y="657"/>
                      </a:lnTo>
                      <a:lnTo>
                        <a:pt x="329" y="658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  <a:lvl2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2pPr>
                  <a:lvl3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3pPr>
                  <a:lvl4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4pPr>
                  <a:lvl5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5pPr>
                  <a:lvl6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6pPr>
                  <a:lvl7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7pPr>
                  <a:lvl8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8pPr>
                  <a:lvl9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9pPr>
                </a:lstStyle>
                <a:p>
                  <a:pPr defTabSz="609601" hangingPunct="1">
                    <a:lnSpc>
                      <a:spcPct val="100000"/>
                    </a:lnSpc>
                    <a:tabLst/>
                    <a:defRPr/>
                  </a:pPr>
                  <a:endParaRPr lang="en-US" sz="3000" b="0" spc="0">
                    <a:solidFill>
                      <a:srgbClr val="646363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Freeform 49">
                  <a:extLst>
                    <a:ext uri="{FF2B5EF4-FFF2-40B4-BE49-F238E27FC236}">
                      <a16:creationId xmlns:a16="http://schemas.microsoft.com/office/drawing/2014/main" id="{B434F115-1E5D-4E32-BD82-EF23F82906F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254511" y="566715"/>
                  <a:ext cx="31750" cy="31749"/>
                </a:xfrm>
                <a:custGeom>
                  <a:avLst/>
                  <a:gdLst>
                    <a:gd name="T0" fmla="*/ 305 w 656"/>
                    <a:gd name="T1" fmla="*/ 240 h 658"/>
                    <a:gd name="T2" fmla="*/ 272 w 656"/>
                    <a:gd name="T3" fmla="*/ 257 h 658"/>
                    <a:gd name="T4" fmla="*/ 248 w 656"/>
                    <a:gd name="T5" fmla="*/ 283 h 658"/>
                    <a:gd name="T6" fmla="*/ 237 w 656"/>
                    <a:gd name="T7" fmla="*/ 316 h 658"/>
                    <a:gd name="T8" fmla="*/ 240 w 656"/>
                    <a:gd name="T9" fmla="*/ 352 h 658"/>
                    <a:gd name="T10" fmla="*/ 256 w 656"/>
                    <a:gd name="T11" fmla="*/ 385 h 658"/>
                    <a:gd name="T12" fmla="*/ 282 w 656"/>
                    <a:gd name="T13" fmla="*/ 408 h 658"/>
                    <a:gd name="T14" fmla="*/ 315 w 656"/>
                    <a:gd name="T15" fmla="*/ 421 h 658"/>
                    <a:gd name="T16" fmla="*/ 353 w 656"/>
                    <a:gd name="T17" fmla="*/ 418 h 658"/>
                    <a:gd name="T18" fmla="*/ 385 w 656"/>
                    <a:gd name="T19" fmla="*/ 401 h 658"/>
                    <a:gd name="T20" fmla="*/ 407 w 656"/>
                    <a:gd name="T21" fmla="*/ 375 h 658"/>
                    <a:gd name="T22" fmla="*/ 420 w 656"/>
                    <a:gd name="T23" fmla="*/ 342 h 658"/>
                    <a:gd name="T24" fmla="*/ 418 w 656"/>
                    <a:gd name="T25" fmla="*/ 304 h 658"/>
                    <a:gd name="T26" fmla="*/ 401 w 656"/>
                    <a:gd name="T27" fmla="*/ 273 h 658"/>
                    <a:gd name="T28" fmla="*/ 374 w 656"/>
                    <a:gd name="T29" fmla="*/ 248 h 658"/>
                    <a:gd name="T30" fmla="*/ 330 w 656"/>
                    <a:gd name="T31" fmla="*/ 237 h 658"/>
                    <a:gd name="T32" fmla="*/ 288 w 656"/>
                    <a:gd name="T33" fmla="*/ 656 h 658"/>
                    <a:gd name="T34" fmla="*/ 237 w 656"/>
                    <a:gd name="T35" fmla="*/ 644 h 658"/>
                    <a:gd name="T36" fmla="*/ 187 w 656"/>
                    <a:gd name="T37" fmla="*/ 625 h 658"/>
                    <a:gd name="T38" fmla="*/ 141 w 656"/>
                    <a:gd name="T39" fmla="*/ 599 h 658"/>
                    <a:gd name="T40" fmla="*/ 100 w 656"/>
                    <a:gd name="T41" fmla="*/ 564 h 658"/>
                    <a:gd name="T42" fmla="*/ 65 w 656"/>
                    <a:gd name="T43" fmla="*/ 525 h 658"/>
                    <a:gd name="T44" fmla="*/ 35 w 656"/>
                    <a:gd name="T45" fmla="*/ 478 h 658"/>
                    <a:gd name="T46" fmla="*/ 14 w 656"/>
                    <a:gd name="T47" fmla="*/ 427 h 658"/>
                    <a:gd name="T48" fmla="*/ 2 w 656"/>
                    <a:gd name="T49" fmla="*/ 366 h 658"/>
                    <a:gd name="T50" fmla="*/ 1 w 656"/>
                    <a:gd name="T51" fmla="*/ 301 h 658"/>
                    <a:gd name="T52" fmla="*/ 12 w 656"/>
                    <a:gd name="T53" fmla="*/ 239 h 658"/>
                    <a:gd name="T54" fmla="*/ 35 w 656"/>
                    <a:gd name="T55" fmla="*/ 180 h 658"/>
                    <a:gd name="T56" fmla="*/ 71 w 656"/>
                    <a:gd name="T57" fmla="*/ 124 h 658"/>
                    <a:gd name="T58" fmla="*/ 115 w 656"/>
                    <a:gd name="T59" fmla="*/ 78 h 658"/>
                    <a:gd name="T60" fmla="*/ 168 w 656"/>
                    <a:gd name="T61" fmla="*/ 42 h 658"/>
                    <a:gd name="T62" fmla="*/ 228 w 656"/>
                    <a:gd name="T63" fmla="*/ 15 h 658"/>
                    <a:gd name="T64" fmla="*/ 291 w 656"/>
                    <a:gd name="T65" fmla="*/ 2 h 658"/>
                    <a:gd name="T66" fmla="*/ 356 w 656"/>
                    <a:gd name="T67" fmla="*/ 1 h 658"/>
                    <a:gd name="T68" fmla="*/ 419 w 656"/>
                    <a:gd name="T69" fmla="*/ 12 h 658"/>
                    <a:gd name="T70" fmla="*/ 478 w 656"/>
                    <a:gd name="T71" fmla="*/ 37 h 658"/>
                    <a:gd name="T72" fmla="*/ 533 w 656"/>
                    <a:gd name="T73" fmla="*/ 71 h 658"/>
                    <a:gd name="T74" fmla="*/ 579 w 656"/>
                    <a:gd name="T75" fmla="*/ 116 h 658"/>
                    <a:gd name="T76" fmla="*/ 616 w 656"/>
                    <a:gd name="T77" fmla="*/ 168 h 658"/>
                    <a:gd name="T78" fmla="*/ 641 w 656"/>
                    <a:gd name="T79" fmla="*/ 228 h 658"/>
                    <a:gd name="T80" fmla="*/ 655 w 656"/>
                    <a:gd name="T81" fmla="*/ 293 h 658"/>
                    <a:gd name="T82" fmla="*/ 655 w 656"/>
                    <a:gd name="T83" fmla="*/ 358 h 658"/>
                    <a:gd name="T84" fmla="*/ 643 w 656"/>
                    <a:gd name="T85" fmla="*/ 421 h 658"/>
                    <a:gd name="T86" fmla="*/ 620 w 656"/>
                    <a:gd name="T87" fmla="*/ 479 h 658"/>
                    <a:gd name="T88" fmla="*/ 585 w 656"/>
                    <a:gd name="T89" fmla="*/ 532 h 658"/>
                    <a:gd name="T90" fmla="*/ 542 w 656"/>
                    <a:gd name="T91" fmla="*/ 579 h 658"/>
                    <a:gd name="T92" fmla="*/ 489 w 656"/>
                    <a:gd name="T93" fmla="*/ 615 h 658"/>
                    <a:gd name="T94" fmla="*/ 430 w 656"/>
                    <a:gd name="T95" fmla="*/ 642 h 658"/>
                    <a:gd name="T96" fmla="*/ 350 w 656"/>
                    <a:gd name="T97" fmla="*/ 657 h 6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656" h="658">
                      <a:moveTo>
                        <a:pt x="330" y="237"/>
                      </a:moveTo>
                      <a:lnTo>
                        <a:pt x="317" y="237"/>
                      </a:lnTo>
                      <a:lnTo>
                        <a:pt x="305" y="240"/>
                      </a:lnTo>
                      <a:lnTo>
                        <a:pt x="305" y="240"/>
                      </a:lnTo>
                      <a:lnTo>
                        <a:pt x="296" y="242"/>
                      </a:lnTo>
                      <a:lnTo>
                        <a:pt x="287" y="246"/>
                      </a:lnTo>
                      <a:lnTo>
                        <a:pt x="279" y="250"/>
                      </a:lnTo>
                      <a:lnTo>
                        <a:pt x="272" y="257"/>
                      </a:lnTo>
                      <a:lnTo>
                        <a:pt x="265" y="262"/>
                      </a:lnTo>
                      <a:lnTo>
                        <a:pt x="259" y="269"/>
                      </a:lnTo>
                      <a:lnTo>
                        <a:pt x="253" y="276"/>
                      </a:lnTo>
                      <a:lnTo>
                        <a:pt x="248" y="283"/>
                      </a:lnTo>
                      <a:lnTo>
                        <a:pt x="244" y="291"/>
                      </a:lnTo>
                      <a:lnTo>
                        <a:pt x="241" y="299"/>
                      </a:lnTo>
                      <a:lnTo>
                        <a:pt x="238" y="308"/>
                      </a:lnTo>
                      <a:lnTo>
                        <a:pt x="237" y="316"/>
                      </a:lnTo>
                      <a:lnTo>
                        <a:pt x="236" y="325"/>
                      </a:lnTo>
                      <a:lnTo>
                        <a:pt x="236" y="334"/>
                      </a:lnTo>
                      <a:lnTo>
                        <a:pt x="238" y="344"/>
                      </a:lnTo>
                      <a:lnTo>
                        <a:pt x="240" y="352"/>
                      </a:lnTo>
                      <a:lnTo>
                        <a:pt x="243" y="361"/>
                      </a:lnTo>
                      <a:lnTo>
                        <a:pt x="246" y="370"/>
                      </a:lnTo>
                      <a:lnTo>
                        <a:pt x="251" y="378"/>
                      </a:lnTo>
                      <a:lnTo>
                        <a:pt x="256" y="385"/>
                      </a:lnTo>
                      <a:lnTo>
                        <a:pt x="262" y="392"/>
                      </a:lnTo>
                      <a:lnTo>
                        <a:pt x="268" y="398"/>
                      </a:lnTo>
                      <a:lnTo>
                        <a:pt x="275" y="403"/>
                      </a:lnTo>
                      <a:lnTo>
                        <a:pt x="282" y="408"/>
                      </a:lnTo>
                      <a:lnTo>
                        <a:pt x="290" y="412"/>
                      </a:lnTo>
                      <a:lnTo>
                        <a:pt x="298" y="415"/>
                      </a:lnTo>
                      <a:lnTo>
                        <a:pt x="307" y="419"/>
                      </a:lnTo>
                      <a:lnTo>
                        <a:pt x="315" y="421"/>
                      </a:lnTo>
                      <a:lnTo>
                        <a:pt x="325" y="421"/>
                      </a:lnTo>
                      <a:lnTo>
                        <a:pt x="334" y="421"/>
                      </a:lnTo>
                      <a:lnTo>
                        <a:pt x="344" y="420"/>
                      </a:lnTo>
                      <a:lnTo>
                        <a:pt x="353" y="418"/>
                      </a:lnTo>
                      <a:lnTo>
                        <a:pt x="362" y="415"/>
                      </a:lnTo>
                      <a:lnTo>
                        <a:pt x="370" y="411"/>
                      </a:lnTo>
                      <a:lnTo>
                        <a:pt x="377" y="407"/>
                      </a:lnTo>
                      <a:lnTo>
                        <a:pt x="385" y="401"/>
                      </a:lnTo>
                      <a:lnTo>
                        <a:pt x="391" y="396"/>
                      </a:lnTo>
                      <a:lnTo>
                        <a:pt x="397" y="389"/>
                      </a:lnTo>
                      <a:lnTo>
                        <a:pt x="403" y="382"/>
                      </a:lnTo>
                      <a:lnTo>
                        <a:pt x="407" y="375"/>
                      </a:lnTo>
                      <a:lnTo>
                        <a:pt x="411" y="367"/>
                      </a:lnTo>
                      <a:lnTo>
                        <a:pt x="415" y="359"/>
                      </a:lnTo>
                      <a:lnTo>
                        <a:pt x="418" y="350"/>
                      </a:lnTo>
                      <a:lnTo>
                        <a:pt x="420" y="342"/>
                      </a:lnTo>
                      <a:lnTo>
                        <a:pt x="421" y="332"/>
                      </a:lnTo>
                      <a:lnTo>
                        <a:pt x="420" y="323"/>
                      </a:lnTo>
                      <a:lnTo>
                        <a:pt x="420" y="314"/>
                      </a:lnTo>
                      <a:lnTo>
                        <a:pt x="418" y="304"/>
                      </a:lnTo>
                      <a:lnTo>
                        <a:pt x="414" y="296"/>
                      </a:lnTo>
                      <a:lnTo>
                        <a:pt x="410" y="288"/>
                      </a:lnTo>
                      <a:lnTo>
                        <a:pt x="406" y="280"/>
                      </a:lnTo>
                      <a:lnTo>
                        <a:pt x="401" y="273"/>
                      </a:lnTo>
                      <a:lnTo>
                        <a:pt x="395" y="266"/>
                      </a:lnTo>
                      <a:lnTo>
                        <a:pt x="389" y="260"/>
                      </a:lnTo>
                      <a:lnTo>
                        <a:pt x="382" y="253"/>
                      </a:lnTo>
                      <a:lnTo>
                        <a:pt x="374" y="248"/>
                      </a:lnTo>
                      <a:lnTo>
                        <a:pt x="364" y="243"/>
                      </a:lnTo>
                      <a:lnTo>
                        <a:pt x="353" y="240"/>
                      </a:lnTo>
                      <a:lnTo>
                        <a:pt x="341" y="238"/>
                      </a:lnTo>
                      <a:lnTo>
                        <a:pt x="330" y="237"/>
                      </a:lnTo>
                      <a:close/>
                      <a:moveTo>
                        <a:pt x="330" y="658"/>
                      </a:moveTo>
                      <a:lnTo>
                        <a:pt x="315" y="658"/>
                      </a:lnTo>
                      <a:lnTo>
                        <a:pt x="302" y="657"/>
                      </a:lnTo>
                      <a:lnTo>
                        <a:pt x="288" y="656"/>
                      </a:lnTo>
                      <a:lnTo>
                        <a:pt x="275" y="653"/>
                      </a:lnTo>
                      <a:lnTo>
                        <a:pt x="262" y="650"/>
                      </a:lnTo>
                      <a:lnTo>
                        <a:pt x="249" y="647"/>
                      </a:lnTo>
                      <a:lnTo>
                        <a:pt x="237" y="644"/>
                      </a:lnTo>
                      <a:lnTo>
                        <a:pt x="223" y="640"/>
                      </a:lnTo>
                      <a:lnTo>
                        <a:pt x="211" y="635"/>
                      </a:lnTo>
                      <a:lnTo>
                        <a:pt x="199" y="630"/>
                      </a:lnTo>
                      <a:lnTo>
                        <a:pt x="187" y="625"/>
                      </a:lnTo>
                      <a:lnTo>
                        <a:pt x="175" y="619"/>
                      </a:lnTo>
                      <a:lnTo>
                        <a:pt x="163" y="613"/>
                      </a:lnTo>
                      <a:lnTo>
                        <a:pt x="152" y="606"/>
                      </a:lnTo>
                      <a:lnTo>
                        <a:pt x="141" y="599"/>
                      </a:lnTo>
                      <a:lnTo>
                        <a:pt x="130" y="591"/>
                      </a:lnTo>
                      <a:lnTo>
                        <a:pt x="119" y="583"/>
                      </a:lnTo>
                      <a:lnTo>
                        <a:pt x="109" y="573"/>
                      </a:lnTo>
                      <a:lnTo>
                        <a:pt x="100" y="564"/>
                      </a:lnTo>
                      <a:lnTo>
                        <a:pt x="90" y="555"/>
                      </a:lnTo>
                      <a:lnTo>
                        <a:pt x="81" y="545"/>
                      </a:lnTo>
                      <a:lnTo>
                        <a:pt x="73" y="535"/>
                      </a:lnTo>
                      <a:lnTo>
                        <a:pt x="65" y="525"/>
                      </a:lnTo>
                      <a:lnTo>
                        <a:pt x="57" y="514"/>
                      </a:lnTo>
                      <a:lnTo>
                        <a:pt x="50" y="503"/>
                      </a:lnTo>
                      <a:lnTo>
                        <a:pt x="43" y="490"/>
                      </a:lnTo>
                      <a:lnTo>
                        <a:pt x="35" y="478"/>
                      </a:lnTo>
                      <a:lnTo>
                        <a:pt x="29" y="466"/>
                      </a:lnTo>
                      <a:lnTo>
                        <a:pt x="24" y="454"/>
                      </a:lnTo>
                      <a:lnTo>
                        <a:pt x="19" y="441"/>
                      </a:lnTo>
                      <a:lnTo>
                        <a:pt x="14" y="427"/>
                      </a:lnTo>
                      <a:lnTo>
                        <a:pt x="10" y="413"/>
                      </a:lnTo>
                      <a:lnTo>
                        <a:pt x="7" y="397"/>
                      </a:lnTo>
                      <a:lnTo>
                        <a:pt x="4" y="382"/>
                      </a:lnTo>
                      <a:lnTo>
                        <a:pt x="2" y="366"/>
                      </a:lnTo>
                      <a:lnTo>
                        <a:pt x="0" y="350"/>
                      </a:lnTo>
                      <a:lnTo>
                        <a:pt x="0" y="333"/>
                      </a:lnTo>
                      <a:lnTo>
                        <a:pt x="0" y="317"/>
                      </a:lnTo>
                      <a:lnTo>
                        <a:pt x="1" y="301"/>
                      </a:lnTo>
                      <a:lnTo>
                        <a:pt x="2" y="286"/>
                      </a:lnTo>
                      <a:lnTo>
                        <a:pt x="5" y="270"/>
                      </a:lnTo>
                      <a:lnTo>
                        <a:pt x="8" y="254"/>
                      </a:lnTo>
                      <a:lnTo>
                        <a:pt x="12" y="239"/>
                      </a:lnTo>
                      <a:lnTo>
                        <a:pt x="17" y="224"/>
                      </a:lnTo>
                      <a:lnTo>
                        <a:pt x="22" y="209"/>
                      </a:lnTo>
                      <a:lnTo>
                        <a:pt x="28" y="194"/>
                      </a:lnTo>
                      <a:lnTo>
                        <a:pt x="35" y="180"/>
                      </a:lnTo>
                      <a:lnTo>
                        <a:pt x="44" y="164"/>
                      </a:lnTo>
                      <a:lnTo>
                        <a:pt x="53" y="150"/>
                      </a:lnTo>
                      <a:lnTo>
                        <a:pt x="62" y="137"/>
                      </a:lnTo>
                      <a:lnTo>
                        <a:pt x="71" y="124"/>
                      </a:lnTo>
                      <a:lnTo>
                        <a:pt x="81" y="112"/>
                      </a:lnTo>
                      <a:lnTo>
                        <a:pt x="92" y="100"/>
                      </a:lnTo>
                      <a:lnTo>
                        <a:pt x="104" y="88"/>
                      </a:lnTo>
                      <a:lnTo>
                        <a:pt x="115" y="78"/>
                      </a:lnTo>
                      <a:lnTo>
                        <a:pt x="128" y="68"/>
                      </a:lnTo>
                      <a:lnTo>
                        <a:pt x="142" y="58"/>
                      </a:lnTo>
                      <a:lnTo>
                        <a:pt x="155" y="50"/>
                      </a:lnTo>
                      <a:lnTo>
                        <a:pt x="168" y="42"/>
                      </a:lnTo>
                      <a:lnTo>
                        <a:pt x="183" y="34"/>
                      </a:lnTo>
                      <a:lnTo>
                        <a:pt x="197" y="28"/>
                      </a:lnTo>
                      <a:lnTo>
                        <a:pt x="212" y="22"/>
                      </a:lnTo>
                      <a:lnTo>
                        <a:pt x="228" y="15"/>
                      </a:lnTo>
                      <a:lnTo>
                        <a:pt x="244" y="11"/>
                      </a:lnTo>
                      <a:lnTo>
                        <a:pt x="260" y="7"/>
                      </a:lnTo>
                      <a:lnTo>
                        <a:pt x="276" y="4"/>
                      </a:lnTo>
                      <a:lnTo>
                        <a:pt x="291" y="2"/>
                      </a:lnTo>
                      <a:lnTo>
                        <a:pt x="307" y="0"/>
                      </a:lnTo>
                      <a:lnTo>
                        <a:pt x="324" y="0"/>
                      </a:lnTo>
                      <a:lnTo>
                        <a:pt x="340" y="0"/>
                      </a:lnTo>
                      <a:lnTo>
                        <a:pt x="356" y="1"/>
                      </a:lnTo>
                      <a:lnTo>
                        <a:pt x="371" y="2"/>
                      </a:lnTo>
                      <a:lnTo>
                        <a:pt x="387" y="5"/>
                      </a:lnTo>
                      <a:lnTo>
                        <a:pt x="402" y="8"/>
                      </a:lnTo>
                      <a:lnTo>
                        <a:pt x="419" y="12"/>
                      </a:lnTo>
                      <a:lnTo>
                        <a:pt x="434" y="18"/>
                      </a:lnTo>
                      <a:lnTo>
                        <a:pt x="449" y="23"/>
                      </a:lnTo>
                      <a:lnTo>
                        <a:pt x="463" y="30"/>
                      </a:lnTo>
                      <a:lnTo>
                        <a:pt x="478" y="37"/>
                      </a:lnTo>
                      <a:lnTo>
                        <a:pt x="492" y="44"/>
                      </a:lnTo>
                      <a:lnTo>
                        <a:pt x="506" y="53"/>
                      </a:lnTo>
                      <a:lnTo>
                        <a:pt x="520" y="62"/>
                      </a:lnTo>
                      <a:lnTo>
                        <a:pt x="533" y="71"/>
                      </a:lnTo>
                      <a:lnTo>
                        <a:pt x="545" y="81"/>
                      </a:lnTo>
                      <a:lnTo>
                        <a:pt x="557" y="92"/>
                      </a:lnTo>
                      <a:lnTo>
                        <a:pt x="568" y="104"/>
                      </a:lnTo>
                      <a:lnTo>
                        <a:pt x="579" y="116"/>
                      </a:lnTo>
                      <a:lnTo>
                        <a:pt x="588" y="128"/>
                      </a:lnTo>
                      <a:lnTo>
                        <a:pt x="598" y="141"/>
                      </a:lnTo>
                      <a:lnTo>
                        <a:pt x="608" y="154"/>
                      </a:lnTo>
                      <a:lnTo>
                        <a:pt x="616" y="168"/>
                      </a:lnTo>
                      <a:lnTo>
                        <a:pt x="623" y="183"/>
                      </a:lnTo>
                      <a:lnTo>
                        <a:pt x="630" y="197"/>
                      </a:lnTo>
                      <a:lnTo>
                        <a:pt x="636" y="212"/>
                      </a:lnTo>
                      <a:lnTo>
                        <a:pt x="641" y="228"/>
                      </a:lnTo>
                      <a:lnTo>
                        <a:pt x="646" y="243"/>
                      </a:lnTo>
                      <a:lnTo>
                        <a:pt x="649" y="260"/>
                      </a:lnTo>
                      <a:lnTo>
                        <a:pt x="652" y="277"/>
                      </a:lnTo>
                      <a:lnTo>
                        <a:pt x="655" y="293"/>
                      </a:lnTo>
                      <a:lnTo>
                        <a:pt x="656" y="309"/>
                      </a:lnTo>
                      <a:lnTo>
                        <a:pt x="656" y="325"/>
                      </a:lnTo>
                      <a:lnTo>
                        <a:pt x="656" y="342"/>
                      </a:lnTo>
                      <a:lnTo>
                        <a:pt x="655" y="358"/>
                      </a:lnTo>
                      <a:lnTo>
                        <a:pt x="653" y="374"/>
                      </a:lnTo>
                      <a:lnTo>
                        <a:pt x="651" y="390"/>
                      </a:lnTo>
                      <a:lnTo>
                        <a:pt x="647" y="405"/>
                      </a:lnTo>
                      <a:lnTo>
                        <a:pt x="643" y="421"/>
                      </a:lnTo>
                      <a:lnTo>
                        <a:pt x="639" y="436"/>
                      </a:lnTo>
                      <a:lnTo>
                        <a:pt x="633" y="451"/>
                      </a:lnTo>
                      <a:lnTo>
                        <a:pt x="627" y="465"/>
                      </a:lnTo>
                      <a:lnTo>
                        <a:pt x="620" y="479"/>
                      </a:lnTo>
                      <a:lnTo>
                        <a:pt x="613" y="493"/>
                      </a:lnTo>
                      <a:lnTo>
                        <a:pt x="603" y="507"/>
                      </a:lnTo>
                      <a:lnTo>
                        <a:pt x="595" y="520"/>
                      </a:lnTo>
                      <a:lnTo>
                        <a:pt x="585" y="532"/>
                      </a:lnTo>
                      <a:lnTo>
                        <a:pt x="576" y="545"/>
                      </a:lnTo>
                      <a:lnTo>
                        <a:pt x="565" y="556"/>
                      </a:lnTo>
                      <a:lnTo>
                        <a:pt x="554" y="567"/>
                      </a:lnTo>
                      <a:lnTo>
                        <a:pt x="542" y="579"/>
                      </a:lnTo>
                      <a:lnTo>
                        <a:pt x="530" y="589"/>
                      </a:lnTo>
                      <a:lnTo>
                        <a:pt x="517" y="598"/>
                      </a:lnTo>
                      <a:lnTo>
                        <a:pt x="503" y="607"/>
                      </a:lnTo>
                      <a:lnTo>
                        <a:pt x="489" y="615"/>
                      </a:lnTo>
                      <a:lnTo>
                        <a:pt x="475" y="623"/>
                      </a:lnTo>
                      <a:lnTo>
                        <a:pt x="461" y="630"/>
                      </a:lnTo>
                      <a:lnTo>
                        <a:pt x="446" y="636"/>
                      </a:lnTo>
                      <a:lnTo>
                        <a:pt x="430" y="642"/>
                      </a:lnTo>
                      <a:lnTo>
                        <a:pt x="413" y="646"/>
                      </a:lnTo>
                      <a:lnTo>
                        <a:pt x="392" y="651"/>
                      </a:lnTo>
                      <a:lnTo>
                        <a:pt x="371" y="654"/>
                      </a:lnTo>
                      <a:lnTo>
                        <a:pt x="350" y="657"/>
                      </a:lnTo>
                      <a:lnTo>
                        <a:pt x="330" y="658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  <a:lvl2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2pPr>
                  <a:lvl3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3pPr>
                  <a:lvl4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4pPr>
                  <a:lvl5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5pPr>
                  <a:lvl6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6pPr>
                  <a:lvl7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7pPr>
                  <a:lvl8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8pPr>
                  <a:lvl9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9pPr>
                </a:lstStyle>
                <a:p>
                  <a:pPr defTabSz="609601" hangingPunct="1">
                    <a:lnSpc>
                      <a:spcPct val="100000"/>
                    </a:lnSpc>
                    <a:tabLst/>
                    <a:defRPr/>
                  </a:pPr>
                  <a:endParaRPr lang="en-US" sz="3000" b="0" spc="0">
                    <a:solidFill>
                      <a:srgbClr val="646363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0" name="Freeform 50">
                  <a:extLst>
                    <a:ext uri="{FF2B5EF4-FFF2-40B4-BE49-F238E27FC236}">
                      <a16:creationId xmlns:a16="http://schemas.microsoft.com/office/drawing/2014/main" id="{22A96A45-D3D3-4BB3-8C94-7D42DB1855B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254511" y="501630"/>
                  <a:ext cx="31750" cy="31749"/>
                </a:xfrm>
                <a:custGeom>
                  <a:avLst/>
                  <a:gdLst>
                    <a:gd name="T0" fmla="*/ 333 w 656"/>
                    <a:gd name="T1" fmla="*/ 423 h 659"/>
                    <a:gd name="T2" fmla="*/ 367 w 656"/>
                    <a:gd name="T3" fmla="*/ 414 h 659"/>
                    <a:gd name="T4" fmla="*/ 395 w 656"/>
                    <a:gd name="T5" fmla="*/ 393 h 659"/>
                    <a:gd name="T6" fmla="*/ 414 w 656"/>
                    <a:gd name="T7" fmla="*/ 363 h 659"/>
                    <a:gd name="T8" fmla="*/ 421 w 656"/>
                    <a:gd name="T9" fmla="*/ 326 h 659"/>
                    <a:gd name="T10" fmla="*/ 411 w 656"/>
                    <a:gd name="T11" fmla="*/ 292 h 659"/>
                    <a:gd name="T12" fmla="*/ 391 w 656"/>
                    <a:gd name="T13" fmla="*/ 263 h 659"/>
                    <a:gd name="T14" fmla="*/ 361 w 656"/>
                    <a:gd name="T15" fmla="*/ 243 h 659"/>
                    <a:gd name="T16" fmla="*/ 325 w 656"/>
                    <a:gd name="T17" fmla="*/ 237 h 659"/>
                    <a:gd name="T18" fmla="*/ 290 w 656"/>
                    <a:gd name="T19" fmla="*/ 245 h 659"/>
                    <a:gd name="T20" fmla="*/ 261 w 656"/>
                    <a:gd name="T21" fmla="*/ 267 h 659"/>
                    <a:gd name="T22" fmla="*/ 242 w 656"/>
                    <a:gd name="T23" fmla="*/ 297 h 659"/>
                    <a:gd name="T24" fmla="*/ 236 w 656"/>
                    <a:gd name="T25" fmla="*/ 334 h 659"/>
                    <a:gd name="T26" fmla="*/ 244 w 656"/>
                    <a:gd name="T27" fmla="*/ 368 h 659"/>
                    <a:gd name="T28" fmla="*/ 265 w 656"/>
                    <a:gd name="T29" fmla="*/ 397 h 659"/>
                    <a:gd name="T30" fmla="*/ 296 w 656"/>
                    <a:gd name="T31" fmla="*/ 416 h 659"/>
                    <a:gd name="T32" fmla="*/ 286 w 656"/>
                    <a:gd name="T33" fmla="*/ 656 h 659"/>
                    <a:gd name="T34" fmla="*/ 228 w 656"/>
                    <a:gd name="T35" fmla="*/ 643 h 659"/>
                    <a:gd name="T36" fmla="*/ 168 w 656"/>
                    <a:gd name="T37" fmla="*/ 617 h 659"/>
                    <a:gd name="T38" fmla="*/ 115 w 656"/>
                    <a:gd name="T39" fmla="*/ 581 h 659"/>
                    <a:gd name="T40" fmla="*/ 71 w 656"/>
                    <a:gd name="T41" fmla="*/ 534 h 659"/>
                    <a:gd name="T42" fmla="*/ 35 w 656"/>
                    <a:gd name="T43" fmla="*/ 479 h 659"/>
                    <a:gd name="T44" fmla="*/ 12 w 656"/>
                    <a:gd name="T45" fmla="*/ 419 h 659"/>
                    <a:gd name="T46" fmla="*/ 1 w 656"/>
                    <a:gd name="T47" fmla="*/ 356 h 659"/>
                    <a:gd name="T48" fmla="*/ 2 w 656"/>
                    <a:gd name="T49" fmla="*/ 292 h 659"/>
                    <a:gd name="T50" fmla="*/ 15 w 656"/>
                    <a:gd name="T51" fmla="*/ 228 h 659"/>
                    <a:gd name="T52" fmla="*/ 43 w 656"/>
                    <a:gd name="T53" fmla="*/ 168 h 659"/>
                    <a:gd name="T54" fmla="*/ 79 w 656"/>
                    <a:gd name="T55" fmla="*/ 116 h 659"/>
                    <a:gd name="T56" fmla="*/ 125 w 656"/>
                    <a:gd name="T57" fmla="*/ 71 h 659"/>
                    <a:gd name="T58" fmla="*/ 178 w 656"/>
                    <a:gd name="T59" fmla="*/ 38 h 659"/>
                    <a:gd name="T60" fmla="*/ 237 w 656"/>
                    <a:gd name="T61" fmla="*/ 14 h 659"/>
                    <a:gd name="T62" fmla="*/ 299 w 656"/>
                    <a:gd name="T63" fmla="*/ 2 h 659"/>
                    <a:gd name="T64" fmla="*/ 364 w 656"/>
                    <a:gd name="T65" fmla="*/ 2 h 659"/>
                    <a:gd name="T66" fmla="*/ 429 w 656"/>
                    <a:gd name="T67" fmla="*/ 17 h 659"/>
                    <a:gd name="T68" fmla="*/ 489 w 656"/>
                    <a:gd name="T69" fmla="*/ 43 h 659"/>
                    <a:gd name="T70" fmla="*/ 542 w 656"/>
                    <a:gd name="T71" fmla="*/ 80 h 659"/>
                    <a:gd name="T72" fmla="*/ 585 w 656"/>
                    <a:gd name="T73" fmla="*/ 126 h 659"/>
                    <a:gd name="T74" fmla="*/ 620 w 656"/>
                    <a:gd name="T75" fmla="*/ 180 h 659"/>
                    <a:gd name="T76" fmla="*/ 643 w 656"/>
                    <a:gd name="T77" fmla="*/ 237 h 659"/>
                    <a:gd name="T78" fmla="*/ 655 w 656"/>
                    <a:gd name="T79" fmla="*/ 300 h 659"/>
                    <a:gd name="T80" fmla="*/ 655 w 656"/>
                    <a:gd name="T81" fmla="*/ 365 h 659"/>
                    <a:gd name="T82" fmla="*/ 642 w 656"/>
                    <a:gd name="T83" fmla="*/ 429 h 659"/>
                    <a:gd name="T84" fmla="*/ 621 w 656"/>
                    <a:gd name="T85" fmla="*/ 479 h 659"/>
                    <a:gd name="T86" fmla="*/ 591 w 656"/>
                    <a:gd name="T87" fmla="*/ 526 h 659"/>
                    <a:gd name="T88" fmla="*/ 556 w 656"/>
                    <a:gd name="T89" fmla="*/ 565 h 659"/>
                    <a:gd name="T90" fmla="*/ 516 w 656"/>
                    <a:gd name="T91" fmla="*/ 600 h 659"/>
                    <a:gd name="T92" fmla="*/ 470 w 656"/>
                    <a:gd name="T93" fmla="*/ 626 h 659"/>
                    <a:gd name="T94" fmla="*/ 421 w 656"/>
                    <a:gd name="T95" fmla="*/ 645 h 659"/>
                    <a:gd name="T96" fmla="*/ 368 w 656"/>
                    <a:gd name="T97" fmla="*/ 656 h 6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656" h="659">
                      <a:moveTo>
                        <a:pt x="305" y="419"/>
                      </a:moveTo>
                      <a:lnTo>
                        <a:pt x="314" y="421"/>
                      </a:lnTo>
                      <a:lnTo>
                        <a:pt x="324" y="422"/>
                      </a:lnTo>
                      <a:lnTo>
                        <a:pt x="333" y="423"/>
                      </a:lnTo>
                      <a:lnTo>
                        <a:pt x="341" y="422"/>
                      </a:lnTo>
                      <a:lnTo>
                        <a:pt x="350" y="420"/>
                      </a:lnTo>
                      <a:lnTo>
                        <a:pt x="359" y="418"/>
                      </a:lnTo>
                      <a:lnTo>
                        <a:pt x="367" y="414"/>
                      </a:lnTo>
                      <a:lnTo>
                        <a:pt x="374" y="409"/>
                      </a:lnTo>
                      <a:lnTo>
                        <a:pt x="382" y="405"/>
                      </a:lnTo>
                      <a:lnTo>
                        <a:pt x="388" y="399"/>
                      </a:lnTo>
                      <a:lnTo>
                        <a:pt x="395" y="393"/>
                      </a:lnTo>
                      <a:lnTo>
                        <a:pt x="400" y="386"/>
                      </a:lnTo>
                      <a:lnTo>
                        <a:pt x="406" y="379"/>
                      </a:lnTo>
                      <a:lnTo>
                        <a:pt x="410" y="371"/>
                      </a:lnTo>
                      <a:lnTo>
                        <a:pt x="414" y="363"/>
                      </a:lnTo>
                      <a:lnTo>
                        <a:pt x="418" y="354"/>
                      </a:lnTo>
                      <a:lnTo>
                        <a:pt x="420" y="345"/>
                      </a:lnTo>
                      <a:lnTo>
                        <a:pt x="420" y="336"/>
                      </a:lnTo>
                      <a:lnTo>
                        <a:pt x="421" y="326"/>
                      </a:lnTo>
                      <a:lnTo>
                        <a:pt x="420" y="317"/>
                      </a:lnTo>
                      <a:lnTo>
                        <a:pt x="418" y="308"/>
                      </a:lnTo>
                      <a:lnTo>
                        <a:pt x="415" y="300"/>
                      </a:lnTo>
                      <a:lnTo>
                        <a:pt x="411" y="292"/>
                      </a:lnTo>
                      <a:lnTo>
                        <a:pt x="407" y="284"/>
                      </a:lnTo>
                      <a:lnTo>
                        <a:pt x="403" y="277"/>
                      </a:lnTo>
                      <a:lnTo>
                        <a:pt x="397" y="270"/>
                      </a:lnTo>
                      <a:lnTo>
                        <a:pt x="391" y="263"/>
                      </a:lnTo>
                      <a:lnTo>
                        <a:pt x="384" y="257"/>
                      </a:lnTo>
                      <a:lnTo>
                        <a:pt x="377" y="252"/>
                      </a:lnTo>
                      <a:lnTo>
                        <a:pt x="369" y="247"/>
                      </a:lnTo>
                      <a:lnTo>
                        <a:pt x="361" y="243"/>
                      </a:lnTo>
                      <a:lnTo>
                        <a:pt x="352" y="240"/>
                      </a:lnTo>
                      <a:lnTo>
                        <a:pt x="343" y="238"/>
                      </a:lnTo>
                      <a:lnTo>
                        <a:pt x="334" y="237"/>
                      </a:lnTo>
                      <a:lnTo>
                        <a:pt x="325" y="237"/>
                      </a:lnTo>
                      <a:lnTo>
                        <a:pt x="315" y="238"/>
                      </a:lnTo>
                      <a:lnTo>
                        <a:pt x="306" y="239"/>
                      </a:lnTo>
                      <a:lnTo>
                        <a:pt x="298" y="242"/>
                      </a:lnTo>
                      <a:lnTo>
                        <a:pt x="290" y="245"/>
                      </a:lnTo>
                      <a:lnTo>
                        <a:pt x="282" y="249"/>
                      </a:lnTo>
                      <a:lnTo>
                        <a:pt x="275" y="255"/>
                      </a:lnTo>
                      <a:lnTo>
                        <a:pt x="268" y="261"/>
                      </a:lnTo>
                      <a:lnTo>
                        <a:pt x="261" y="267"/>
                      </a:lnTo>
                      <a:lnTo>
                        <a:pt x="256" y="274"/>
                      </a:lnTo>
                      <a:lnTo>
                        <a:pt x="250" y="281"/>
                      </a:lnTo>
                      <a:lnTo>
                        <a:pt x="246" y="289"/>
                      </a:lnTo>
                      <a:lnTo>
                        <a:pt x="242" y="297"/>
                      </a:lnTo>
                      <a:lnTo>
                        <a:pt x="239" y="306"/>
                      </a:lnTo>
                      <a:lnTo>
                        <a:pt x="237" y="315"/>
                      </a:lnTo>
                      <a:lnTo>
                        <a:pt x="236" y="324"/>
                      </a:lnTo>
                      <a:lnTo>
                        <a:pt x="236" y="334"/>
                      </a:lnTo>
                      <a:lnTo>
                        <a:pt x="237" y="342"/>
                      </a:lnTo>
                      <a:lnTo>
                        <a:pt x="239" y="351"/>
                      </a:lnTo>
                      <a:lnTo>
                        <a:pt x="241" y="359"/>
                      </a:lnTo>
                      <a:lnTo>
                        <a:pt x="244" y="368"/>
                      </a:lnTo>
                      <a:lnTo>
                        <a:pt x="249" y="376"/>
                      </a:lnTo>
                      <a:lnTo>
                        <a:pt x="253" y="384"/>
                      </a:lnTo>
                      <a:lnTo>
                        <a:pt x="259" y="391"/>
                      </a:lnTo>
                      <a:lnTo>
                        <a:pt x="265" y="397"/>
                      </a:lnTo>
                      <a:lnTo>
                        <a:pt x="272" y="403"/>
                      </a:lnTo>
                      <a:lnTo>
                        <a:pt x="279" y="408"/>
                      </a:lnTo>
                      <a:lnTo>
                        <a:pt x="287" y="413"/>
                      </a:lnTo>
                      <a:lnTo>
                        <a:pt x="296" y="416"/>
                      </a:lnTo>
                      <a:lnTo>
                        <a:pt x="305" y="419"/>
                      </a:lnTo>
                      <a:close/>
                      <a:moveTo>
                        <a:pt x="328" y="659"/>
                      </a:moveTo>
                      <a:lnTo>
                        <a:pt x="307" y="658"/>
                      </a:lnTo>
                      <a:lnTo>
                        <a:pt x="286" y="656"/>
                      </a:lnTo>
                      <a:lnTo>
                        <a:pt x="265" y="653"/>
                      </a:lnTo>
                      <a:lnTo>
                        <a:pt x="244" y="647"/>
                      </a:lnTo>
                      <a:lnTo>
                        <a:pt x="244" y="647"/>
                      </a:lnTo>
                      <a:lnTo>
                        <a:pt x="228" y="643"/>
                      </a:lnTo>
                      <a:lnTo>
                        <a:pt x="212" y="637"/>
                      </a:lnTo>
                      <a:lnTo>
                        <a:pt x="197" y="631"/>
                      </a:lnTo>
                      <a:lnTo>
                        <a:pt x="183" y="625"/>
                      </a:lnTo>
                      <a:lnTo>
                        <a:pt x="168" y="617"/>
                      </a:lnTo>
                      <a:lnTo>
                        <a:pt x="155" y="609"/>
                      </a:lnTo>
                      <a:lnTo>
                        <a:pt x="142" y="601"/>
                      </a:lnTo>
                      <a:lnTo>
                        <a:pt x="128" y="591"/>
                      </a:lnTo>
                      <a:lnTo>
                        <a:pt x="115" y="581"/>
                      </a:lnTo>
                      <a:lnTo>
                        <a:pt x="104" y="571"/>
                      </a:lnTo>
                      <a:lnTo>
                        <a:pt x="92" y="558"/>
                      </a:lnTo>
                      <a:lnTo>
                        <a:pt x="81" y="547"/>
                      </a:lnTo>
                      <a:lnTo>
                        <a:pt x="71" y="534"/>
                      </a:lnTo>
                      <a:lnTo>
                        <a:pt x="62" y="521"/>
                      </a:lnTo>
                      <a:lnTo>
                        <a:pt x="53" y="508"/>
                      </a:lnTo>
                      <a:lnTo>
                        <a:pt x="44" y="494"/>
                      </a:lnTo>
                      <a:lnTo>
                        <a:pt x="35" y="479"/>
                      </a:lnTo>
                      <a:lnTo>
                        <a:pt x="28" y="464"/>
                      </a:lnTo>
                      <a:lnTo>
                        <a:pt x="22" y="449"/>
                      </a:lnTo>
                      <a:lnTo>
                        <a:pt x="17" y="435"/>
                      </a:lnTo>
                      <a:lnTo>
                        <a:pt x="12" y="419"/>
                      </a:lnTo>
                      <a:lnTo>
                        <a:pt x="8" y="403"/>
                      </a:lnTo>
                      <a:lnTo>
                        <a:pt x="5" y="388"/>
                      </a:lnTo>
                      <a:lnTo>
                        <a:pt x="2" y="372"/>
                      </a:lnTo>
                      <a:lnTo>
                        <a:pt x="1" y="356"/>
                      </a:lnTo>
                      <a:lnTo>
                        <a:pt x="0" y="341"/>
                      </a:lnTo>
                      <a:lnTo>
                        <a:pt x="0" y="324"/>
                      </a:lnTo>
                      <a:lnTo>
                        <a:pt x="0" y="308"/>
                      </a:lnTo>
                      <a:lnTo>
                        <a:pt x="2" y="292"/>
                      </a:lnTo>
                      <a:lnTo>
                        <a:pt x="4" y="277"/>
                      </a:lnTo>
                      <a:lnTo>
                        <a:pt x="7" y="261"/>
                      </a:lnTo>
                      <a:lnTo>
                        <a:pt x="10" y="244"/>
                      </a:lnTo>
                      <a:lnTo>
                        <a:pt x="15" y="228"/>
                      </a:lnTo>
                      <a:lnTo>
                        <a:pt x="21" y="213"/>
                      </a:lnTo>
                      <a:lnTo>
                        <a:pt x="27" y="197"/>
                      </a:lnTo>
                      <a:lnTo>
                        <a:pt x="34" y="183"/>
                      </a:lnTo>
                      <a:lnTo>
                        <a:pt x="43" y="168"/>
                      </a:lnTo>
                      <a:lnTo>
                        <a:pt x="51" y="154"/>
                      </a:lnTo>
                      <a:lnTo>
                        <a:pt x="60" y="140"/>
                      </a:lnTo>
                      <a:lnTo>
                        <a:pt x="69" y="128"/>
                      </a:lnTo>
                      <a:lnTo>
                        <a:pt x="79" y="116"/>
                      </a:lnTo>
                      <a:lnTo>
                        <a:pt x="90" y="104"/>
                      </a:lnTo>
                      <a:lnTo>
                        <a:pt x="101" y="93"/>
                      </a:lnTo>
                      <a:lnTo>
                        <a:pt x="113" y="81"/>
                      </a:lnTo>
                      <a:lnTo>
                        <a:pt x="125" y="71"/>
                      </a:lnTo>
                      <a:lnTo>
                        <a:pt x="138" y="62"/>
                      </a:lnTo>
                      <a:lnTo>
                        <a:pt x="151" y="53"/>
                      </a:lnTo>
                      <a:lnTo>
                        <a:pt x="164" y="45"/>
                      </a:lnTo>
                      <a:lnTo>
                        <a:pt x="178" y="38"/>
                      </a:lnTo>
                      <a:lnTo>
                        <a:pt x="192" y="31"/>
                      </a:lnTo>
                      <a:lnTo>
                        <a:pt x="206" y="25"/>
                      </a:lnTo>
                      <a:lnTo>
                        <a:pt x="221" y="19"/>
                      </a:lnTo>
                      <a:lnTo>
                        <a:pt x="237" y="14"/>
                      </a:lnTo>
                      <a:lnTo>
                        <a:pt x="252" y="9"/>
                      </a:lnTo>
                      <a:lnTo>
                        <a:pt x="267" y="6"/>
                      </a:lnTo>
                      <a:lnTo>
                        <a:pt x="283" y="4"/>
                      </a:lnTo>
                      <a:lnTo>
                        <a:pt x="299" y="2"/>
                      </a:lnTo>
                      <a:lnTo>
                        <a:pt x="315" y="1"/>
                      </a:lnTo>
                      <a:lnTo>
                        <a:pt x="331" y="0"/>
                      </a:lnTo>
                      <a:lnTo>
                        <a:pt x="348" y="1"/>
                      </a:lnTo>
                      <a:lnTo>
                        <a:pt x="364" y="2"/>
                      </a:lnTo>
                      <a:lnTo>
                        <a:pt x="380" y="5"/>
                      </a:lnTo>
                      <a:lnTo>
                        <a:pt x="396" y="8"/>
                      </a:lnTo>
                      <a:lnTo>
                        <a:pt x="412" y="13"/>
                      </a:lnTo>
                      <a:lnTo>
                        <a:pt x="429" y="17"/>
                      </a:lnTo>
                      <a:lnTo>
                        <a:pt x="445" y="23"/>
                      </a:lnTo>
                      <a:lnTo>
                        <a:pt x="460" y="29"/>
                      </a:lnTo>
                      <a:lnTo>
                        <a:pt x="475" y="36"/>
                      </a:lnTo>
                      <a:lnTo>
                        <a:pt x="489" y="43"/>
                      </a:lnTo>
                      <a:lnTo>
                        <a:pt x="503" y="52"/>
                      </a:lnTo>
                      <a:lnTo>
                        <a:pt x="517" y="61"/>
                      </a:lnTo>
                      <a:lnTo>
                        <a:pt x="530" y="70"/>
                      </a:lnTo>
                      <a:lnTo>
                        <a:pt x="542" y="80"/>
                      </a:lnTo>
                      <a:lnTo>
                        <a:pt x="554" y="91"/>
                      </a:lnTo>
                      <a:lnTo>
                        <a:pt x="565" y="102"/>
                      </a:lnTo>
                      <a:lnTo>
                        <a:pt x="575" y="114"/>
                      </a:lnTo>
                      <a:lnTo>
                        <a:pt x="585" y="126"/>
                      </a:lnTo>
                      <a:lnTo>
                        <a:pt x="595" y="139"/>
                      </a:lnTo>
                      <a:lnTo>
                        <a:pt x="603" y="151"/>
                      </a:lnTo>
                      <a:lnTo>
                        <a:pt x="613" y="165"/>
                      </a:lnTo>
                      <a:lnTo>
                        <a:pt x="620" y="180"/>
                      </a:lnTo>
                      <a:lnTo>
                        <a:pt x="627" y="193"/>
                      </a:lnTo>
                      <a:lnTo>
                        <a:pt x="633" y="208"/>
                      </a:lnTo>
                      <a:lnTo>
                        <a:pt x="639" y="223"/>
                      </a:lnTo>
                      <a:lnTo>
                        <a:pt x="643" y="237"/>
                      </a:lnTo>
                      <a:lnTo>
                        <a:pt x="647" y="254"/>
                      </a:lnTo>
                      <a:lnTo>
                        <a:pt x="651" y="269"/>
                      </a:lnTo>
                      <a:lnTo>
                        <a:pt x="653" y="285"/>
                      </a:lnTo>
                      <a:lnTo>
                        <a:pt x="655" y="300"/>
                      </a:lnTo>
                      <a:lnTo>
                        <a:pt x="656" y="316"/>
                      </a:lnTo>
                      <a:lnTo>
                        <a:pt x="656" y="333"/>
                      </a:lnTo>
                      <a:lnTo>
                        <a:pt x="656" y="349"/>
                      </a:lnTo>
                      <a:lnTo>
                        <a:pt x="655" y="365"/>
                      </a:lnTo>
                      <a:lnTo>
                        <a:pt x="652" y="382"/>
                      </a:lnTo>
                      <a:lnTo>
                        <a:pt x="649" y="398"/>
                      </a:lnTo>
                      <a:lnTo>
                        <a:pt x="646" y="415"/>
                      </a:lnTo>
                      <a:lnTo>
                        <a:pt x="642" y="429"/>
                      </a:lnTo>
                      <a:lnTo>
                        <a:pt x="637" y="442"/>
                      </a:lnTo>
                      <a:lnTo>
                        <a:pt x="632" y="455"/>
                      </a:lnTo>
                      <a:lnTo>
                        <a:pt x="627" y="467"/>
                      </a:lnTo>
                      <a:lnTo>
                        <a:pt x="621" y="479"/>
                      </a:lnTo>
                      <a:lnTo>
                        <a:pt x="614" y="492"/>
                      </a:lnTo>
                      <a:lnTo>
                        <a:pt x="606" y="504"/>
                      </a:lnTo>
                      <a:lnTo>
                        <a:pt x="599" y="515"/>
                      </a:lnTo>
                      <a:lnTo>
                        <a:pt x="591" y="526"/>
                      </a:lnTo>
                      <a:lnTo>
                        <a:pt x="583" y="536"/>
                      </a:lnTo>
                      <a:lnTo>
                        <a:pt x="575" y="546"/>
                      </a:lnTo>
                      <a:lnTo>
                        <a:pt x="566" y="556"/>
                      </a:lnTo>
                      <a:lnTo>
                        <a:pt x="556" y="565"/>
                      </a:lnTo>
                      <a:lnTo>
                        <a:pt x="547" y="575"/>
                      </a:lnTo>
                      <a:lnTo>
                        <a:pt x="537" y="584"/>
                      </a:lnTo>
                      <a:lnTo>
                        <a:pt x="526" y="592"/>
                      </a:lnTo>
                      <a:lnTo>
                        <a:pt x="516" y="600"/>
                      </a:lnTo>
                      <a:lnTo>
                        <a:pt x="504" y="607"/>
                      </a:lnTo>
                      <a:lnTo>
                        <a:pt x="493" y="614"/>
                      </a:lnTo>
                      <a:lnTo>
                        <a:pt x="481" y="620"/>
                      </a:lnTo>
                      <a:lnTo>
                        <a:pt x="470" y="626"/>
                      </a:lnTo>
                      <a:lnTo>
                        <a:pt x="458" y="631"/>
                      </a:lnTo>
                      <a:lnTo>
                        <a:pt x="446" y="636"/>
                      </a:lnTo>
                      <a:lnTo>
                        <a:pt x="433" y="641"/>
                      </a:lnTo>
                      <a:lnTo>
                        <a:pt x="421" y="645"/>
                      </a:lnTo>
                      <a:lnTo>
                        <a:pt x="407" y="648"/>
                      </a:lnTo>
                      <a:lnTo>
                        <a:pt x="394" y="652"/>
                      </a:lnTo>
                      <a:lnTo>
                        <a:pt x="381" y="654"/>
                      </a:lnTo>
                      <a:lnTo>
                        <a:pt x="368" y="656"/>
                      </a:lnTo>
                      <a:lnTo>
                        <a:pt x="355" y="658"/>
                      </a:lnTo>
                      <a:lnTo>
                        <a:pt x="342" y="659"/>
                      </a:lnTo>
                      <a:lnTo>
                        <a:pt x="328" y="659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  <a:lvl2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2pPr>
                  <a:lvl3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3pPr>
                  <a:lvl4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4pPr>
                  <a:lvl5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5pPr>
                  <a:lvl6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6pPr>
                  <a:lvl7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7pPr>
                  <a:lvl8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8pPr>
                  <a:lvl9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9pPr>
                </a:lstStyle>
                <a:p>
                  <a:pPr defTabSz="609601" hangingPunct="1">
                    <a:lnSpc>
                      <a:spcPct val="100000"/>
                    </a:lnSpc>
                    <a:tabLst/>
                    <a:defRPr/>
                  </a:pPr>
                  <a:endParaRPr lang="en-US" sz="3000" b="0" spc="0">
                    <a:solidFill>
                      <a:srgbClr val="646363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1" name="Freeform 51">
                  <a:extLst>
                    <a:ext uri="{FF2B5EF4-FFF2-40B4-BE49-F238E27FC236}">
                      <a16:creationId xmlns:a16="http://schemas.microsoft.com/office/drawing/2014/main" id="{A4966D2F-8F25-454C-934A-FDDD3FFD845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286261" y="446070"/>
                  <a:ext cx="138113" cy="138108"/>
                </a:xfrm>
                <a:custGeom>
                  <a:avLst/>
                  <a:gdLst>
                    <a:gd name="T0" fmla="*/ 1824 w 2854"/>
                    <a:gd name="T1" fmla="*/ 2461 h 2860"/>
                    <a:gd name="T2" fmla="*/ 1886 w 2854"/>
                    <a:gd name="T3" fmla="*/ 2522 h 2860"/>
                    <a:gd name="T4" fmla="*/ 1960 w 2854"/>
                    <a:gd name="T5" fmla="*/ 2571 h 2860"/>
                    <a:gd name="T6" fmla="*/ 2041 w 2854"/>
                    <a:gd name="T7" fmla="*/ 2604 h 2860"/>
                    <a:gd name="T8" fmla="*/ 2127 w 2854"/>
                    <a:gd name="T9" fmla="*/ 2621 h 2860"/>
                    <a:gd name="T10" fmla="*/ 2212 w 2854"/>
                    <a:gd name="T11" fmla="*/ 2621 h 2860"/>
                    <a:gd name="T12" fmla="*/ 2297 w 2854"/>
                    <a:gd name="T13" fmla="*/ 2604 h 2860"/>
                    <a:gd name="T14" fmla="*/ 2378 w 2854"/>
                    <a:gd name="T15" fmla="*/ 2571 h 2860"/>
                    <a:gd name="T16" fmla="*/ 2453 w 2854"/>
                    <a:gd name="T17" fmla="*/ 2521 h 2860"/>
                    <a:gd name="T18" fmla="*/ 2518 w 2854"/>
                    <a:gd name="T19" fmla="*/ 2457 h 2860"/>
                    <a:gd name="T20" fmla="*/ 2567 w 2854"/>
                    <a:gd name="T21" fmla="*/ 2383 h 2860"/>
                    <a:gd name="T22" fmla="*/ 2600 w 2854"/>
                    <a:gd name="T23" fmla="*/ 2302 h 2860"/>
                    <a:gd name="T24" fmla="*/ 2616 w 2854"/>
                    <a:gd name="T25" fmla="*/ 2217 h 2860"/>
                    <a:gd name="T26" fmla="*/ 2616 w 2854"/>
                    <a:gd name="T27" fmla="*/ 2130 h 2860"/>
                    <a:gd name="T28" fmla="*/ 2600 w 2854"/>
                    <a:gd name="T29" fmla="*/ 2045 h 2860"/>
                    <a:gd name="T30" fmla="*/ 2567 w 2854"/>
                    <a:gd name="T31" fmla="*/ 1964 h 2860"/>
                    <a:gd name="T32" fmla="*/ 2519 w 2854"/>
                    <a:gd name="T33" fmla="*/ 1888 h 2860"/>
                    <a:gd name="T34" fmla="*/ 2457 w 2854"/>
                    <a:gd name="T35" fmla="*/ 1828 h 2860"/>
                    <a:gd name="T36" fmla="*/ 2328 w 2854"/>
                    <a:gd name="T37" fmla="*/ 1725 h 2860"/>
                    <a:gd name="T38" fmla="*/ 375 w 2854"/>
                    <a:gd name="T39" fmla="*/ 250 h 2860"/>
                    <a:gd name="T40" fmla="*/ 338 w 2854"/>
                    <a:gd name="T41" fmla="*/ 237 h 2860"/>
                    <a:gd name="T42" fmla="*/ 287 w 2854"/>
                    <a:gd name="T43" fmla="*/ 249 h 2860"/>
                    <a:gd name="T44" fmla="*/ 258 w 2854"/>
                    <a:gd name="T45" fmla="*/ 270 h 2860"/>
                    <a:gd name="T46" fmla="*/ 241 w 2854"/>
                    <a:gd name="T47" fmla="*/ 303 h 2860"/>
                    <a:gd name="T48" fmla="*/ 237 w 2854"/>
                    <a:gd name="T49" fmla="*/ 338 h 2860"/>
                    <a:gd name="T50" fmla="*/ 248 w 2854"/>
                    <a:gd name="T51" fmla="*/ 371 h 2860"/>
                    <a:gd name="T52" fmla="*/ 1713 w 2854"/>
                    <a:gd name="T53" fmla="*/ 2319 h 2860"/>
                    <a:gd name="T54" fmla="*/ 2104 w 2854"/>
                    <a:gd name="T55" fmla="*/ 2857 h 2860"/>
                    <a:gd name="T56" fmla="*/ 1978 w 2854"/>
                    <a:gd name="T57" fmla="*/ 2832 h 2860"/>
                    <a:gd name="T58" fmla="*/ 1857 w 2854"/>
                    <a:gd name="T59" fmla="*/ 2785 h 2860"/>
                    <a:gd name="T60" fmla="*/ 1745 w 2854"/>
                    <a:gd name="T61" fmla="*/ 2713 h 2860"/>
                    <a:gd name="T62" fmla="*/ 1605 w 2854"/>
                    <a:gd name="T63" fmla="*/ 2568 h 2860"/>
                    <a:gd name="T64" fmla="*/ 59 w 2854"/>
                    <a:gd name="T65" fmla="*/ 517 h 2860"/>
                    <a:gd name="T66" fmla="*/ 30 w 2854"/>
                    <a:gd name="T67" fmla="*/ 467 h 2860"/>
                    <a:gd name="T68" fmla="*/ 10 w 2854"/>
                    <a:gd name="T69" fmla="*/ 409 h 2860"/>
                    <a:gd name="T70" fmla="*/ 1 w 2854"/>
                    <a:gd name="T71" fmla="*/ 345 h 2860"/>
                    <a:gd name="T72" fmla="*/ 4 w 2854"/>
                    <a:gd name="T73" fmla="*/ 280 h 2860"/>
                    <a:gd name="T74" fmla="*/ 19 w 2854"/>
                    <a:gd name="T75" fmla="*/ 217 h 2860"/>
                    <a:gd name="T76" fmla="*/ 47 w 2854"/>
                    <a:gd name="T77" fmla="*/ 160 h 2860"/>
                    <a:gd name="T78" fmla="*/ 86 w 2854"/>
                    <a:gd name="T79" fmla="*/ 108 h 2860"/>
                    <a:gd name="T80" fmla="*/ 134 w 2854"/>
                    <a:gd name="T81" fmla="*/ 65 h 2860"/>
                    <a:gd name="T82" fmla="*/ 188 w 2854"/>
                    <a:gd name="T83" fmla="*/ 31 h 2860"/>
                    <a:gd name="T84" fmla="*/ 248 w 2854"/>
                    <a:gd name="T85" fmla="*/ 9 h 2860"/>
                    <a:gd name="T86" fmla="*/ 311 w 2854"/>
                    <a:gd name="T87" fmla="*/ 0 h 2860"/>
                    <a:gd name="T88" fmla="*/ 361 w 2854"/>
                    <a:gd name="T89" fmla="*/ 1 h 2860"/>
                    <a:gd name="T90" fmla="*/ 425 w 2854"/>
                    <a:gd name="T91" fmla="*/ 14 h 2860"/>
                    <a:gd name="T92" fmla="*/ 483 w 2854"/>
                    <a:gd name="T93" fmla="*/ 38 h 2860"/>
                    <a:gd name="T94" fmla="*/ 537 w 2854"/>
                    <a:gd name="T95" fmla="*/ 75 h 2860"/>
                    <a:gd name="T96" fmla="*/ 2653 w 2854"/>
                    <a:gd name="T97" fmla="*/ 1685 h 2860"/>
                    <a:gd name="T98" fmla="*/ 2678 w 2854"/>
                    <a:gd name="T99" fmla="*/ 1713 h 2860"/>
                    <a:gd name="T100" fmla="*/ 2759 w 2854"/>
                    <a:gd name="T101" fmla="*/ 1824 h 2860"/>
                    <a:gd name="T102" fmla="*/ 2816 w 2854"/>
                    <a:gd name="T103" fmla="*/ 1945 h 2860"/>
                    <a:gd name="T104" fmla="*/ 2847 w 2854"/>
                    <a:gd name="T105" fmla="*/ 2075 h 2860"/>
                    <a:gd name="T106" fmla="*/ 2853 w 2854"/>
                    <a:gd name="T107" fmla="*/ 2205 h 2860"/>
                    <a:gd name="T108" fmla="*/ 2834 w 2854"/>
                    <a:gd name="T109" fmla="*/ 2337 h 2860"/>
                    <a:gd name="T110" fmla="*/ 2791 w 2854"/>
                    <a:gd name="T111" fmla="*/ 2463 h 2860"/>
                    <a:gd name="T112" fmla="*/ 2722 w 2854"/>
                    <a:gd name="T113" fmla="*/ 2579 h 2860"/>
                    <a:gd name="T114" fmla="*/ 2629 w 2854"/>
                    <a:gd name="T115" fmla="*/ 2683 h 2860"/>
                    <a:gd name="T116" fmla="*/ 2518 w 2854"/>
                    <a:gd name="T117" fmla="*/ 2764 h 2860"/>
                    <a:gd name="T118" fmla="*/ 2396 w 2854"/>
                    <a:gd name="T119" fmla="*/ 2821 h 2860"/>
                    <a:gd name="T120" fmla="*/ 2267 w 2854"/>
                    <a:gd name="T121" fmla="*/ 2852 h 2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854" h="2860">
                      <a:moveTo>
                        <a:pt x="1719" y="2315"/>
                      </a:moveTo>
                      <a:lnTo>
                        <a:pt x="1800" y="2428"/>
                      </a:lnTo>
                      <a:lnTo>
                        <a:pt x="1812" y="2444"/>
                      </a:lnTo>
                      <a:lnTo>
                        <a:pt x="1824" y="2461"/>
                      </a:lnTo>
                      <a:lnTo>
                        <a:pt x="1838" y="2476"/>
                      </a:lnTo>
                      <a:lnTo>
                        <a:pt x="1852" y="2492"/>
                      </a:lnTo>
                      <a:lnTo>
                        <a:pt x="1868" y="2507"/>
                      </a:lnTo>
                      <a:lnTo>
                        <a:pt x="1886" y="2522"/>
                      </a:lnTo>
                      <a:lnTo>
                        <a:pt x="1903" y="2537"/>
                      </a:lnTo>
                      <a:lnTo>
                        <a:pt x="1921" y="2549"/>
                      </a:lnTo>
                      <a:lnTo>
                        <a:pt x="1941" y="2561"/>
                      </a:lnTo>
                      <a:lnTo>
                        <a:pt x="1960" y="2571"/>
                      </a:lnTo>
                      <a:lnTo>
                        <a:pt x="1980" y="2581"/>
                      </a:lnTo>
                      <a:lnTo>
                        <a:pt x="2000" y="2590"/>
                      </a:lnTo>
                      <a:lnTo>
                        <a:pt x="2020" y="2597"/>
                      </a:lnTo>
                      <a:lnTo>
                        <a:pt x="2041" y="2604"/>
                      </a:lnTo>
                      <a:lnTo>
                        <a:pt x="2062" y="2609"/>
                      </a:lnTo>
                      <a:lnTo>
                        <a:pt x="2083" y="2614"/>
                      </a:lnTo>
                      <a:lnTo>
                        <a:pt x="2104" y="2618"/>
                      </a:lnTo>
                      <a:lnTo>
                        <a:pt x="2127" y="2621"/>
                      </a:lnTo>
                      <a:lnTo>
                        <a:pt x="2148" y="2622"/>
                      </a:lnTo>
                      <a:lnTo>
                        <a:pt x="2169" y="2623"/>
                      </a:lnTo>
                      <a:lnTo>
                        <a:pt x="2191" y="2622"/>
                      </a:lnTo>
                      <a:lnTo>
                        <a:pt x="2212" y="2621"/>
                      </a:lnTo>
                      <a:lnTo>
                        <a:pt x="2234" y="2618"/>
                      </a:lnTo>
                      <a:lnTo>
                        <a:pt x="2255" y="2614"/>
                      </a:lnTo>
                      <a:lnTo>
                        <a:pt x="2276" y="2609"/>
                      </a:lnTo>
                      <a:lnTo>
                        <a:pt x="2297" y="2604"/>
                      </a:lnTo>
                      <a:lnTo>
                        <a:pt x="2318" y="2597"/>
                      </a:lnTo>
                      <a:lnTo>
                        <a:pt x="2339" y="2589"/>
                      </a:lnTo>
                      <a:lnTo>
                        <a:pt x="2359" y="2581"/>
                      </a:lnTo>
                      <a:lnTo>
                        <a:pt x="2378" y="2571"/>
                      </a:lnTo>
                      <a:lnTo>
                        <a:pt x="2397" y="2560"/>
                      </a:lnTo>
                      <a:lnTo>
                        <a:pt x="2417" y="2549"/>
                      </a:lnTo>
                      <a:lnTo>
                        <a:pt x="2436" y="2536"/>
                      </a:lnTo>
                      <a:lnTo>
                        <a:pt x="2453" y="2521"/>
                      </a:lnTo>
                      <a:lnTo>
                        <a:pt x="2470" y="2506"/>
                      </a:lnTo>
                      <a:lnTo>
                        <a:pt x="2487" y="2491"/>
                      </a:lnTo>
                      <a:lnTo>
                        <a:pt x="2504" y="2474"/>
                      </a:lnTo>
                      <a:lnTo>
                        <a:pt x="2518" y="2457"/>
                      </a:lnTo>
                      <a:lnTo>
                        <a:pt x="2532" y="2439"/>
                      </a:lnTo>
                      <a:lnTo>
                        <a:pt x="2544" y="2420"/>
                      </a:lnTo>
                      <a:lnTo>
                        <a:pt x="2556" y="2402"/>
                      </a:lnTo>
                      <a:lnTo>
                        <a:pt x="2567" y="2383"/>
                      </a:lnTo>
                      <a:lnTo>
                        <a:pt x="2576" y="2362"/>
                      </a:lnTo>
                      <a:lnTo>
                        <a:pt x="2585" y="2342"/>
                      </a:lnTo>
                      <a:lnTo>
                        <a:pt x="2592" y="2322"/>
                      </a:lnTo>
                      <a:lnTo>
                        <a:pt x="2600" y="2302"/>
                      </a:lnTo>
                      <a:lnTo>
                        <a:pt x="2606" y="2280"/>
                      </a:lnTo>
                      <a:lnTo>
                        <a:pt x="2610" y="2259"/>
                      </a:lnTo>
                      <a:lnTo>
                        <a:pt x="2614" y="2238"/>
                      </a:lnTo>
                      <a:lnTo>
                        <a:pt x="2616" y="2217"/>
                      </a:lnTo>
                      <a:lnTo>
                        <a:pt x="2618" y="2195"/>
                      </a:lnTo>
                      <a:lnTo>
                        <a:pt x="2618" y="2173"/>
                      </a:lnTo>
                      <a:lnTo>
                        <a:pt x="2618" y="2152"/>
                      </a:lnTo>
                      <a:lnTo>
                        <a:pt x="2616" y="2130"/>
                      </a:lnTo>
                      <a:lnTo>
                        <a:pt x="2614" y="2108"/>
                      </a:lnTo>
                      <a:lnTo>
                        <a:pt x="2610" y="2087"/>
                      </a:lnTo>
                      <a:lnTo>
                        <a:pt x="2606" y="2067"/>
                      </a:lnTo>
                      <a:lnTo>
                        <a:pt x="2600" y="2045"/>
                      </a:lnTo>
                      <a:lnTo>
                        <a:pt x="2593" y="2024"/>
                      </a:lnTo>
                      <a:lnTo>
                        <a:pt x="2585" y="2004"/>
                      </a:lnTo>
                      <a:lnTo>
                        <a:pt x="2577" y="1984"/>
                      </a:lnTo>
                      <a:lnTo>
                        <a:pt x="2567" y="1964"/>
                      </a:lnTo>
                      <a:lnTo>
                        <a:pt x="2557" y="1944"/>
                      </a:lnTo>
                      <a:lnTo>
                        <a:pt x="2545" y="1925"/>
                      </a:lnTo>
                      <a:lnTo>
                        <a:pt x="2532" y="1907"/>
                      </a:lnTo>
                      <a:lnTo>
                        <a:pt x="2519" y="1888"/>
                      </a:lnTo>
                      <a:lnTo>
                        <a:pt x="2504" y="1871"/>
                      </a:lnTo>
                      <a:lnTo>
                        <a:pt x="2488" y="1855"/>
                      </a:lnTo>
                      <a:lnTo>
                        <a:pt x="2472" y="1841"/>
                      </a:lnTo>
                      <a:lnTo>
                        <a:pt x="2457" y="1828"/>
                      </a:lnTo>
                      <a:lnTo>
                        <a:pt x="2441" y="1814"/>
                      </a:lnTo>
                      <a:lnTo>
                        <a:pt x="2424" y="1803"/>
                      </a:lnTo>
                      <a:lnTo>
                        <a:pt x="2322" y="1733"/>
                      </a:lnTo>
                      <a:lnTo>
                        <a:pt x="2328" y="1725"/>
                      </a:lnTo>
                      <a:lnTo>
                        <a:pt x="406" y="274"/>
                      </a:lnTo>
                      <a:lnTo>
                        <a:pt x="395" y="264"/>
                      </a:lnTo>
                      <a:lnTo>
                        <a:pt x="385" y="256"/>
                      </a:lnTo>
                      <a:lnTo>
                        <a:pt x="375" y="250"/>
                      </a:lnTo>
                      <a:lnTo>
                        <a:pt x="365" y="245"/>
                      </a:lnTo>
                      <a:lnTo>
                        <a:pt x="356" y="241"/>
                      </a:lnTo>
                      <a:lnTo>
                        <a:pt x="347" y="238"/>
                      </a:lnTo>
                      <a:lnTo>
                        <a:pt x="338" y="237"/>
                      </a:lnTo>
                      <a:lnTo>
                        <a:pt x="329" y="237"/>
                      </a:lnTo>
                      <a:lnTo>
                        <a:pt x="313" y="242"/>
                      </a:lnTo>
                      <a:lnTo>
                        <a:pt x="296" y="246"/>
                      </a:lnTo>
                      <a:lnTo>
                        <a:pt x="287" y="249"/>
                      </a:lnTo>
                      <a:lnTo>
                        <a:pt x="279" y="253"/>
                      </a:lnTo>
                      <a:lnTo>
                        <a:pt x="271" y="258"/>
                      </a:lnTo>
                      <a:lnTo>
                        <a:pt x="264" y="263"/>
                      </a:lnTo>
                      <a:lnTo>
                        <a:pt x="258" y="270"/>
                      </a:lnTo>
                      <a:lnTo>
                        <a:pt x="253" y="277"/>
                      </a:lnTo>
                      <a:lnTo>
                        <a:pt x="248" y="285"/>
                      </a:lnTo>
                      <a:lnTo>
                        <a:pt x="244" y="293"/>
                      </a:lnTo>
                      <a:lnTo>
                        <a:pt x="241" y="303"/>
                      </a:lnTo>
                      <a:lnTo>
                        <a:pt x="239" y="311"/>
                      </a:lnTo>
                      <a:lnTo>
                        <a:pt x="237" y="320"/>
                      </a:lnTo>
                      <a:lnTo>
                        <a:pt x="237" y="329"/>
                      </a:lnTo>
                      <a:lnTo>
                        <a:pt x="237" y="338"/>
                      </a:lnTo>
                      <a:lnTo>
                        <a:pt x="239" y="347"/>
                      </a:lnTo>
                      <a:lnTo>
                        <a:pt x="241" y="355"/>
                      </a:lnTo>
                      <a:lnTo>
                        <a:pt x="244" y="363"/>
                      </a:lnTo>
                      <a:lnTo>
                        <a:pt x="248" y="371"/>
                      </a:lnTo>
                      <a:lnTo>
                        <a:pt x="253" y="379"/>
                      </a:lnTo>
                      <a:lnTo>
                        <a:pt x="258" y="387"/>
                      </a:lnTo>
                      <a:lnTo>
                        <a:pt x="264" y="394"/>
                      </a:lnTo>
                      <a:lnTo>
                        <a:pt x="1713" y="2319"/>
                      </a:lnTo>
                      <a:lnTo>
                        <a:pt x="1719" y="2315"/>
                      </a:lnTo>
                      <a:close/>
                      <a:moveTo>
                        <a:pt x="2169" y="2860"/>
                      </a:moveTo>
                      <a:lnTo>
                        <a:pt x="2137" y="2859"/>
                      </a:lnTo>
                      <a:lnTo>
                        <a:pt x="2104" y="2857"/>
                      </a:lnTo>
                      <a:lnTo>
                        <a:pt x="2072" y="2852"/>
                      </a:lnTo>
                      <a:lnTo>
                        <a:pt x="2041" y="2847"/>
                      </a:lnTo>
                      <a:lnTo>
                        <a:pt x="2009" y="2840"/>
                      </a:lnTo>
                      <a:lnTo>
                        <a:pt x="1978" y="2832"/>
                      </a:lnTo>
                      <a:lnTo>
                        <a:pt x="1947" y="2822"/>
                      </a:lnTo>
                      <a:lnTo>
                        <a:pt x="1916" y="2811"/>
                      </a:lnTo>
                      <a:lnTo>
                        <a:pt x="1886" y="2799"/>
                      </a:lnTo>
                      <a:lnTo>
                        <a:pt x="1857" y="2785"/>
                      </a:lnTo>
                      <a:lnTo>
                        <a:pt x="1827" y="2768"/>
                      </a:lnTo>
                      <a:lnTo>
                        <a:pt x="1799" y="2751"/>
                      </a:lnTo>
                      <a:lnTo>
                        <a:pt x="1772" y="2733"/>
                      </a:lnTo>
                      <a:lnTo>
                        <a:pt x="1745" y="2713"/>
                      </a:lnTo>
                      <a:lnTo>
                        <a:pt x="1718" y="2690"/>
                      </a:lnTo>
                      <a:lnTo>
                        <a:pt x="1693" y="2667"/>
                      </a:lnTo>
                      <a:lnTo>
                        <a:pt x="1688" y="2672"/>
                      </a:lnTo>
                      <a:lnTo>
                        <a:pt x="1605" y="2568"/>
                      </a:lnTo>
                      <a:lnTo>
                        <a:pt x="85" y="549"/>
                      </a:lnTo>
                      <a:lnTo>
                        <a:pt x="76" y="539"/>
                      </a:lnTo>
                      <a:lnTo>
                        <a:pt x="67" y="528"/>
                      </a:lnTo>
                      <a:lnTo>
                        <a:pt x="59" y="517"/>
                      </a:lnTo>
                      <a:lnTo>
                        <a:pt x="51" y="506"/>
                      </a:lnTo>
                      <a:lnTo>
                        <a:pt x="44" y="493"/>
                      </a:lnTo>
                      <a:lnTo>
                        <a:pt x="37" y="480"/>
                      </a:lnTo>
                      <a:lnTo>
                        <a:pt x="30" y="467"/>
                      </a:lnTo>
                      <a:lnTo>
                        <a:pt x="23" y="452"/>
                      </a:lnTo>
                      <a:lnTo>
                        <a:pt x="18" y="438"/>
                      </a:lnTo>
                      <a:lnTo>
                        <a:pt x="14" y="424"/>
                      </a:lnTo>
                      <a:lnTo>
                        <a:pt x="10" y="409"/>
                      </a:lnTo>
                      <a:lnTo>
                        <a:pt x="6" y="394"/>
                      </a:lnTo>
                      <a:lnTo>
                        <a:pt x="4" y="377"/>
                      </a:lnTo>
                      <a:lnTo>
                        <a:pt x="2" y="361"/>
                      </a:lnTo>
                      <a:lnTo>
                        <a:pt x="1" y="345"/>
                      </a:lnTo>
                      <a:lnTo>
                        <a:pt x="0" y="329"/>
                      </a:lnTo>
                      <a:lnTo>
                        <a:pt x="1" y="313"/>
                      </a:lnTo>
                      <a:lnTo>
                        <a:pt x="2" y="296"/>
                      </a:lnTo>
                      <a:lnTo>
                        <a:pt x="4" y="280"/>
                      </a:lnTo>
                      <a:lnTo>
                        <a:pt x="6" y="264"/>
                      </a:lnTo>
                      <a:lnTo>
                        <a:pt x="10" y="248"/>
                      </a:lnTo>
                      <a:lnTo>
                        <a:pt x="14" y="233"/>
                      </a:lnTo>
                      <a:lnTo>
                        <a:pt x="19" y="217"/>
                      </a:lnTo>
                      <a:lnTo>
                        <a:pt x="25" y="203"/>
                      </a:lnTo>
                      <a:lnTo>
                        <a:pt x="32" y="188"/>
                      </a:lnTo>
                      <a:lnTo>
                        <a:pt x="40" y="174"/>
                      </a:lnTo>
                      <a:lnTo>
                        <a:pt x="47" y="160"/>
                      </a:lnTo>
                      <a:lnTo>
                        <a:pt x="56" y="147"/>
                      </a:lnTo>
                      <a:lnTo>
                        <a:pt x="65" y="133"/>
                      </a:lnTo>
                      <a:lnTo>
                        <a:pt x="75" y="120"/>
                      </a:lnTo>
                      <a:lnTo>
                        <a:pt x="86" y="108"/>
                      </a:lnTo>
                      <a:lnTo>
                        <a:pt x="97" y="97"/>
                      </a:lnTo>
                      <a:lnTo>
                        <a:pt x="109" y="85"/>
                      </a:lnTo>
                      <a:lnTo>
                        <a:pt x="121" y="75"/>
                      </a:lnTo>
                      <a:lnTo>
                        <a:pt x="134" y="65"/>
                      </a:lnTo>
                      <a:lnTo>
                        <a:pt x="147" y="54"/>
                      </a:lnTo>
                      <a:lnTo>
                        <a:pt x="160" y="46"/>
                      </a:lnTo>
                      <a:lnTo>
                        <a:pt x="174" y="38"/>
                      </a:lnTo>
                      <a:lnTo>
                        <a:pt x="188" y="31"/>
                      </a:lnTo>
                      <a:lnTo>
                        <a:pt x="202" y="25"/>
                      </a:lnTo>
                      <a:lnTo>
                        <a:pt x="217" y="19"/>
                      </a:lnTo>
                      <a:lnTo>
                        <a:pt x="233" y="14"/>
                      </a:lnTo>
                      <a:lnTo>
                        <a:pt x="248" y="9"/>
                      </a:lnTo>
                      <a:lnTo>
                        <a:pt x="264" y="6"/>
                      </a:lnTo>
                      <a:lnTo>
                        <a:pt x="279" y="3"/>
                      </a:lnTo>
                      <a:lnTo>
                        <a:pt x="295" y="1"/>
                      </a:lnTo>
                      <a:lnTo>
                        <a:pt x="311" y="0"/>
                      </a:lnTo>
                      <a:lnTo>
                        <a:pt x="329" y="0"/>
                      </a:lnTo>
                      <a:lnTo>
                        <a:pt x="329" y="0"/>
                      </a:lnTo>
                      <a:lnTo>
                        <a:pt x="345" y="0"/>
                      </a:lnTo>
                      <a:lnTo>
                        <a:pt x="361" y="1"/>
                      </a:lnTo>
                      <a:lnTo>
                        <a:pt x="377" y="3"/>
                      </a:lnTo>
                      <a:lnTo>
                        <a:pt x="393" y="6"/>
                      </a:lnTo>
                      <a:lnTo>
                        <a:pt x="408" y="10"/>
                      </a:lnTo>
                      <a:lnTo>
                        <a:pt x="425" y="14"/>
                      </a:lnTo>
                      <a:lnTo>
                        <a:pt x="440" y="19"/>
                      </a:lnTo>
                      <a:lnTo>
                        <a:pt x="454" y="25"/>
                      </a:lnTo>
                      <a:lnTo>
                        <a:pt x="469" y="31"/>
                      </a:lnTo>
                      <a:lnTo>
                        <a:pt x="483" y="38"/>
                      </a:lnTo>
                      <a:lnTo>
                        <a:pt x="497" y="46"/>
                      </a:lnTo>
                      <a:lnTo>
                        <a:pt x="511" y="55"/>
                      </a:lnTo>
                      <a:lnTo>
                        <a:pt x="524" y="65"/>
                      </a:lnTo>
                      <a:lnTo>
                        <a:pt x="537" y="75"/>
                      </a:lnTo>
                      <a:lnTo>
                        <a:pt x="549" y="85"/>
                      </a:lnTo>
                      <a:lnTo>
                        <a:pt x="561" y="97"/>
                      </a:lnTo>
                      <a:lnTo>
                        <a:pt x="2658" y="1679"/>
                      </a:lnTo>
                      <a:lnTo>
                        <a:pt x="2653" y="1685"/>
                      </a:lnTo>
                      <a:lnTo>
                        <a:pt x="2653" y="1686"/>
                      </a:lnTo>
                      <a:lnTo>
                        <a:pt x="2653" y="1686"/>
                      </a:lnTo>
                      <a:lnTo>
                        <a:pt x="2654" y="1687"/>
                      </a:lnTo>
                      <a:lnTo>
                        <a:pt x="2678" y="1713"/>
                      </a:lnTo>
                      <a:lnTo>
                        <a:pt x="2701" y="1740"/>
                      </a:lnTo>
                      <a:lnTo>
                        <a:pt x="2722" y="1767"/>
                      </a:lnTo>
                      <a:lnTo>
                        <a:pt x="2741" y="1794"/>
                      </a:lnTo>
                      <a:lnTo>
                        <a:pt x="2759" y="1824"/>
                      </a:lnTo>
                      <a:lnTo>
                        <a:pt x="2775" y="1853"/>
                      </a:lnTo>
                      <a:lnTo>
                        <a:pt x="2791" y="1883"/>
                      </a:lnTo>
                      <a:lnTo>
                        <a:pt x="2804" y="1915"/>
                      </a:lnTo>
                      <a:lnTo>
                        <a:pt x="2816" y="1945"/>
                      </a:lnTo>
                      <a:lnTo>
                        <a:pt x="2826" y="1978"/>
                      </a:lnTo>
                      <a:lnTo>
                        <a:pt x="2834" y="2009"/>
                      </a:lnTo>
                      <a:lnTo>
                        <a:pt x="2841" y="2041"/>
                      </a:lnTo>
                      <a:lnTo>
                        <a:pt x="2847" y="2075"/>
                      </a:lnTo>
                      <a:lnTo>
                        <a:pt x="2851" y="2107"/>
                      </a:lnTo>
                      <a:lnTo>
                        <a:pt x="2853" y="2140"/>
                      </a:lnTo>
                      <a:lnTo>
                        <a:pt x="2854" y="2173"/>
                      </a:lnTo>
                      <a:lnTo>
                        <a:pt x="2853" y="2205"/>
                      </a:lnTo>
                      <a:lnTo>
                        <a:pt x="2851" y="2239"/>
                      </a:lnTo>
                      <a:lnTo>
                        <a:pt x="2847" y="2271"/>
                      </a:lnTo>
                      <a:lnTo>
                        <a:pt x="2841" y="2305"/>
                      </a:lnTo>
                      <a:lnTo>
                        <a:pt x="2834" y="2337"/>
                      </a:lnTo>
                      <a:lnTo>
                        <a:pt x="2826" y="2368"/>
                      </a:lnTo>
                      <a:lnTo>
                        <a:pt x="2816" y="2401"/>
                      </a:lnTo>
                      <a:lnTo>
                        <a:pt x="2804" y="2431"/>
                      </a:lnTo>
                      <a:lnTo>
                        <a:pt x="2791" y="2463"/>
                      </a:lnTo>
                      <a:lnTo>
                        <a:pt x="2775" y="2493"/>
                      </a:lnTo>
                      <a:lnTo>
                        <a:pt x="2759" y="2522"/>
                      </a:lnTo>
                      <a:lnTo>
                        <a:pt x="2741" y="2551"/>
                      </a:lnTo>
                      <a:lnTo>
                        <a:pt x="2722" y="2579"/>
                      </a:lnTo>
                      <a:lnTo>
                        <a:pt x="2701" y="2606"/>
                      </a:lnTo>
                      <a:lnTo>
                        <a:pt x="2678" y="2633"/>
                      </a:lnTo>
                      <a:lnTo>
                        <a:pt x="2654" y="2659"/>
                      </a:lnTo>
                      <a:lnTo>
                        <a:pt x="2629" y="2683"/>
                      </a:lnTo>
                      <a:lnTo>
                        <a:pt x="2603" y="2706"/>
                      </a:lnTo>
                      <a:lnTo>
                        <a:pt x="2575" y="2727"/>
                      </a:lnTo>
                      <a:lnTo>
                        <a:pt x="2547" y="2746"/>
                      </a:lnTo>
                      <a:lnTo>
                        <a:pt x="2518" y="2764"/>
                      </a:lnTo>
                      <a:lnTo>
                        <a:pt x="2488" y="2781"/>
                      </a:lnTo>
                      <a:lnTo>
                        <a:pt x="2458" y="2796"/>
                      </a:lnTo>
                      <a:lnTo>
                        <a:pt x="2428" y="2809"/>
                      </a:lnTo>
                      <a:lnTo>
                        <a:pt x="2396" y="2821"/>
                      </a:lnTo>
                      <a:lnTo>
                        <a:pt x="2364" y="2831"/>
                      </a:lnTo>
                      <a:lnTo>
                        <a:pt x="2333" y="2839"/>
                      </a:lnTo>
                      <a:lnTo>
                        <a:pt x="2300" y="2847"/>
                      </a:lnTo>
                      <a:lnTo>
                        <a:pt x="2267" y="2852"/>
                      </a:lnTo>
                      <a:lnTo>
                        <a:pt x="2235" y="2857"/>
                      </a:lnTo>
                      <a:lnTo>
                        <a:pt x="2201" y="2859"/>
                      </a:lnTo>
                      <a:lnTo>
                        <a:pt x="2169" y="2860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  <a:lvl2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2pPr>
                  <a:lvl3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3pPr>
                  <a:lvl4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4pPr>
                  <a:lvl5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5pPr>
                  <a:lvl6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6pPr>
                  <a:lvl7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7pPr>
                  <a:lvl8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8pPr>
                  <a:lvl9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9pPr>
                </a:lstStyle>
                <a:p>
                  <a:pPr defTabSz="609601" hangingPunct="1">
                    <a:lnSpc>
                      <a:spcPct val="100000"/>
                    </a:lnSpc>
                    <a:tabLst/>
                    <a:defRPr/>
                  </a:pPr>
                  <a:endParaRPr lang="en-US" sz="3000" b="0" spc="0">
                    <a:solidFill>
                      <a:srgbClr val="646363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3" name="Freeform 52">
                  <a:extLst>
                    <a:ext uri="{FF2B5EF4-FFF2-40B4-BE49-F238E27FC236}">
                      <a16:creationId xmlns:a16="http://schemas.microsoft.com/office/drawing/2014/main" id="{2DEC1E13-8BE2-4080-B40B-B84B5D75F7F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178311" y="203191"/>
                  <a:ext cx="425450" cy="560368"/>
                </a:xfrm>
                <a:custGeom>
                  <a:avLst/>
                  <a:gdLst>
                    <a:gd name="T0" fmla="*/ 3750 w 8825"/>
                    <a:gd name="T1" fmla="*/ 1543 h 11629"/>
                    <a:gd name="T2" fmla="*/ 3860 w 8825"/>
                    <a:gd name="T3" fmla="*/ 2172 h 11629"/>
                    <a:gd name="T4" fmla="*/ 3841 w 8825"/>
                    <a:gd name="T5" fmla="*/ 1900 h 11629"/>
                    <a:gd name="T6" fmla="*/ 3994 w 8825"/>
                    <a:gd name="T7" fmla="*/ 1368 h 11629"/>
                    <a:gd name="T8" fmla="*/ 4955 w 8825"/>
                    <a:gd name="T9" fmla="*/ 1448 h 11629"/>
                    <a:gd name="T10" fmla="*/ 4867 w 8825"/>
                    <a:gd name="T11" fmla="*/ 2092 h 11629"/>
                    <a:gd name="T12" fmla="*/ 5082 w 8825"/>
                    <a:gd name="T13" fmla="*/ 1939 h 11629"/>
                    <a:gd name="T14" fmla="*/ 4856 w 8825"/>
                    <a:gd name="T15" fmla="*/ 1212 h 11629"/>
                    <a:gd name="T16" fmla="*/ 3772 w 8825"/>
                    <a:gd name="T17" fmla="*/ 2426 h 11629"/>
                    <a:gd name="T18" fmla="*/ 3524 w 8825"/>
                    <a:gd name="T19" fmla="*/ 1472 h 11629"/>
                    <a:gd name="T20" fmla="*/ 4460 w 8825"/>
                    <a:gd name="T21" fmla="*/ 817 h 11629"/>
                    <a:gd name="T22" fmla="*/ 5326 w 8825"/>
                    <a:gd name="T23" fmla="*/ 1562 h 11629"/>
                    <a:gd name="T24" fmla="*/ 5009 w 8825"/>
                    <a:gd name="T25" fmla="*/ 2467 h 11629"/>
                    <a:gd name="T26" fmla="*/ 3063 w 8825"/>
                    <a:gd name="T27" fmla="*/ 4402 h 11629"/>
                    <a:gd name="T28" fmla="*/ 1359 w 8825"/>
                    <a:gd name="T29" fmla="*/ 7847 h 11629"/>
                    <a:gd name="T30" fmla="*/ 4252 w 8825"/>
                    <a:gd name="T31" fmla="*/ 10338 h 11629"/>
                    <a:gd name="T32" fmla="*/ 7390 w 8825"/>
                    <a:gd name="T33" fmla="*/ 8146 h 11629"/>
                    <a:gd name="T34" fmla="*/ 6029 w 8825"/>
                    <a:gd name="T35" fmla="*/ 4547 h 11629"/>
                    <a:gd name="T36" fmla="*/ 2158 w 8825"/>
                    <a:gd name="T37" fmla="*/ 9705 h 11629"/>
                    <a:gd name="T38" fmla="*/ 1464 w 8825"/>
                    <a:gd name="T39" fmla="*/ 5617 h 11629"/>
                    <a:gd name="T40" fmla="*/ 5250 w 8825"/>
                    <a:gd name="T41" fmla="*/ 3963 h 11629"/>
                    <a:gd name="T42" fmla="*/ 7767 w 8825"/>
                    <a:gd name="T43" fmla="*/ 7218 h 11629"/>
                    <a:gd name="T44" fmla="*/ 5250 w 8825"/>
                    <a:gd name="T45" fmla="*/ 10473 h 11629"/>
                    <a:gd name="T46" fmla="*/ 639 w 8825"/>
                    <a:gd name="T47" fmla="*/ 9499 h 11629"/>
                    <a:gd name="T48" fmla="*/ 248 w 8825"/>
                    <a:gd name="T49" fmla="*/ 5746 h 11629"/>
                    <a:gd name="T50" fmla="*/ 798 w 8825"/>
                    <a:gd name="T51" fmla="*/ 4459 h 11629"/>
                    <a:gd name="T52" fmla="*/ 220 w 8825"/>
                    <a:gd name="T53" fmla="*/ 4067 h 11629"/>
                    <a:gd name="T54" fmla="*/ 237 w 8825"/>
                    <a:gd name="T55" fmla="*/ 3737 h 11629"/>
                    <a:gd name="T56" fmla="*/ 1204 w 8825"/>
                    <a:gd name="T57" fmla="*/ 2990 h 11629"/>
                    <a:gd name="T58" fmla="*/ 1663 w 8825"/>
                    <a:gd name="T59" fmla="*/ 3533 h 11629"/>
                    <a:gd name="T60" fmla="*/ 2127 w 8825"/>
                    <a:gd name="T61" fmla="*/ 3426 h 11629"/>
                    <a:gd name="T62" fmla="*/ 2984 w 8825"/>
                    <a:gd name="T63" fmla="*/ 2777 h 11629"/>
                    <a:gd name="T64" fmla="*/ 2661 w 8825"/>
                    <a:gd name="T65" fmla="*/ 1668 h 11629"/>
                    <a:gd name="T66" fmla="*/ 4059 w 8825"/>
                    <a:gd name="T67" fmla="*/ 35 h 11629"/>
                    <a:gd name="T68" fmla="*/ 5995 w 8825"/>
                    <a:gd name="T69" fmla="*/ 996 h 11629"/>
                    <a:gd name="T70" fmla="*/ 6009 w 8825"/>
                    <a:gd name="T71" fmla="*/ 2490 h 11629"/>
                    <a:gd name="T72" fmla="*/ 6326 w 8825"/>
                    <a:gd name="T73" fmla="*/ 3222 h 11629"/>
                    <a:gd name="T74" fmla="*/ 7184 w 8825"/>
                    <a:gd name="T75" fmla="*/ 3637 h 11629"/>
                    <a:gd name="T76" fmla="*/ 7530 w 8825"/>
                    <a:gd name="T77" fmla="*/ 3045 h 11629"/>
                    <a:gd name="T78" fmla="*/ 7856 w 8825"/>
                    <a:gd name="T79" fmla="*/ 3013 h 11629"/>
                    <a:gd name="T80" fmla="*/ 8644 w 8825"/>
                    <a:gd name="T81" fmla="*/ 3980 h 11629"/>
                    <a:gd name="T82" fmla="*/ 8114 w 8825"/>
                    <a:gd name="T83" fmla="*/ 4468 h 11629"/>
                    <a:gd name="T84" fmla="*/ 8478 w 8825"/>
                    <a:gd name="T85" fmla="*/ 5486 h 11629"/>
                    <a:gd name="T86" fmla="*/ 8791 w 8825"/>
                    <a:gd name="T87" fmla="*/ 7291 h 11629"/>
                    <a:gd name="T88" fmla="*/ 8581 w 8825"/>
                    <a:gd name="T89" fmla="*/ 6931 h 11629"/>
                    <a:gd name="T90" fmla="*/ 7728 w 8825"/>
                    <a:gd name="T91" fmla="*/ 4661 h 11629"/>
                    <a:gd name="T92" fmla="*/ 7743 w 8825"/>
                    <a:gd name="T93" fmla="*/ 3222 h 11629"/>
                    <a:gd name="T94" fmla="*/ 6777 w 8825"/>
                    <a:gd name="T95" fmla="*/ 3757 h 11629"/>
                    <a:gd name="T96" fmla="*/ 5370 w 8825"/>
                    <a:gd name="T97" fmla="*/ 2937 h 11629"/>
                    <a:gd name="T98" fmla="*/ 5917 w 8825"/>
                    <a:gd name="T99" fmla="*/ 1970 h 11629"/>
                    <a:gd name="T100" fmla="*/ 5136 w 8825"/>
                    <a:gd name="T101" fmla="*/ 420 h 11629"/>
                    <a:gd name="T102" fmla="*/ 3289 w 8825"/>
                    <a:gd name="T103" fmla="*/ 735 h 11629"/>
                    <a:gd name="T104" fmla="*/ 2978 w 8825"/>
                    <a:gd name="T105" fmla="*/ 2256 h 11629"/>
                    <a:gd name="T106" fmla="*/ 3122 w 8825"/>
                    <a:gd name="T107" fmla="*/ 3226 h 11629"/>
                    <a:gd name="T108" fmla="*/ 1716 w 8825"/>
                    <a:gd name="T109" fmla="*/ 4013 h 11629"/>
                    <a:gd name="T110" fmla="*/ 411 w 8825"/>
                    <a:gd name="T111" fmla="*/ 3908 h 11629"/>
                    <a:gd name="T112" fmla="*/ 991 w 8825"/>
                    <a:gd name="T113" fmla="*/ 4809 h 11629"/>
                    <a:gd name="T114" fmla="*/ 237 w 8825"/>
                    <a:gd name="T115" fmla="*/ 7116 h 11629"/>
                    <a:gd name="T116" fmla="*/ 3172 w 8825"/>
                    <a:gd name="T117" fmla="*/ 11205 h 11629"/>
                    <a:gd name="T118" fmla="*/ 6837 w 8825"/>
                    <a:gd name="T119" fmla="*/ 10615 h 11629"/>
                    <a:gd name="T120" fmla="*/ 8188 w 8825"/>
                    <a:gd name="T121" fmla="*/ 9001 h 11629"/>
                    <a:gd name="T122" fmla="*/ 8413 w 8825"/>
                    <a:gd name="T123" fmla="*/ 9046 h 11629"/>
                    <a:gd name="T124" fmla="*/ 7474 w 8825"/>
                    <a:gd name="T125" fmla="*/ 10392 h 116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8825" h="11629">
                      <a:moveTo>
                        <a:pt x="4413" y="1053"/>
                      </a:moveTo>
                      <a:lnTo>
                        <a:pt x="4377" y="1054"/>
                      </a:lnTo>
                      <a:lnTo>
                        <a:pt x="4342" y="1056"/>
                      </a:lnTo>
                      <a:lnTo>
                        <a:pt x="4307" y="1061"/>
                      </a:lnTo>
                      <a:lnTo>
                        <a:pt x="4273" y="1067"/>
                      </a:lnTo>
                      <a:lnTo>
                        <a:pt x="4239" y="1074"/>
                      </a:lnTo>
                      <a:lnTo>
                        <a:pt x="4207" y="1084"/>
                      </a:lnTo>
                      <a:lnTo>
                        <a:pt x="4174" y="1095"/>
                      </a:lnTo>
                      <a:lnTo>
                        <a:pt x="4142" y="1108"/>
                      </a:lnTo>
                      <a:lnTo>
                        <a:pt x="4112" y="1122"/>
                      </a:lnTo>
                      <a:lnTo>
                        <a:pt x="4082" y="1137"/>
                      </a:lnTo>
                      <a:lnTo>
                        <a:pt x="4053" y="1154"/>
                      </a:lnTo>
                      <a:lnTo>
                        <a:pt x="4025" y="1172"/>
                      </a:lnTo>
                      <a:lnTo>
                        <a:pt x="3998" y="1192"/>
                      </a:lnTo>
                      <a:lnTo>
                        <a:pt x="3971" y="1212"/>
                      </a:lnTo>
                      <a:lnTo>
                        <a:pt x="3946" y="1234"/>
                      </a:lnTo>
                      <a:lnTo>
                        <a:pt x="3922" y="1257"/>
                      </a:lnTo>
                      <a:lnTo>
                        <a:pt x="3899" y="1282"/>
                      </a:lnTo>
                      <a:lnTo>
                        <a:pt x="3877" y="1307"/>
                      </a:lnTo>
                      <a:lnTo>
                        <a:pt x="3856" y="1333"/>
                      </a:lnTo>
                      <a:lnTo>
                        <a:pt x="3837" y="1361"/>
                      </a:lnTo>
                      <a:lnTo>
                        <a:pt x="3819" y="1388"/>
                      </a:lnTo>
                      <a:lnTo>
                        <a:pt x="3803" y="1417"/>
                      </a:lnTo>
                      <a:lnTo>
                        <a:pt x="3786" y="1448"/>
                      </a:lnTo>
                      <a:lnTo>
                        <a:pt x="3773" y="1478"/>
                      </a:lnTo>
                      <a:lnTo>
                        <a:pt x="3760" y="1511"/>
                      </a:lnTo>
                      <a:lnTo>
                        <a:pt x="3750" y="1543"/>
                      </a:lnTo>
                      <a:lnTo>
                        <a:pt x="3740" y="1575"/>
                      </a:lnTo>
                      <a:lnTo>
                        <a:pt x="3733" y="1610"/>
                      </a:lnTo>
                      <a:lnTo>
                        <a:pt x="3726" y="1643"/>
                      </a:lnTo>
                      <a:lnTo>
                        <a:pt x="3722" y="1679"/>
                      </a:lnTo>
                      <a:lnTo>
                        <a:pt x="3719" y="1714"/>
                      </a:lnTo>
                      <a:lnTo>
                        <a:pt x="3719" y="1750"/>
                      </a:lnTo>
                      <a:lnTo>
                        <a:pt x="3719" y="1772"/>
                      </a:lnTo>
                      <a:lnTo>
                        <a:pt x="3720" y="1794"/>
                      </a:lnTo>
                      <a:lnTo>
                        <a:pt x="3722" y="1815"/>
                      </a:lnTo>
                      <a:lnTo>
                        <a:pt x="3724" y="1838"/>
                      </a:lnTo>
                      <a:lnTo>
                        <a:pt x="3727" y="1859"/>
                      </a:lnTo>
                      <a:lnTo>
                        <a:pt x="3731" y="1881"/>
                      </a:lnTo>
                      <a:lnTo>
                        <a:pt x="3735" y="1902"/>
                      </a:lnTo>
                      <a:lnTo>
                        <a:pt x="3740" y="1924"/>
                      </a:lnTo>
                      <a:lnTo>
                        <a:pt x="3746" y="1944"/>
                      </a:lnTo>
                      <a:lnTo>
                        <a:pt x="3752" y="1964"/>
                      </a:lnTo>
                      <a:lnTo>
                        <a:pt x="3759" y="1986"/>
                      </a:lnTo>
                      <a:lnTo>
                        <a:pt x="3766" y="2005"/>
                      </a:lnTo>
                      <a:lnTo>
                        <a:pt x="3775" y="2025"/>
                      </a:lnTo>
                      <a:lnTo>
                        <a:pt x="3783" y="2044"/>
                      </a:lnTo>
                      <a:lnTo>
                        <a:pt x="3793" y="2064"/>
                      </a:lnTo>
                      <a:lnTo>
                        <a:pt x="3803" y="2083"/>
                      </a:lnTo>
                      <a:lnTo>
                        <a:pt x="3814" y="2101"/>
                      </a:lnTo>
                      <a:lnTo>
                        <a:pt x="3824" y="2119"/>
                      </a:lnTo>
                      <a:lnTo>
                        <a:pt x="3836" y="2137"/>
                      </a:lnTo>
                      <a:lnTo>
                        <a:pt x="3848" y="2155"/>
                      </a:lnTo>
                      <a:lnTo>
                        <a:pt x="3860" y="2172"/>
                      </a:lnTo>
                      <a:lnTo>
                        <a:pt x="3873" y="2189"/>
                      </a:lnTo>
                      <a:lnTo>
                        <a:pt x="3887" y="2205"/>
                      </a:lnTo>
                      <a:lnTo>
                        <a:pt x="3902" y="2220"/>
                      </a:lnTo>
                      <a:lnTo>
                        <a:pt x="3916" y="2237"/>
                      </a:lnTo>
                      <a:lnTo>
                        <a:pt x="3931" y="2252"/>
                      </a:lnTo>
                      <a:lnTo>
                        <a:pt x="3947" y="2266"/>
                      </a:lnTo>
                      <a:lnTo>
                        <a:pt x="3962" y="2280"/>
                      </a:lnTo>
                      <a:lnTo>
                        <a:pt x="3979" y="2294"/>
                      </a:lnTo>
                      <a:lnTo>
                        <a:pt x="3996" y="2308"/>
                      </a:lnTo>
                      <a:lnTo>
                        <a:pt x="4014" y="2320"/>
                      </a:lnTo>
                      <a:lnTo>
                        <a:pt x="4031" y="2332"/>
                      </a:lnTo>
                      <a:lnTo>
                        <a:pt x="4031" y="2109"/>
                      </a:lnTo>
                      <a:lnTo>
                        <a:pt x="4011" y="2105"/>
                      </a:lnTo>
                      <a:lnTo>
                        <a:pt x="3992" y="2098"/>
                      </a:lnTo>
                      <a:lnTo>
                        <a:pt x="3973" y="2091"/>
                      </a:lnTo>
                      <a:lnTo>
                        <a:pt x="3955" y="2081"/>
                      </a:lnTo>
                      <a:lnTo>
                        <a:pt x="3939" y="2070"/>
                      </a:lnTo>
                      <a:lnTo>
                        <a:pt x="3923" y="2057"/>
                      </a:lnTo>
                      <a:lnTo>
                        <a:pt x="3909" y="2044"/>
                      </a:lnTo>
                      <a:lnTo>
                        <a:pt x="3895" y="2030"/>
                      </a:lnTo>
                      <a:lnTo>
                        <a:pt x="3882" y="2014"/>
                      </a:lnTo>
                      <a:lnTo>
                        <a:pt x="3872" y="1998"/>
                      </a:lnTo>
                      <a:lnTo>
                        <a:pt x="3862" y="1979"/>
                      </a:lnTo>
                      <a:lnTo>
                        <a:pt x="3855" y="1961"/>
                      </a:lnTo>
                      <a:lnTo>
                        <a:pt x="3848" y="1941"/>
                      </a:lnTo>
                      <a:lnTo>
                        <a:pt x="3844" y="1922"/>
                      </a:lnTo>
                      <a:lnTo>
                        <a:pt x="3841" y="1900"/>
                      </a:lnTo>
                      <a:lnTo>
                        <a:pt x="3840" y="1879"/>
                      </a:lnTo>
                      <a:lnTo>
                        <a:pt x="3840" y="1589"/>
                      </a:lnTo>
                      <a:lnTo>
                        <a:pt x="3840" y="1576"/>
                      </a:lnTo>
                      <a:lnTo>
                        <a:pt x="3841" y="1564"/>
                      </a:lnTo>
                      <a:lnTo>
                        <a:pt x="3843" y="1552"/>
                      </a:lnTo>
                      <a:lnTo>
                        <a:pt x="3845" y="1541"/>
                      </a:lnTo>
                      <a:lnTo>
                        <a:pt x="3847" y="1530"/>
                      </a:lnTo>
                      <a:lnTo>
                        <a:pt x="3851" y="1519"/>
                      </a:lnTo>
                      <a:lnTo>
                        <a:pt x="3854" y="1508"/>
                      </a:lnTo>
                      <a:lnTo>
                        <a:pt x="3858" y="1497"/>
                      </a:lnTo>
                      <a:lnTo>
                        <a:pt x="3863" y="1486"/>
                      </a:lnTo>
                      <a:lnTo>
                        <a:pt x="3868" y="1476"/>
                      </a:lnTo>
                      <a:lnTo>
                        <a:pt x="3874" y="1467"/>
                      </a:lnTo>
                      <a:lnTo>
                        <a:pt x="3880" y="1457"/>
                      </a:lnTo>
                      <a:lnTo>
                        <a:pt x="3886" y="1448"/>
                      </a:lnTo>
                      <a:lnTo>
                        <a:pt x="3894" y="1439"/>
                      </a:lnTo>
                      <a:lnTo>
                        <a:pt x="3901" y="1431"/>
                      </a:lnTo>
                      <a:lnTo>
                        <a:pt x="3909" y="1422"/>
                      </a:lnTo>
                      <a:lnTo>
                        <a:pt x="3917" y="1414"/>
                      </a:lnTo>
                      <a:lnTo>
                        <a:pt x="3925" y="1407"/>
                      </a:lnTo>
                      <a:lnTo>
                        <a:pt x="3934" y="1400"/>
                      </a:lnTo>
                      <a:lnTo>
                        <a:pt x="3943" y="1393"/>
                      </a:lnTo>
                      <a:lnTo>
                        <a:pt x="3953" y="1387"/>
                      </a:lnTo>
                      <a:lnTo>
                        <a:pt x="3962" y="1382"/>
                      </a:lnTo>
                      <a:lnTo>
                        <a:pt x="3972" y="1377"/>
                      </a:lnTo>
                      <a:lnTo>
                        <a:pt x="3983" y="1372"/>
                      </a:lnTo>
                      <a:lnTo>
                        <a:pt x="3994" y="1368"/>
                      </a:lnTo>
                      <a:lnTo>
                        <a:pt x="4005" y="1364"/>
                      </a:lnTo>
                      <a:lnTo>
                        <a:pt x="4016" y="1361"/>
                      </a:lnTo>
                      <a:lnTo>
                        <a:pt x="4027" y="1359"/>
                      </a:lnTo>
                      <a:lnTo>
                        <a:pt x="4038" y="1357"/>
                      </a:lnTo>
                      <a:lnTo>
                        <a:pt x="4050" y="1355"/>
                      </a:lnTo>
                      <a:lnTo>
                        <a:pt x="4062" y="1354"/>
                      </a:lnTo>
                      <a:lnTo>
                        <a:pt x="4074" y="1354"/>
                      </a:lnTo>
                      <a:lnTo>
                        <a:pt x="4766" y="1354"/>
                      </a:lnTo>
                      <a:lnTo>
                        <a:pt x="4778" y="1354"/>
                      </a:lnTo>
                      <a:lnTo>
                        <a:pt x="4790" y="1355"/>
                      </a:lnTo>
                      <a:lnTo>
                        <a:pt x="4801" y="1356"/>
                      </a:lnTo>
                      <a:lnTo>
                        <a:pt x="4813" y="1358"/>
                      </a:lnTo>
                      <a:lnTo>
                        <a:pt x="4824" y="1361"/>
                      </a:lnTo>
                      <a:lnTo>
                        <a:pt x="4835" y="1364"/>
                      </a:lnTo>
                      <a:lnTo>
                        <a:pt x="4847" y="1368"/>
                      </a:lnTo>
                      <a:lnTo>
                        <a:pt x="4858" y="1372"/>
                      </a:lnTo>
                      <a:lnTo>
                        <a:pt x="4868" y="1376"/>
                      </a:lnTo>
                      <a:lnTo>
                        <a:pt x="4878" y="1382"/>
                      </a:lnTo>
                      <a:lnTo>
                        <a:pt x="4888" y="1387"/>
                      </a:lnTo>
                      <a:lnTo>
                        <a:pt x="4897" y="1393"/>
                      </a:lnTo>
                      <a:lnTo>
                        <a:pt x="4906" y="1400"/>
                      </a:lnTo>
                      <a:lnTo>
                        <a:pt x="4915" y="1407"/>
                      </a:lnTo>
                      <a:lnTo>
                        <a:pt x="4924" y="1414"/>
                      </a:lnTo>
                      <a:lnTo>
                        <a:pt x="4932" y="1422"/>
                      </a:lnTo>
                      <a:lnTo>
                        <a:pt x="4941" y="1431"/>
                      </a:lnTo>
                      <a:lnTo>
                        <a:pt x="4948" y="1439"/>
                      </a:lnTo>
                      <a:lnTo>
                        <a:pt x="4955" y="1448"/>
                      </a:lnTo>
                      <a:lnTo>
                        <a:pt x="4961" y="1457"/>
                      </a:lnTo>
                      <a:lnTo>
                        <a:pt x="4967" y="1467"/>
                      </a:lnTo>
                      <a:lnTo>
                        <a:pt x="4973" y="1476"/>
                      </a:lnTo>
                      <a:lnTo>
                        <a:pt x="4978" y="1486"/>
                      </a:lnTo>
                      <a:lnTo>
                        <a:pt x="4983" y="1497"/>
                      </a:lnTo>
                      <a:lnTo>
                        <a:pt x="4987" y="1508"/>
                      </a:lnTo>
                      <a:lnTo>
                        <a:pt x="4991" y="1519"/>
                      </a:lnTo>
                      <a:lnTo>
                        <a:pt x="4994" y="1530"/>
                      </a:lnTo>
                      <a:lnTo>
                        <a:pt x="4996" y="1541"/>
                      </a:lnTo>
                      <a:lnTo>
                        <a:pt x="4998" y="1553"/>
                      </a:lnTo>
                      <a:lnTo>
                        <a:pt x="5000" y="1565"/>
                      </a:lnTo>
                      <a:lnTo>
                        <a:pt x="5001" y="1576"/>
                      </a:lnTo>
                      <a:lnTo>
                        <a:pt x="5001" y="1589"/>
                      </a:lnTo>
                      <a:lnTo>
                        <a:pt x="5001" y="1879"/>
                      </a:lnTo>
                      <a:lnTo>
                        <a:pt x="5000" y="1900"/>
                      </a:lnTo>
                      <a:lnTo>
                        <a:pt x="4997" y="1921"/>
                      </a:lnTo>
                      <a:lnTo>
                        <a:pt x="4993" y="1941"/>
                      </a:lnTo>
                      <a:lnTo>
                        <a:pt x="4987" y="1961"/>
                      </a:lnTo>
                      <a:lnTo>
                        <a:pt x="4979" y="1979"/>
                      </a:lnTo>
                      <a:lnTo>
                        <a:pt x="4969" y="1998"/>
                      </a:lnTo>
                      <a:lnTo>
                        <a:pt x="4958" y="2015"/>
                      </a:lnTo>
                      <a:lnTo>
                        <a:pt x="4946" y="2030"/>
                      </a:lnTo>
                      <a:lnTo>
                        <a:pt x="4932" y="2045"/>
                      </a:lnTo>
                      <a:lnTo>
                        <a:pt x="4917" y="2058"/>
                      </a:lnTo>
                      <a:lnTo>
                        <a:pt x="4902" y="2072"/>
                      </a:lnTo>
                      <a:lnTo>
                        <a:pt x="4885" y="2082"/>
                      </a:lnTo>
                      <a:lnTo>
                        <a:pt x="4867" y="2092"/>
                      </a:lnTo>
                      <a:lnTo>
                        <a:pt x="4849" y="2100"/>
                      </a:lnTo>
                      <a:lnTo>
                        <a:pt x="4828" y="2106"/>
                      </a:lnTo>
                      <a:lnTo>
                        <a:pt x="4808" y="2110"/>
                      </a:lnTo>
                      <a:lnTo>
                        <a:pt x="4808" y="2323"/>
                      </a:lnTo>
                      <a:lnTo>
                        <a:pt x="4825" y="2311"/>
                      </a:lnTo>
                      <a:lnTo>
                        <a:pt x="4843" y="2297"/>
                      </a:lnTo>
                      <a:lnTo>
                        <a:pt x="4859" y="2284"/>
                      </a:lnTo>
                      <a:lnTo>
                        <a:pt x="4874" y="2271"/>
                      </a:lnTo>
                      <a:lnTo>
                        <a:pt x="4890" y="2257"/>
                      </a:lnTo>
                      <a:lnTo>
                        <a:pt x="4904" y="2242"/>
                      </a:lnTo>
                      <a:lnTo>
                        <a:pt x="4919" y="2227"/>
                      </a:lnTo>
                      <a:lnTo>
                        <a:pt x="4933" y="2211"/>
                      </a:lnTo>
                      <a:lnTo>
                        <a:pt x="4947" y="2196"/>
                      </a:lnTo>
                      <a:lnTo>
                        <a:pt x="4960" y="2180"/>
                      </a:lnTo>
                      <a:lnTo>
                        <a:pt x="4972" y="2163"/>
                      </a:lnTo>
                      <a:lnTo>
                        <a:pt x="4984" y="2147"/>
                      </a:lnTo>
                      <a:lnTo>
                        <a:pt x="4996" y="2128"/>
                      </a:lnTo>
                      <a:lnTo>
                        <a:pt x="5007" y="2111"/>
                      </a:lnTo>
                      <a:lnTo>
                        <a:pt x="5017" y="2093"/>
                      </a:lnTo>
                      <a:lnTo>
                        <a:pt x="5027" y="2075"/>
                      </a:lnTo>
                      <a:lnTo>
                        <a:pt x="5038" y="2056"/>
                      </a:lnTo>
                      <a:lnTo>
                        <a:pt x="5046" y="2037"/>
                      </a:lnTo>
                      <a:lnTo>
                        <a:pt x="5055" y="2018"/>
                      </a:lnTo>
                      <a:lnTo>
                        <a:pt x="5062" y="1999"/>
                      </a:lnTo>
                      <a:lnTo>
                        <a:pt x="5069" y="1979"/>
                      </a:lnTo>
                      <a:lnTo>
                        <a:pt x="5076" y="1959"/>
                      </a:lnTo>
                      <a:lnTo>
                        <a:pt x="5082" y="1939"/>
                      </a:lnTo>
                      <a:lnTo>
                        <a:pt x="5087" y="1919"/>
                      </a:lnTo>
                      <a:lnTo>
                        <a:pt x="5092" y="1898"/>
                      </a:lnTo>
                      <a:lnTo>
                        <a:pt x="5096" y="1877"/>
                      </a:lnTo>
                      <a:lnTo>
                        <a:pt x="5100" y="1857"/>
                      </a:lnTo>
                      <a:lnTo>
                        <a:pt x="5103" y="1836"/>
                      </a:lnTo>
                      <a:lnTo>
                        <a:pt x="5105" y="1814"/>
                      </a:lnTo>
                      <a:lnTo>
                        <a:pt x="5107" y="1793"/>
                      </a:lnTo>
                      <a:lnTo>
                        <a:pt x="5108" y="1771"/>
                      </a:lnTo>
                      <a:lnTo>
                        <a:pt x="5108" y="1750"/>
                      </a:lnTo>
                      <a:lnTo>
                        <a:pt x="5107" y="1714"/>
                      </a:lnTo>
                      <a:lnTo>
                        <a:pt x="5105" y="1679"/>
                      </a:lnTo>
                      <a:lnTo>
                        <a:pt x="5100" y="1643"/>
                      </a:lnTo>
                      <a:lnTo>
                        <a:pt x="5094" y="1609"/>
                      </a:lnTo>
                      <a:lnTo>
                        <a:pt x="5086" y="1575"/>
                      </a:lnTo>
                      <a:lnTo>
                        <a:pt x="5077" y="1542"/>
                      </a:lnTo>
                      <a:lnTo>
                        <a:pt x="5066" y="1511"/>
                      </a:lnTo>
                      <a:lnTo>
                        <a:pt x="5054" y="1478"/>
                      </a:lnTo>
                      <a:lnTo>
                        <a:pt x="5040" y="1448"/>
                      </a:lnTo>
                      <a:lnTo>
                        <a:pt x="5024" y="1417"/>
                      </a:lnTo>
                      <a:lnTo>
                        <a:pt x="5008" y="1388"/>
                      </a:lnTo>
                      <a:lnTo>
                        <a:pt x="4990" y="1361"/>
                      </a:lnTo>
                      <a:lnTo>
                        <a:pt x="4970" y="1332"/>
                      </a:lnTo>
                      <a:lnTo>
                        <a:pt x="4950" y="1307"/>
                      </a:lnTo>
                      <a:lnTo>
                        <a:pt x="4927" y="1282"/>
                      </a:lnTo>
                      <a:lnTo>
                        <a:pt x="4905" y="1257"/>
                      </a:lnTo>
                      <a:lnTo>
                        <a:pt x="4881" y="1234"/>
                      </a:lnTo>
                      <a:lnTo>
                        <a:pt x="4856" y="1212"/>
                      </a:lnTo>
                      <a:lnTo>
                        <a:pt x="4829" y="1192"/>
                      </a:lnTo>
                      <a:lnTo>
                        <a:pt x="4802" y="1172"/>
                      </a:lnTo>
                      <a:lnTo>
                        <a:pt x="4774" y="1154"/>
                      </a:lnTo>
                      <a:lnTo>
                        <a:pt x="4744" y="1137"/>
                      </a:lnTo>
                      <a:lnTo>
                        <a:pt x="4714" y="1122"/>
                      </a:lnTo>
                      <a:lnTo>
                        <a:pt x="4684" y="1108"/>
                      </a:lnTo>
                      <a:lnTo>
                        <a:pt x="4652" y="1095"/>
                      </a:lnTo>
                      <a:lnTo>
                        <a:pt x="4619" y="1084"/>
                      </a:lnTo>
                      <a:lnTo>
                        <a:pt x="4587" y="1074"/>
                      </a:lnTo>
                      <a:lnTo>
                        <a:pt x="4552" y="1067"/>
                      </a:lnTo>
                      <a:lnTo>
                        <a:pt x="4519" y="1061"/>
                      </a:lnTo>
                      <a:lnTo>
                        <a:pt x="4484" y="1056"/>
                      </a:lnTo>
                      <a:lnTo>
                        <a:pt x="4448" y="1054"/>
                      </a:lnTo>
                      <a:lnTo>
                        <a:pt x="4413" y="1053"/>
                      </a:lnTo>
                      <a:close/>
                      <a:moveTo>
                        <a:pt x="4267" y="2686"/>
                      </a:moveTo>
                      <a:lnTo>
                        <a:pt x="4112" y="2633"/>
                      </a:lnTo>
                      <a:lnTo>
                        <a:pt x="4076" y="2619"/>
                      </a:lnTo>
                      <a:lnTo>
                        <a:pt x="4042" y="2605"/>
                      </a:lnTo>
                      <a:lnTo>
                        <a:pt x="4009" y="2590"/>
                      </a:lnTo>
                      <a:lnTo>
                        <a:pt x="3976" y="2574"/>
                      </a:lnTo>
                      <a:lnTo>
                        <a:pt x="3944" y="2556"/>
                      </a:lnTo>
                      <a:lnTo>
                        <a:pt x="3914" y="2537"/>
                      </a:lnTo>
                      <a:lnTo>
                        <a:pt x="3883" y="2517"/>
                      </a:lnTo>
                      <a:lnTo>
                        <a:pt x="3854" y="2496"/>
                      </a:lnTo>
                      <a:lnTo>
                        <a:pt x="3826" y="2474"/>
                      </a:lnTo>
                      <a:lnTo>
                        <a:pt x="3799" y="2450"/>
                      </a:lnTo>
                      <a:lnTo>
                        <a:pt x="3772" y="2426"/>
                      </a:lnTo>
                      <a:lnTo>
                        <a:pt x="3747" y="2402"/>
                      </a:lnTo>
                      <a:lnTo>
                        <a:pt x="3723" y="2375"/>
                      </a:lnTo>
                      <a:lnTo>
                        <a:pt x="3699" y="2348"/>
                      </a:lnTo>
                      <a:lnTo>
                        <a:pt x="3676" y="2321"/>
                      </a:lnTo>
                      <a:lnTo>
                        <a:pt x="3655" y="2292"/>
                      </a:lnTo>
                      <a:lnTo>
                        <a:pt x="3636" y="2263"/>
                      </a:lnTo>
                      <a:lnTo>
                        <a:pt x="3617" y="2233"/>
                      </a:lnTo>
                      <a:lnTo>
                        <a:pt x="3598" y="2201"/>
                      </a:lnTo>
                      <a:lnTo>
                        <a:pt x="3582" y="2170"/>
                      </a:lnTo>
                      <a:lnTo>
                        <a:pt x="3566" y="2137"/>
                      </a:lnTo>
                      <a:lnTo>
                        <a:pt x="3552" y="2105"/>
                      </a:lnTo>
                      <a:lnTo>
                        <a:pt x="3539" y="2072"/>
                      </a:lnTo>
                      <a:lnTo>
                        <a:pt x="3528" y="2037"/>
                      </a:lnTo>
                      <a:lnTo>
                        <a:pt x="3517" y="2003"/>
                      </a:lnTo>
                      <a:lnTo>
                        <a:pt x="3507" y="1968"/>
                      </a:lnTo>
                      <a:lnTo>
                        <a:pt x="3500" y="1933"/>
                      </a:lnTo>
                      <a:lnTo>
                        <a:pt x="3493" y="1896"/>
                      </a:lnTo>
                      <a:lnTo>
                        <a:pt x="3488" y="1860"/>
                      </a:lnTo>
                      <a:lnTo>
                        <a:pt x="3485" y="1823"/>
                      </a:lnTo>
                      <a:lnTo>
                        <a:pt x="3483" y="1787"/>
                      </a:lnTo>
                      <a:lnTo>
                        <a:pt x="3482" y="1750"/>
                      </a:lnTo>
                      <a:lnTo>
                        <a:pt x="3483" y="1701"/>
                      </a:lnTo>
                      <a:lnTo>
                        <a:pt x="3487" y="1654"/>
                      </a:lnTo>
                      <a:lnTo>
                        <a:pt x="3493" y="1608"/>
                      </a:lnTo>
                      <a:lnTo>
                        <a:pt x="3501" y="1561"/>
                      </a:lnTo>
                      <a:lnTo>
                        <a:pt x="3512" y="1517"/>
                      </a:lnTo>
                      <a:lnTo>
                        <a:pt x="3524" y="1472"/>
                      </a:lnTo>
                      <a:lnTo>
                        <a:pt x="3539" y="1429"/>
                      </a:lnTo>
                      <a:lnTo>
                        <a:pt x="3555" y="1386"/>
                      </a:lnTo>
                      <a:lnTo>
                        <a:pt x="3574" y="1346"/>
                      </a:lnTo>
                      <a:lnTo>
                        <a:pt x="3594" y="1305"/>
                      </a:lnTo>
                      <a:lnTo>
                        <a:pt x="3617" y="1266"/>
                      </a:lnTo>
                      <a:lnTo>
                        <a:pt x="3641" y="1228"/>
                      </a:lnTo>
                      <a:lnTo>
                        <a:pt x="3667" y="1192"/>
                      </a:lnTo>
                      <a:lnTo>
                        <a:pt x="3694" y="1156"/>
                      </a:lnTo>
                      <a:lnTo>
                        <a:pt x="3724" y="1123"/>
                      </a:lnTo>
                      <a:lnTo>
                        <a:pt x="3755" y="1090"/>
                      </a:lnTo>
                      <a:lnTo>
                        <a:pt x="3787" y="1059"/>
                      </a:lnTo>
                      <a:lnTo>
                        <a:pt x="3821" y="1030"/>
                      </a:lnTo>
                      <a:lnTo>
                        <a:pt x="3856" y="1002"/>
                      </a:lnTo>
                      <a:lnTo>
                        <a:pt x="3893" y="976"/>
                      </a:lnTo>
                      <a:lnTo>
                        <a:pt x="3931" y="952"/>
                      </a:lnTo>
                      <a:lnTo>
                        <a:pt x="3969" y="929"/>
                      </a:lnTo>
                      <a:lnTo>
                        <a:pt x="4010" y="908"/>
                      </a:lnTo>
                      <a:lnTo>
                        <a:pt x="4051" y="890"/>
                      </a:lnTo>
                      <a:lnTo>
                        <a:pt x="4093" y="873"/>
                      </a:lnTo>
                      <a:lnTo>
                        <a:pt x="4136" y="858"/>
                      </a:lnTo>
                      <a:lnTo>
                        <a:pt x="4181" y="845"/>
                      </a:lnTo>
                      <a:lnTo>
                        <a:pt x="4225" y="835"/>
                      </a:lnTo>
                      <a:lnTo>
                        <a:pt x="4272" y="827"/>
                      </a:lnTo>
                      <a:lnTo>
                        <a:pt x="4318" y="821"/>
                      </a:lnTo>
                      <a:lnTo>
                        <a:pt x="4364" y="817"/>
                      </a:lnTo>
                      <a:lnTo>
                        <a:pt x="4413" y="816"/>
                      </a:lnTo>
                      <a:lnTo>
                        <a:pt x="4460" y="817"/>
                      </a:lnTo>
                      <a:lnTo>
                        <a:pt x="4508" y="821"/>
                      </a:lnTo>
                      <a:lnTo>
                        <a:pt x="4554" y="827"/>
                      </a:lnTo>
                      <a:lnTo>
                        <a:pt x="4600" y="835"/>
                      </a:lnTo>
                      <a:lnTo>
                        <a:pt x="4645" y="845"/>
                      </a:lnTo>
                      <a:lnTo>
                        <a:pt x="4690" y="858"/>
                      </a:lnTo>
                      <a:lnTo>
                        <a:pt x="4733" y="873"/>
                      </a:lnTo>
                      <a:lnTo>
                        <a:pt x="4775" y="890"/>
                      </a:lnTo>
                      <a:lnTo>
                        <a:pt x="4816" y="908"/>
                      </a:lnTo>
                      <a:lnTo>
                        <a:pt x="4857" y="929"/>
                      </a:lnTo>
                      <a:lnTo>
                        <a:pt x="4896" y="952"/>
                      </a:lnTo>
                      <a:lnTo>
                        <a:pt x="4933" y="976"/>
                      </a:lnTo>
                      <a:lnTo>
                        <a:pt x="4970" y="1002"/>
                      </a:lnTo>
                      <a:lnTo>
                        <a:pt x="5005" y="1030"/>
                      </a:lnTo>
                      <a:lnTo>
                        <a:pt x="5040" y="1059"/>
                      </a:lnTo>
                      <a:lnTo>
                        <a:pt x="5071" y="1090"/>
                      </a:lnTo>
                      <a:lnTo>
                        <a:pt x="5102" y="1123"/>
                      </a:lnTo>
                      <a:lnTo>
                        <a:pt x="5132" y="1156"/>
                      </a:lnTo>
                      <a:lnTo>
                        <a:pt x="5159" y="1192"/>
                      </a:lnTo>
                      <a:lnTo>
                        <a:pt x="5185" y="1228"/>
                      </a:lnTo>
                      <a:lnTo>
                        <a:pt x="5209" y="1267"/>
                      </a:lnTo>
                      <a:lnTo>
                        <a:pt x="5232" y="1305"/>
                      </a:lnTo>
                      <a:lnTo>
                        <a:pt x="5253" y="1346"/>
                      </a:lnTo>
                      <a:lnTo>
                        <a:pt x="5271" y="1387"/>
                      </a:lnTo>
                      <a:lnTo>
                        <a:pt x="5288" y="1429"/>
                      </a:lnTo>
                      <a:lnTo>
                        <a:pt x="5302" y="1472"/>
                      </a:lnTo>
                      <a:lnTo>
                        <a:pt x="5315" y="1517"/>
                      </a:lnTo>
                      <a:lnTo>
                        <a:pt x="5326" y="1562"/>
                      </a:lnTo>
                      <a:lnTo>
                        <a:pt x="5334" y="1608"/>
                      </a:lnTo>
                      <a:lnTo>
                        <a:pt x="5340" y="1654"/>
                      </a:lnTo>
                      <a:lnTo>
                        <a:pt x="5344" y="1701"/>
                      </a:lnTo>
                      <a:lnTo>
                        <a:pt x="5345" y="1750"/>
                      </a:lnTo>
                      <a:lnTo>
                        <a:pt x="5344" y="1786"/>
                      </a:lnTo>
                      <a:lnTo>
                        <a:pt x="5342" y="1822"/>
                      </a:lnTo>
                      <a:lnTo>
                        <a:pt x="5338" y="1858"/>
                      </a:lnTo>
                      <a:lnTo>
                        <a:pt x="5334" y="1894"/>
                      </a:lnTo>
                      <a:lnTo>
                        <a:pt x="5327" y="1930"/>
                      </a:lnTo>
                      <a:lnTo>
                        <a:pt x="5320" y="1964"/>
                      </a:lnTo>
                      <a:lnTo>
                        <a:pt x="5310" y="1999"/>
                      </a:lnTo>
                      <a:lnTo>
                        <a:pt x="5300" y="2033"/>
                      </a:lnTo>
                      <a:lnTo>
                        <a:pt x="5289" y="2067"/>
                      </a:lnTo>
                      <a:lnTo>
                        <a:pt x="5276" y="2100"/>
                      </a:lnTo>
                      <a:lnTo>
                        <a:pt x="5262" y="2132"/>
                      </a:lnTo>
                      <a:lnTo>
                        <a:pt x="5247" y="2164"/>
                      </a:lnTo>
                      <a:lnTo>
                        <a:pt x="5231" y="2195"/>
                      </a:lnTo>
                      <a:lnTo>
                        <a:pt x="5213" y="2226"/>
                      </a:lnTo>
                      <a:lnTo>
                        <a:pt x="5195" y="2256"/>
                      </a:lnTo>
                      <a:lnTo>
                        <a:pt x="5175" y="2285"/>
                      </a:lnTo>
                      <a:lnTo>
                        <a:pt x="5155" y="2314"/>
                      </a:lnTo>
                      <a:lnTo>
                        <a:pt x="5133" y="2341"/>
                      </a:lnTo>
                      <a:lnTo>
                        <a:pt x="5110" y="2368"/>
                      </a:lnTo>
                      <a:lnTo>
                        <a:pt x="5086" y="2395"/>
                      </a:lnTo>
                      <a:lnTo>
                        <a:pt x="5062" y="2419"/>
                      </a:lnTo>
                      <a:lnTo>
                        <a:pt x="5036" y="2443"/>
                      </a:lnTo>
                      <a:lnTo>
                        <a:pt x="5009" y="2467"/>
                      </a:lnTo>
                      <a:lnTo>
                        <a:pt x="4981" y="2489"/>
                      </a:lnTo>
                      <a:lnTo>
                        <a:pt x="4953" y="2510"/>
                      </a:lnTo>
                      <a:lnTo>
                        <a:pt x="4923" y="2530"/>
                      </a:lnTo>
                      <a:lnTo>
                        <a:pt x="4893" y="2550"/>
                      </a:lnTo>
                      <a:lnTo>
                        <a:pt x="4863" y="2568"/>
                      </a:lnTo>
                      <a:lnTo>
                        <a:pt x="4830" y="2584"/>
                      </a:lnTo>
                      <a:lnTo>
                        <a:pt x="4798" y="2600"/>
                      </a:lnTo>
                      <a:lnTo>
                        <a:pt x="4765" y="2614"/>
                      </a:lnTo>
                      <a:lnTo>
                        <a:pt x="4730" y="2628"/>
                      </a:lnTo>
                      <a:lnTo>
                        <a:pt x="4573" y="2684"/>
                      </a:lnTo>
                      <a:lnTo>
                        <a:pt x="4573" y="1877"/>
                      </a:lnTo>
                      <a:lnTo>
                        <a:pt x="4767" y="1877"/>
                      </a:lnTo>
                      <a:lnTo>
                        <a:pt x="4765" y="1589"/>
                      </a:lnTo>
                      <a:lnTo>
                        <a:pt x="4074" y="1590"/>
                      </a:lnTo>
                      <a:lnTo>
                        <a:pt x="4076" y="1879"/>
                      </a:lnTo>
                      <a:lnTo>
                        <a:pt x="4267" y="1877"/>
                      </a:lnTo>
                      <a:lnTo>
                        <a:pt x="4267" y="2686"/>
                      </a:lnTo>
                      <a:close/>
                      <a:moveTo>
                        <a:pt x="4413" y="4093"/>
                      </a:moveTo>
                      <a:lnTo>
                        <a:pt x="4252" y="4097"/>
                      </a:lnTo>
                      <a:lnTo>
                        <a:pt x="4095" y="4109"/>
                      </a:lnTo>
                      <a:lnTo>
                        <a:pt x="3939" y="4129"/>
                      </a:lnTo>
                      <a:lnTo>
                        <a:pt x="3785" y="4157"/>
                      </a:lnTo>
                      <a:lnTo>
                        <a:pt x="3635" y="4192"/>
                      </a:lnTo>
                      <a:lnTo>
                        <a:pt x="3487" y="4234"/>
                      </a:lnTo>
                      <a:lnTo>
                        <a:pt x="3342" y="4283"/>
                      </a:lnTo>
                      <a:lnTo>
                        <a:pt x="3200" y="4339"/>
                      </a:lnTo>
                      <a:lnTo>
                        <a:pt x="3063" y="4402"/>
                      </a:lnTo>
                      <a:lnTo>
                        <a:pt x="2928" y="4471"/>
                      </a:lnTo>
                      <a:lnTo>
                        <a:pt x="2797" y="4547"/>
                      </a:lnTo>
                      <a:lnTo>
                        <a:pt x="2671" y="4628"/>
                      </a:lnTo>
                      <a:lnTo>
                        <a:pt x="2548" y="4715"/>
                      </a:lnTo>
                      <a:lnTo>
                        <a:pt x="2431" y="4808"/>
                      </a:lnTo>
                      <a:lnTo>
                        <a:pt x="2318" y="4906"/>
                      </a:lnTo>
                      <a:lnTo>
                        <a:pt x="2210" y="5009"/>
                      </a:lnTo>
                      <a:lnTo>
                        <a:pt x="2106" y="5118"/>
                      </a:lnTo>
                      <a:lnTo>
                        <a:pt x="2008" y="5231"/>
                      </a:lnTo>
                      <a:lnTo>
                        <a:pt x="1916" y="5350"/>
                      </a:lnTo>
                      <a:lnTo>
                        <a:pt x="1829" y="5472"/>
                      </a:lnTo>
                      <a:lnTo>
                        <a:pt x="1747" y="5599"/>
                      </a:lnTo>
                      <a:lnTo>
                        <a:pt x="1672" y="5729"/>
                      </a:lnTo>
                      <a:lnTo>
                        <a:pt x="1603" y="5864"/>
                      </a:lnTo>
                      <a:lnTo>
                        <a:pt x="1541" y="6003"/>
                      </a:lnTo>
                      <a:lnTo>
                        <a:pt x="1484" y="6145"/>
                      </a:lnTo>
                      <a:lnTo>
                        <a:pt x="1436" y="6289"/>
                      </a:lnTo>
                      <a:lnTo>
                        <a:pt x="1393" y="6438"/>
                      </a:lnTo>
                      <a:lnTo>
                        <a:pt x="1359" y="6589"/>
                      </a:lnTo>
                      <a:lnTo>
                        <a:pt x="1331" y="6743"/>
                      </a:lnTo>
                      <a:lnTo>
                        <a:pt x="1311" y="6899"/>
                      </a:lnTo>
                      <a:lnTo>
                        <a:pt x="1299" y="7057"/>
                      </a:lnTo>
                      <a:lnTo>
                        <a:pt x="1295" y="7218"/>
                      </a:lnTo>
                      <a:lnTo>
                        <a:pt x="1299" y="7378"/>
                      </a:lnTo>
                      <a:lnTo>
                        <a:pt x="1311" y="7537"/>
                      </a:lnTo>
                      <a:lnTo>
                        <a:pt x="1332" y="7693"/>
                      </a:lnTo>
                      <a:lnTo>
                        <a:pt x="1359" y="7847"/>
                      </a:lnTo>
                      <a:lnTo>
                        <a:pt x="1393" y="7998"/>
                      </a:lnTo>
                      <a:lnTo>
                        <a:pt x="1436" y="8146"/>
                      </a:lnTo>
                      <a:lnTo>
                        <a:pt x="1484" y="8291"/>
                      </a:lnTo>
                      <a:lnTo>
                        <a:pt x="1541" y="8432"/>
                      </a:lnTo>
                      <a:lnTo>
                        <a:pt x="1603" y="8571"/>
                      </a:lnTo>
                      <a:lnTo>
                        <a:pt x="1672" y="8706"/>
                      </a:lnTo>
                      <a:lnTo>
                        <a:pt x="1747" y="8836"/>
                      </a:lnTo>
                      <a:lnTo>
                        <a:pt x="1829" y="8963"/>
                      </a:lnTo>
                      <a:lnTo>
                        <a:pt x="1916" y="9086"/>
                      </a:lnTo>
                      <a:lnTo>
                        <a:pt x="2008" y="9204"/>
                      </a:lnTo>
                      <a:lnTo>
                        <a:pt x="2106" y="9317"/>
                      </a:lnTo>
                      <a:lnTo>
                        <a:pt x="2210" y="9426"/>
                      </a:lnTo>
                      <a:lnTo>
                        <a:pt x="2318" y="9530"/>
                      </a:lnTo>
                      <a:lnTo>
                        <a:pt x="2431" y="9628"/>
                      </a:lnTo>
                      <a:lnTo>
                        <a:pt x="2548" y="9720"/>
                      </a:lnTo>
                      <a:lnTo>
                        <a:pt x="2671" y="9808"/>
                      </a:lnTo>
                      <a:lnTo>
                        <a:pt x="2797" y="9890"/>
                      </a:lnTo>
                      <a:lnTo>
                        <a:pt x="2928" y="9964"/>
                      </a:lnTo>
                      <a:lnTo>
                        <a:pt x="3063" y="10034"/>
                      </a:lnTo>
                      <a:lnTo>
                        <a:pt x="3200" y="10096"/>
                      </a:lnTo>
                      <a:lnTo>
                        <a:pt x="3342" y="10153"/>
                      </a:lnTo>
                      <a:lnTo>
                        <a:pt x="3487" y="10201"/>
                      </a:lnTo>
                      <a:lnTo>
                        <a:pt x="3635" y="10244"/>
                      </a:lnTo>
                      <a:lnTo>
                        <a:pt x="3785" y="10278"/>
                      </a:lnTo>
                      <a:lnTo>
                        <a:pt x="3939" y="10307"/>
                      </a:lnTo>
                      <a:lnTo>
                        <a:pt x="4095" y="10326"/>
                      </a:lnTo>
                      <a:lnTo>
                        <a:pt x="4252" y="10338"/>
                      </a:lnTo>
                      <a:lnTo>
                        <a:pt x="4413" y="10342"/>
                      </a:lnTo>
                      <a:lnTo>
                        <a:pt x="4573" y="10338"/>
                      </a:lnTo>
                      <a:lnTo>
                        <a:pt x="4731" y="10326"/>
                      </a:lnTo>
                      <a:lnTo>
                        <a:pt x="4887" y="10307"/>
                      </a:lnTo>
                      <a:lnTo>
                        <a:pt x="5041" y="10278"/>
                      </a:lnTo>
                      <a:lnTo>
                        <a:pt x="5191" y="10244"/>
                      </a:lnTo>
                      <a:lnTo>
                        <a:pt x="5339" y="10201"/>
                      </a:lnTo>
                      <a:lnTo>
                        <a:pt x="5483" y="10153"/>
                      </a:lnTo>
                      <a:lnTo>
                        <a:pt x="5626" y="10096"/>
                      </a:lnTo>
                      <a:lnTo>
                        <a:pt x="5763" y="10033"/>
                      </a:lnTo>
                      <a:lnTo>
                        <a:pt x="5898" y="9964"/>
                      </a:lnTo>
                      <a:lnTo>
                        <a:pt x="6029" y="9890"/>
                      </a:lnTo>
                      <a:lnTo>
                        <a:pt x="6155" y="9808"/>
                      </a:lnTo>
                      <a:lnTo>
                        <a:pt x="6278" y="9720"/>
                      </a:lnTo>
                      <a:lnTo>
                        <a:pt x="6395" y="9628"/>
                      </a:lnTo>
                      <a:lnTo>
                        <a:pt x="6508" y="9529"/>
                      </a:lnTo>
                      <a:lnTo>
                        <a:pt x="6616" y="9426"/>
                      </a:lnTo>
                      <a:lnTo>
                        <a:pt x="6720" y="9317"/>
                      </a:lnTo>
                      <a:lnTo>
                        <a:pt x="6818" y="9204"/>
                      </a:lnTo>
                      <a:lnTo>
                        <a:pt x="6910" y="9085"/>
                      </a:lnTo>
                      <a:lnTo>
                        <a:pt x="6997" y="8963"/>
                      </a:lnTo>
                      <a:lnTo>
                        <a:pt x="7079" y="8836"/>
                      </a:lnTo>
                      <a:lnTo>
                        <a:pt x="7154" y="8706"/>
                      </a:lnTo>
                      <a:lnTo>
                        <a:pt x="7223" y="8571"/>
                      </a:lnTo>
                      <a:lnTo>
                        <a:pt x="7285" y="8432"/>
                      </a:lnTo>
                      <a:lnTo>
                        <a:pt x="7342" y="8291"/>
                      </a:lnTo>
                      <a:lnTo>
                        <a:pt x="7390" y="8146"/>
                      </a:lnTo>
                      <a:lnTo>
                        <a:pt x="7433" y="7998"/>
                      </a:lnTo>
                      <a:lnTo>
                        <a:pt x="7467" y="7847"/>
                      </a:lnTo>
                      <a:lnTo>
                        <a:pt x="7495" y="7693"/>
                      </a:lnTo>
                      <a:lnTo>
                        <a:pt x="7515" y="7537"/>
                      </a:lnTo>
                      <a:lnTo>
                        <a:pt x="7527" y="7378"/>
                      </a:lnTo>
                      <a:lnTo>
                        <a:pt x="7531" y="7218"/>
                      </a:lnTo>
                      <a:lnTo>
                        <a:pt x="7527" y="7057"/>
                      </a:lnTo>
                      <a:lnTo>
                        <a:pt x="7515" y="6899"/>
                      </a:lnTo>
                      <a:lnTo>
                        <a:pt x="7495" y="6743"/>
                      </a:lnTo>
                      <a:lnTo>
                        <a:pt x="7467" y="6589"/>
                      </a:lnTo>
                      <a:lnTo>
                        <a:pt x="7433" y="6438"/>
                      </a:lnTo>
                      <a:lnTo>
                        <a:pt x="7390" y="6289"/>
                      </a:lnTo>
                      <a:lnTo>
                        <a:pt x="7342" y="6145"/>
                      </a:lnTo>
                      <a:lnTo>
                        <a:pt x="7285" y="6003"/>
                      </a:lnTo>
                      <a:lnTo>
                        <a:pt x="7223" y="5864"/>
                      </a:lnTo>
                      <a:lnTo>
                        <a:pt x="7154" y="5729"/>
                      </a:lnTo>
                      <a:lnTo>
                        <a:pt x="7079" y="5599"/>
                      </a:lnTo>
                      <a:lnTo>
                        <a:pt x="6997" y="5472"/>
                      </a:lnTo>
                      <a:lnTo>
                        <a:pt x="6910" y="5350"/>
                      </a:lnTo>
                      <a:lnTo>
                        <a:pt x="6818" y="5231"/>
                      </a:lnTo>
                      <a:lnTo>
                        <a:pt x="6720" y="5118"/>
                      </a:lnTo>
                      <a:lnTo>
                        <a:pt x="6616" y="5009"/>
                      </a:lnTo>
                      <a:lnTo>
                        <a:pt x="6508" y="4906"/>
                      </a:lnTo>
                      <a:lnTo>
                        <a:pt x="6395" y="4808"/>
                      </a:lnTo>
                      <a:lnTo>
                        <a:pt x="6278" y="4715"/>
                      </a:lnTo>
                      <a:lnTo>
                        <a:pt x="6155" y="4628"/>
                      </a:lnTo>
                      <a:lnTo>
                        <a:pt x="6029" y="4547"/>
                      </a:lnTo>
                      <a:lnTo>
                        <a:pt x="5898" y="4471"/>
                      </a:lnTo>
                      <a:lnTo>
                        <a:pt x="5763" y="4402"/>
                      </a:lnTo>
                      <a:lnTo>
                        <a:pt x="5626" y="4339"/>
                      </a:lnTo>
                      <a:lnTo>
                        <a:pt x="5483" y="4283"/>
                      </a:lnTo>
                      <a:lnTo>
                        <a:pt x="5339" y="4234"/>
                      </a:lnTo>
                      <a:lnTo>
                        <a:pt x="5191" y="4192"/>
                      </a:lnTo>
                      <a:lnTo>
                        <a:pt x="5041" y="4157"/>
                      </a:lnTo>
                      <a:lnTo>
                        <a:pt x="4887" y="4129"/>
                      </a:lnTo>
                      <a:lnTo>
                        <a:pt x="4731" y="4109"/>
                      </a:lnTo>
                      <a:lnTo>
                        <a:pt x="4573" y="4097"/>
                      </a:lnTo>
                      <a:lnTo>
                        <a:pt x="4413" y="4093"/>
                      </a:lnTo>
                      <a:close/>
                      <a:moveTo>
                        <a:pt x="4413" y="10579"/>
                      </a:moveTo>
                      <a:lnTo>
                        <a:pt x="4240" y="10574"/>
                      </a:lnTo>
                      <a:lnTo>
                        <a:pt x="4070" y="10562"/>
                      </a:lnTo>
                      <a:lnTo>
                        <a:pt x="3903" y="10540"/>
                      </a:lnTo>
                      <a:lnTo>
                        <a:pt x="3738" y="10510"/>
                      </a:lnTo>
                      <a:lnTo>
                        <a:pt x="3575" y="10473"/>
                      </a:lnTo>
                      <a:lnTo>
                        <a:pt x="3417" y="10427"/>
                      </a:lnTo>
                      <a:lnTo>
                        <a:pt x="3261" y="10375"/>
                      </a:lnTo>
                      <a:lnTo>
                        <a:pt x="3108" y="10315"/>
                      </a:lnTo>
                      <a:lnTo>
                        <a:pt x="2960" y="10247"/>
                      </a:lnTo>
                      <a:lnTo>
                        <a:pt x="2815" y="10173"/>
                      </a:lnTo>
                      <a:lnTo>
                        <a:pt x="2675" y="10092"/>
                      </a:lnTo>
                      <a:lnTo>
                        <a:pt x="2538" y="10004"/>
                      </a:lnTo>
                      <a:lnTo>
                        <a:pt x="2407" y="9911"/>
                      </a:lnTo>
                      <a:lnTo>
                        <a:pt x="2281" y="9811"/>
                      </a:lnTo>
                      <a:lnTo>
                        <a:pt x="2158" y="9705"/>
                      </a:lnTo>
                      <a:lnTo>
                        <a:pt x="2042" y="9594"/>
                      </a:lnTo>
                      <a:lnTo>
                        <a:pt x="1931" y="9476"/>
                      </a:lnTo>
                      <a:lnTo>
                        <a:pt x="1826" y="9355"/>
                      </a:lnTo>
                      <a:lnTo>
                        <a:pt x="1726" y="9227"/>
                      </a:lnTo>
                      <a:lnTo>
                        <a:pt x="1633" y="9096"/>
                      </a:lnTo>
                      <a:lnTo>
                        <a:pt x="1545" y="8960"/>
                      </a:lnTo>
                      <a:lnTo>
                        <a:pt x="1464" y="8819"/>
                      </a:lnTo>
                      <a:lnTo>
                        <a:pt x="1390" y="8674"/>
                      </a:lnTo>
                      <a:lnTo>
                        <a:pt x="1323" y="8525"/>
                      </a:lnTo>
                      <a:lnTo>
                        <a:pt x="1263" y="8373"/>
                      </a:lnTo>
                      <a:lnTo>
                        <a:pt x="1210" y="8217"/>
                      </a:lnTo>
                      <a:lnTo>
                        <a:pt x="1165" y="8057"/>
                      </a:lnTo>
                      <a:lnTo>
                        <a:pt x="1127" y="7895"/>
                      </a:lnTo>
                      <a:lnTo>
                        <a:pt x="1098" y="7729"/>
                      </a:lnTo>
                      <a:lnTo>
                        <a:pt x="1076" y="7561"/>
                      </a:lnTo>
                      <a:lnTo>
                        <a:pt x="1064" y="7390"/>
                      </a:lnTo>
                      <a:lnTo>
                        <a:pt x="1059" y="7218"/>
                      </a:lnTo>
                      <a:lnTo>
                        <a:pt x="1064" y="7046"/>
                      </a:lnTo>
                      <a:lnTo>
                        <a:pt x="1076" y="6875"/>
                      </a:lnTo>
                      <a:lnTo>
                        <a:pt x="1098" y="6707"/>
                      </a:lnTo>
                      <a:lnTo>
                        <a:pt x="1127" y="6542"/>
                      </a:lnTo>
                      <a:lnTo>
                        <a:pt x="1165" y="6379"/>
                      </a:lnTo>
                      <a:lnTo>
                        <a:pt x="1210" y="6220"/>
                      </a:lnTo>
                      <a:lnTo>
                        <a:pt x="1263" y="6064"/>
                      </a:lnTo>
                      <a:lnTo>
                        <a:pt x="1323" y="5911"/>
                      </a:lnTo>
                      <a:lnTo>
                        <a:pt x="1390" y="5762"/>
                      </a:lnTo>
                      <a:lnTo>
                        <a:pt x="1464" y="5617"/>
                      </a:lnTo>
                      <a:lnTo>
                        <a:pt x="1545" y="5476"/>
                      </a:lnTo>
                      <a:lnTo>
                        <a:pt x="1633" y="5340"/>
                      </a:lnTo>
                      <a:lnTo>
                        <a:pt x="1726" y="5208"/>
                      </a:lnTo>
                      <a:lnTo>
                        <a:pt x="1826" y="5081"/>
                      </a:lnTo>
                      <a:lnTo>
                        <a:pt x="1931" y="4959"/>
                      </a:lnTo>
                      <a:lnTo>
                        <a:pt x="2042" y="4842"/>
                      </a:lnTo>
                      <a:lnTo>
                        <a:pt x="2158" y="4731"/>
                      </a:lnTo>
                      <a:lnTo>
                        <a:pt x="2281" y="4626"/>
                      </a:lnTo>
                      <a:lnTo>
                        <a:pt x="2407" y="4525"/>
                      </a:lnTo>
                      <a:lnTo>
                        <a:pt x="2538" y="4432"/>
                      </a:lnTo>
                      <a:lnTo>
                        <a:pt x="2675" y="4344"/>
                      </a:lnTo>
                      <a:lnTo>
                        <a:pt x="2815" y="4263"/>
                      </a:lnTo>
                      <a:lnTo>
                        <a:pt x="2960" y="4189"/>
                      </a:lnTo>
                      <a:lnTo>
                        <a:pt x="3108" y="4121"/>
                      </a:lnTo>
                      <a:lnTo>
                        <a:pt x="3261" y="4062"/>
                      </a:lnTo>
                      <a:lnTo>
                        <a:pt x="3417" y="4008"/>
                      </a:lnTo>
                      <a:lnTo>
                        <a:pt x="3575" y="3963"/>
                      </a:lnTo>
                      <a:lnTo>
                        <a:pt x="3738" y="3925"/>
                      </a:lnTo>
                      <a:lnTo>
                        <a:pt x="3903" y="3895"/>
                      </a:lnTo>
                      <a:lnTo>
                        <a:pt x="4070" y="3874"/>
                      </a:lnTo>
                      <a:lnTo>
                        <a:pt x="4240" y="3861"/>
                      </a:lnTo>
                      <a:lnTo>
                        <a:pt x="4413" y="3857"/>
                      </a:lnTo>
                      <a:lnTo>
                        <a:pt x="4585" y="3861"/>
                      </a:lnTo>
                      <a:lnTo>
                        <a:pt x="4756" y="3874"/>
                      </a:lnTo>
                      <a:lnTo>
                        <a:pt x="4922" y="3895"/>
                      </a:lnTo>
                      <a:lnTo>
                        <a:pt x="5088" y="3925"/>
                      </a:lnTo>
                      <a:lnTo>
                        <a:pt x="5250" y="3963"/>
                      </a:lnTo>
                      <a:lnTo>
                        <a:pt x="5409" y="4008"/>
                      </a:lnTo>
                      <a:lnTo>
                        <a:pt x="5565" y="4061"/>
                      </a:lnTo>
                      <a:lnTo>
                        <a:pt x="5718" y="4121"/>
                      </a:lnTo>
                      <a:lnTo>
                        <a:pt x="5865" y="4189"/>
                      </a:lnTo>
                      <a:lnTo>
                        <a:pt x="6011" y="4263"/>
                      </a:lnTo>
                      <a:lnTo>
                        <a:pt x="6151" y="4344"/>
                      </a:lnTo>
                      <a:lnTo>
                        <a:pt x="6287" y="4431"/>
                      </a:lnTo>
                      <a:lnTo>
                        <a:pt x="6418" y="4525"/>
                      </a:lnTo>
                      <a:lnTo>
                        <a:pt x="6545" y="4626"/>
                      </a:lnTo>
                      <a:lnTo>
                        <a:pt x="6667" y="4731"/>
                      </a:lnTo>
                      <a:lnTo>
                        <a:pt x="6784" y="4842"/>
                      </a:lnTo>
                      <a:lnTo>
                        <a:pt x="6895" y="4959"/>
                      </a:lnTo>
                      <a:lnTo>
                        <a:pt x="7000" y="5081"/>
                      </a:lnTo>
                      <a:lnTo>
                        <a:pt x="7100" y="5208"/>
                      </a:lnTo>
                      <a:lnTo>
                        <a:pt x="7193" y="5340"/>
                      </a:lnTo>
                      <a:lnTo>
                        <a:pt x="7281" y="5476"/>
                      </a:lnTo>
                      <a:lnTo>
                        <a:pt x="7362" y="5617"/>
                      </a:lnTo>
                      <a:lnTo>
                        <a:pt x="7436" y="5762"/>
                      </a:lnTo>
                      <a:lnTo>
                        <a:pt x="7503" y="5911"/>
                      </a:lnTo>
                      <a:lnTo>
                        <a:pt x="7563" y="6064"/>
                      </a:lnTo>
                      <a:lnTo>
                        <a:pt x="7616" y="6220"/>
                      </a:lnTo>
                      <a:lnTo>
                        <a:pt x="7661" y="6379"/>
                      </a:lnTo>
                      <a:lnTo>
                        <a:pt x="7699" y="6542"/>
                      </a:lnTo>
                      <a:lnTo>
                        <a:pt x="7728" y="6707"/>
                      </a:lnTo>
                      <a:lnTo>
                        <a:pt x="7750" y="6875"/>
                      </a:lnTo>
                      <a:lnTo>
                        <a:pt x="7762" y="7046"/>
                      </a:lnTo>
                      <a:lnTo>
                        <a:pt x="7767" y="7218"/>
                      </a:lnTo>
                      <a:lnTo>
                        <a:pt x="7762" y="7390"/>
                      </a:lnTo>
                      <a:lnTo>
                        <a:pt x="7750" y="7561"/>
                      </a:lnTo>
                      <a:lnTo>
                        <a:pt x="7728" y="7729"/>
                      </a:lnTo>
                      <a:lnTo>
                        <a:pt x="7699" y="7895"/>
                      </a:lnTo>
                      <a:lnTo>
                        <a:pt x="7661" y="8057"/>
                      </a:lnTo>
                      <a:lnTo>
                        <a:pt x="7616" y="8217"/>
                      </a:lnTo>
                      <a:lnTo>
                        <a:pt x="7563" y="8373"/>
                      </a:lnTo>
                      <a:lnTo>
                        <a:pt x="7503" y="8525"/>
                      </a:lnTo>
                      <a:lnTo>
                        <a:pt x="7436" y="8674"/>
                      </a:lnTo>
                      <a:lnTo>
                        <a:pt x="7362" y="8819"/>
                      </a:lnTo>
                      <a:lnTo>
                        <a:pt x="7281" y="8960"/>
                      </a:lnTo>
                      <a:lnTo>
                        <a:pt x="7193" y="9096"/>
                      </a:lnTo>
                      <a:lnTo>
                        <a:pt x="7100" y="9227"/>
                      </a:lnTo>
                      <a:lnTo>
                        <a:pt x="7000" y="9355"/>
                      </a:lnTo>
                      <a:lnTo>
                        <a:pt x="6895" y="9476"/>
                      </a:lnTo>
                      <a:lnTo>
                        <a:pt x="6784" y="9594"/>
                      </a:lnTo>
                      <a:lnTo>
                        <a:pt x="6667" y="9705"/>
                      </a:lnTo>
                      <a:lnTo>
                        <a:pt x="6545" y="9811"/>
                      </a:lnTo>
                      <a:lnTo>
                        <a:pt x="6418" y="9911"/>
                      </a:lnTo>
                      <a:lnTo>
                        <a:pt x="6287" y="10004"/>
                      </a:lnTo>
                      <a:lnTo>
                        <a:pt x="6151" y="10092"/>
                      </a:lnTo>
                      <a:lnTo>
                        <a:pt x="6011" y="10173"/>
                      </a:lnTo>
                      <a:lnTo>
                        <a:pt x="5865" y="10247"/>
                      </a:lnTo>
                      <a:lnTo>
                        <a:pt x="5718" y="10315"/>
                      </a:lnTo>
                      <a:lnTo>
                        <a:pt x="5565" y="10375"/>
                      </a:lnTo>
                      <a:lnTo>
                        <a:pt x="5409" y="10427"/>
                      </a:lnTo>
                      <a:lnTo>
                        <a:pt x="5250" y="10473"/>
                      </a:lnTo>
                      <a:lnTo>
                        <a:pt x="5088" y="10510"/>
                      </a:lnTo>
                      <a:lnTo>
                        <a:pt x="4922" y="10540"/>
                      </a:lnTo>
                      <a:lnTo>
                        <a:pt x="4756" y="10562"/>
                      </a:lnTo>
                      <a:lnTo>
                        <a:pt x="4585" y="10575"/>
                      </a:lnTo>
                      <a:lnTo>
                        <a:pt x="4413" y="10579"/>
                      </a:lnTo>
                      <a:close/>
                      <a:moveTo>
                        <a:pt x="4413" y="11629"/>
                      </a:moveTo>
                      <a:lnTo>
                        <a:pt x="4186" y="11624"/>
                      </a:lnTo>
                      <a:lnTo>
                        <a:pt x="3962" y="11607"/>
                      </a:lnTo>
                      <a:lnTo>
                        <a:pt x="3742" y="11579"/>
                      </a:lnTo>
                      <a:lnTo>
                        <a:pt x="3525" y="11539"/>
                      </a:lnTo>
                      <a:lnTo>
                        <a:pt x="3311" y="11491"/>
                      </a:lnTo>
                      <a:lnTo>
                        <a:pt x="3102" y="11431"/>
                      </a:lnTo>
                      <a:lnTo>
                        <a:pt x="2897" y="11361"/>
                      </a:lnTo>
                      <a:lnTo>
                        <a:pt x="2697" y="11282"/>
                      </a:lnTo>
                      <a:lnTo>
                        <a:pt x="2501" y="11193"/>
                      </a:lnTo>
                      <a:lnTo>
                        <a:pt x="2311" y="11095"/>
                      </a:lnTo>
                      <a:lnTo>
                        <a:pt x="2126" y="10988"/>
                      </a:lnTo>
                      <a:lnTo>
                        <a:pt x="1947" y="10874"/>
                      </a:lnTo>
                      <a:lnTo>
                        <a:pt x="1774" y="10750"/>
                      </a:lnTo>
                      <a:lnTo>
                        <a:pt x="1608" y="10619"/>
                      </a:lnTo>
                      <a:lnTo>
                        <a:pt x="1447" y="10479"/>
                      </a:lnTo>
                      <a:lnTo>
                        <a:pt x="1294" y="10333"/>
                      </a:lnTo>
                      <a:lnTo>
                        <a:pt x="1148" y="10179"/>
                      </a:lnTo>
                      <a:lnTo>
                        <a:pt x="1008" y="10018"/>
                      </a:lnTo>
                      <a:lnTo>
                        <a:pt x="878" y="9852"/>
                      </a:lnTo>
                      <a:lnTo>
                        <a:pt x="755" y="9678"/>
                      </a:lnTo>
                      <a:lnTo>
                        <a:pt x="639" y="9499"/>
                      </a:lnTo>
                      <a:lnTo>
                        <a:pt x="533" y="9313"/>
                      </a:lnTo>
                      <a:lnTo>
                        <a:pt x="435" y="9123"/>
                      </a:lnTo>
                      <a:lnTo>
                        <a:pt x="347" y="8928"/>
                      </a:lnTo>
                      <a:lnTo>
                        <a:pt x="267" y="8726"/>
                      </a:lnTo>
                      <a:lnTo>
                        <a:pt x="199" y="8521"/>
                      </a:lnTo>
                      <a:lnTo>
                        <a:pt x="139" y="8312"/>
                      </a:lnTo>
                      <a:lnTo>
                        <a:pt x="90" y="8097"/>
                      </a:lnTo>
                      <a:lnTo>
                        <a:pt x="50" y="7880"/>
                      </a:lnTo>
                      <a:lnTo>
                        <a:pt x="23" y="7659"/>
                      </a:lnTo>
                      <a:lnTo>
                        <a:pt x="6" y="7435"/>
                      </a:lnTo>
                      <a:lnTo>
                        <a:pt x="0" y="7207"/>
                      </a:lnTo>
                      <a:lnTo>
                        <a:pt x="1" y="7114"/>
                      </a:lnTo>
                      <a:lnTo>
                        <a:pt x="4" y="7020"/>
                      </a:lnTo>
                      <a:lnTo>
                        <a:pt x="9" y="6926"/>
                      </a:lnTo>
                      <a:lnTo>
                        <a:pt x="16" y="6833"/>
                      </a:lnTo>
                      <a:lnTo>
                        <a:pt x="24" y="6740"/>
                      </a:lnTo>
                      <a:lnTo>
                        <a:pt x="35" y="6648"/>
                      </a:lnTo>
                      <a:lnTo>
                        <a:pt x="48" y="6556"/>
                      </a:lnTo>
                      <a:lnTo>
                        <a:pt x="62" y="6464"/>
                      </a:lnTo>
                      <a:lnTo>
                        <a:pt x="79" y="6372"/>
                      </a:lnTo>
                      <a:lnTo>
                        <a:pt x="98" y="6281"/>
                      </a:lnTo>
                      <a:lnTo>
                        <a:pt x="118" y="6190"/>
                      </a:lnTo>
                      <a:lnTo>
                        <a:pt x="140" y="6100"/>
                      </a:lnTo>
                      <a:lnTo>
                        <a:pt x="164" y="6011"/>
                      </a:lnTo>
                      <a:lnTo>
                        <a:pt x="191" y="5922"/>
                      </a:lnTo>
                      <a:lnTo>
                        <a:pt x="219" y="5834"/>
                      </a:lnTo>
                      <a:lnTo>
                        <a:pt x="248" y="5746"/>
                      </a:lnTo>
                      <a:lnTo>
                        <a:pt x="280" y="5659"/>
                      </a:lnTo>
                      <a:lnTo>
                        <a:pt x="313" y="5572"/>
                      </a:lnTo>
                      <a:lnTo>
                        <a:pt x="348" y="5486"/>
                      </a:lnTo>
                      <a:lnTo>
                        <a:pt x="386" y="5401"/>
                      </a:lnTo>
                      <a:lnTo>
                        <a:pt x="424" y="5317"/>
                      </a:lnTo>
                      <a:lnTo>
                        <a:pt x="464" y="5234"/>
                      </a:lnTo>
                      <a:lnTo>
                        <a:pt x="507" y="5151"/>
                      </a:lnTo>
                      <a:lnTo>
                        <a:pt x="550" y="5069"/>
                      </a:lnTo>
                      <a:lnTo>
                        <a:pt x="596" y="4988"/>
                      </a:lnTo>
                      <a:lnTo>
                        <a:pt x="643" y="4908"/>
                      </a:lnTo>
                      <a:lnTo>
                        <a:pt x="693" y="4829"/>
                      </a:lnTo>
                      <a:lnTo>
                        <a:pt x="743" y="4751"/>
                      </a:lnTo>
                      <a:lnTo>
                        <a:pt x="796" y="4674"/>
                      </a:lnTo>
                      <a:lnTo>
                        <a:pt x="851" y="4598"/>
                      </a:lnTo>
                      <a:lnTo>
                        <a:pt x="906" y="4523"/>
                      </a:lnTo>
                      <a:lnTo>
                        <a:pt x="964" y="4449"/>
                      </a:lnTo>
                      <a:lnTo>
                        <a:pt x="911" y="4396"/>
                      </a:lnTo>
                      <a:lnTo>
                        <a:pt x="901" y="4405"/>
                      </a:lnTo>
                      <a:lnTo>
                        <a:pt x="891" y="4412"/>
                      </a:lnTo>
                      <a:lnTo>
                        <a:pt x="880" y="4420"/>
                      </a:lnTo>
                      <a:lnTo>
                        <a:pt x="869" y="4427"/>
                      </a:lnTo>
                      <a:lnTo>
                        <a:pt x="858" y="4433"/>
                      </a:lnTo>
                      <a:lnTo>
                        <a:pt x="847" y="4439"/>
                      </a:lnTo>
                      <a:lnTo>
                        <a:pt x="834" y="4445"/>
                      </a:lnTo>
                      <a:lnTo>
                        <a:pt x="822" y="4450"/>
                      </a:lnTo>
                      <a:lnTo>
                        <a:pt x="810" y="4454"/>
                      </a:lnTo>
                      <a:lnTo>
                        <a:pt x="798" y="4459"/>
                      </a:lnTo>
                      <a:lnTo>
                        <a:pt x="785" y="4462"/>
                      </a:lnTo>
                      <a:lnTo>
                        <a:pt x="773" y="4464"/>
                      </a:lnTo>
                      <a:lnTo>
                        <a:pt x="761" y="4466"/>
                      </a:lnTo>
                      <a:lnTo>
                        <a:pt x="749" y="4468"/>
                      </a:lnTo>
                      <a:lnTo>
                        <a:pt x="737" y="4468"/>
                      </a:lnTo>
                      <a:lnTo>
                        <a:pt x="726" y="4468"/>
                      </a:lnTo>
                      <a:lnTo>
                        <a:pt x="712" y="4468"/>
                      </a:lnTo>
                      <a:lnTo>
                        <a:pt x="699" y="4467"/>
                      </a:lnTo>
                      <a:lnTo>
                        <a:pt x="686" y="4465"/>
                      </a:lnTo>
                      <a:lnTo>
                        <a:pt x="673" y="4463"/>
                      </a:lnTo>
                      <a:lnTo>
                        <a:pt x="660" y="4460"/>
                      </a:lnTo>
                      <a:lnTo>
                        <a:pt x="646" y="4455"/>
                      </a:lnTo>
                      <a:lnTo>
                        <a:pt x="633" y="4451"/>
                      </a:lnTo>
                      <a:lnTo>
                        <a:pt x="621" y="4446"/>
                      </a:lnTo>
                      <a:lnTo>
                        <a:pt x="609" y="4441"/>
                      </a:lnTo>
                      <a:lnTo>
                        <a:pt x="597" y="4435"/>
                      </a:lnTo>
                      <a:lnTo>
                        <a:pt x="586" y="4428"/>
                      </a:lnTo>
                      <a:lnTo>
                        <a:pt x="574" y="4421"/>
                      </a:lnTo>
                      <a:lnTo>
                        <a:pt x="563" y="4414"/>
                      </a:lnTo>
                      <a:lnTo>
                        <a:pt x="552" y="4405"/>
                      </a:lnTo>
                      <a:lnTo>
                        <a:pt x="542" y="4397"/>
                      </a:lnTo>
                      <a:lnTo>
                        <a:pt x="532" y="4387"/>
                      </a:lnTo>
                      <a:lnTo>
                        <a:pt x="254" y="4108"/>
                      </a:lnTo>
                      <a:lnTo>
                        <a:pt x="245" y="4099"/>
                      </a:lnTo>
                      <a:lnTo>
                        <a:pt x="236" y="4089"/>
                      </a:lnTo>
                      <a:lnTo>
                        <a:pt x="228" y="4078"/>
                      </a:lnTo>
                      <a:lnTo>
                        <a:pt x="220" y="4067"/>
                      </a:lnTo>
                      <a:lnTo>
                        <a:pt x="213" y="4055"/>
                      </a:lnTo>
                      <a:lnTo>
                        <a:pt x="207" y="4043"/>
                      </a:lnTo>
                      <a:lnTo>
                        <a:pt x="200" y="4032"/>
                      </a:lnTo>
                      <a:lnTo>
                        <a:pt x="195" y="4019"/>
                      </a:lnTo>
                      <a:lnTo>
                        <a:pt x="190" y="4007"/>
                      </a:lnTo>
                      <a:lnTo>
                        <a:pt x="186" y="3994"/>
                      </a:lnTo>
                      <a:lnTo>
                        <a:pt x="183" y="3982"/>
                      </a:lnTo>
                      <a:lnTo>
                        <a:pt x="179" y="3968"/>
                      </a:lnTo>
                      <a:lnTo>
                        <a:pt x="177" y="3954"/>
                      </a:lnTo>
                      <a:lnTo>
                        <a:pt x="175" y="3941"/>
                      </a:lnTo>
                      <a:lnTo>
                        <a:pt x="174" y="3927"/>
                      </a:lnTo>
                      <a:lnTo>
                        <a:pt x="174" y="3914"/>
                      </a:lnTo>
                      <a:lnTo>
                        <a:pt x="174" y="3901"/>
                      </a:lnTo>
                      <a:lnTo>
                        <a:pt x="175" y="3887"/>
                      </a:lnTo>
                      <a:lnTo>
                        <a:pt x="176" y="3875"/>
                      </a:lnTo>
                      <a:lnTo>
                        <a:pt x="178" y="3862"/>
                      </a:lnTo>
                      <a:lnTo>
                        <a:pt x="182" y="3850"/>
                      </a:lnTo>
                      <a:lnTo>
                        <a:pt x="185" y="3838"/>
                      </a:lnTo>
                      <a:lnTo>
                        <a:pt x="189" y="3826"/>
                      </a:lnTo>
                      <a:lnTo>
                        <a:pt x="193" y="3813"/>
                      </a:lnTo>
                      <a:lnTo>
                        <a:pt x="198" y="3802"/>
                      </a:lnTo>
                      <a:lnTo>
                        <a:pt x="203" y="3790"/>
                      </a:lnTo>
                      <a:lnTo>
                        <a:pt x="209" y="3779"/>
                      </a:lnTo>
                      <a:lnTo>
                        <a:pt x="215" y="3769"/>
                      </a:lnTo>
                      <a:lnTo>
                        <a:pt x="222" y="3758"/>
                      </a:lnTo>
                      <a:lnTo>
                        <a:pt x="229" y="3748"/>
                      </a:lnTo>
                      <a:lnTo>
                        <a:pt x="237" y="3737"/>
                      </a:lnTo>
                      <a:lnTo>
                        <a:pt x="246" y="3727"/>
                      </a:lnTo>
                      <a:lnTo>
                        <a:pt x="256" y="3717"/>
                      </a:lnTo>
                      <a:lnTo>
                        <a:pt x="917" y="3055"/>
                      </a:lnTo>
                      <a:lnTo>
                        <a:pt x="927" y="3045"/>
                      </a:lnTo>
                      <a:lnTo>
                        <a:pt x="937" y="3037"/>
                      </a:lnTo>
                      <a:lnTo>
                        <a:pt x="949" y="3028"/>
                      </a:lnTo>
                      <a:lnTo>
                        <a:pt x="959" y="3020"/>
                      </a:lnTo>
                      <a:lnTo>
                        <a:pt x="971" y="3013"/>
                      </a:lnTo>
                      <a:lnTo>
                        <a:pt x="982" y="3006"/>
                      </a:lnTo>
                      <a:lnTo>
                        <a:pt x="994" y="3000"/>
                      </a:lnTo>
                      <a:lnTo>
                        <a:pt x="1006" y="2995"/>
                      </a:lnTo>
                      <a:lnTo>
                        <a:pt x="1018" y="2990"/>
                      </a:lnTo>
                      <a:lnTo>
                        <a:pt x="1031" y="2986"/>
                      </a:lnTo>
                      <a:lnTo>
                        <a:pt x="1045" y="2983"/>
                      </a:lnTo>
                      <a:lnTo>
                        <a:pt x="1058" y="2980"/>
                      </a:lnTo>
                      <a:lnTo>
                        <a:pt x="1071" y="2978"/>
                      </a:lnTo>
                      <a:lnTo>
                        <a:pt x="1084" y="2976"/>
                      </a:lnTo>
                      <a:lnTo>
                        <a:pt x="1098" y="2975"/>
                      </a:lnTo>
                      <a:lnTo>
                        <a:pt x="1111" y="2975"/>
                      </a:lnTo>
                      <a:lnTo>
                        <a:pt x="1111" y="2975"/>
                      </a:lnTo>
                      <a:lnTo>
                        <a:pt x="1125" y="2975"/>
                      </a:lnTo>
                      <a:lnTo>
                        <a:pt x="1139" y="2976"/>
                      </a:lnTo>
                      <a:lnTo>
                        <a:pt x="1153" y="2978"/>
                      </a:lnTo>
                      <a:lnTo>
                        <a:pt x="1166" y="2980"/>
                      </a:lnTo>
                      <a:lnTo>
                        <a:pt x="1179" y="2983"/>
                      </a:lnTo>
                      <a:lnTo>
                        <a:pt x="1192" y="2986"/>
                      </a:lnTo>
                      <a:lnTo>
                        <a:pt x="1204" y="2990"/>
                      </a:lnTo>
                      <a:lnTo>
                        <a:pt x="1217" y="2995"/>
                      </a:lnTo>
                      <a:lnTo>
                        <a:pt x="1230" y="3001"/>
                      </a:lnTo>
                      <a:lnTo>
                        <a:pt x="1241" y="3006"/>
                      </a:lnTo>
                      <a:lnTo>
                        <a:pt x="1253" y="3013"/>
                      </a:lnTo>
                      <a:lnTo>
                        <a:pt x="1264" y="3020"/>
                      </a:lnTo>
                      <a:lnTo>
                        <a:pt x="1275" y="3029"/>
                      </a:lnTo>
                      <a:lnTo>
                        <a:pt x="1285" y="3037"/>
                      </a:lnTo>
                      <a:lnTo>
                        <a:pt x="1296" y="3046"/>
                      </a:lnTo>
                      <a:lnTo>
                        <a:pt x="1306" y="3056"/>
                      </a:lnTo>
                      <a:lnTo>
                        <a:pt x="1583" y="3333"/>
                      </a:lnTo>
                      <a:lnTo>
                        <a:pt x="1592" y="3344"/>
                      </a:lnTo>
                      <a:lnTo>
                        <a:pt x="1601" y="3354"/>
                      </a:lnTo>
                      <a:lnTo>
                        <a:pt x="1610" y="3364"/>
                      </a:lnTo>
                      <a:lnTo>
                        <a:pt x="1618" y="3375"/>
                      </a:lnTo>
                      <a:lnTo>
                        <a:pt x="1624" y="3386"/>
                      </a:lnTo>
                      <a:lnTo>
                        <a:pt x="1631" y="3397"/>
                      </a:lnTo>
                      <a:lnTo>
                        <a:pt x="1637" y="3408"/>
                      </a:lnTo>
                      <a:lnTo>
                        <a:pt x="1642" y="3421"/>
                      </a:lnTo>
                      <a:lnTo>
                        <a:pt x="1646" y="3433"/>
                      </a:lnTo>
                      <a:lnTo>
                        <a:pt x="1651" y="3445"/>
                      </a:lnTo>
                      <a:lnTo>
                        <a:pt x="1654" y="3457"/>
                      </a:lnTo>
                      <a:lnTo>
                        <a:pt x="1657" y="3469"/>
                      </a:lnTo>
                      <a:lnTo>
                        <a:pt x="1660" y="3482"/>
                      </a:lnTo>
                      <a:lnTo>
                        <a:pt x="1661" y="3494"/>
                      </a:lnTo>
                      <a:lnTo>
                        <a:pt x="1663" y="3508"/>
                      </a:lnTo>
                      <a:lnTo>
                        <a:pt x="1663" y="3520"/>
                      </a:lnTo>
                      <a:lnTo>
                        <a:pt x="1663" y="3533"/>
                      </a:lnTo>
                      <a:lnTo>
                        <a:pt x="1663" y="3545"/>
                      </a:lnTo>
                      <a:lnTo>
                        <a:pt x="1662" y="3558"/>
                      </a:lnTo>
                      <a:lnTo>
                        <a:pt x="1660" y="3570"/>
                      </a:lnTo>
                      <a:lnTo>
                        <a:pt x="1658" y="3584"/>
                      </a:lnTo>
                      <a:lnTo>
                        <a:pt x="1655" y="3596"/>
                      </a:lnTo>
                      <a:lnTo>
                        <a:pt x="1652" y="3608"/>
                      </a:lnTo>
                      <a:lnTo>
                        <a:pt x="1648" y="3620"/>
                      </a:lnTo>
                      <a:lnTo>
                        <a:pt x="1643" y="3632"/>
                      </a:lnTo>
                      <a:lnTo>
                        <a:pt x="1638" y="3644"/>
                      </a:lnTo>
                      <a:lnTo>
                        <a:pt x="1633" y="3656"/>
                      </a:lnTo>
                      <a:lnTo>
                        <a:pt x="1626" y="3668"/>
                      </a:lnTo>
                      <a:lnTo>
                        <a:pt x="1620" y="3679"/>
                      </a:lnTo>
                      <a:lnTo>
                        <a:pt x="1612" y="3690"/>
                      </a:lnTo>
                      <a:lnTo>
                        <a:pt x="1603" y="3700"/>
                      </a:lnTo>
                      <a:lnTo>
                        <a:pt x="1595" y="3710"/>
                      </a:lnTo>
                      <a:lnTo>
                        <a:pt x="1647" y="3763"/>
                      </a:lnTo>
                      <a:lnTo>
                        <a:pt x="1688" y="3729"/>
                      </a:lnTo>
                      <a:lnTo>
                        <a:pt x="1731" y="3697"/>
                      </a:lnTo>
                      <a:lnTo>
                        <a:pt x="1773" y="3665"/>
                      </a:lnTo>
                      <a:lnTo>
                        <a:pt x="1816" y="3633"/>
                      </a:lnTo>
                      <a:lnTo>
                        <a:pt x="1859" y="3602"/>
                      </a:lnTo>
                      <a:lnTo>
                        <a:pt x="1903" y="3571"/>
                      </a:lnTo>
                      <a:lnTo>
                        <a:pt x="1947" y="3541"/>
                      </a:lnTo>
                      <a:lnTo>
                        <a:pt x="1992" y="3512"/>
                      </a:lnTo>
                      <a:lnTo>
                        <a:pt x="2036" y="3482"/>
                      </a:lnTo>
                      <a:lnTo>
                        <a:pt x="2081" y="3454"/>
                      </a:lnTo>
                      <a:lnTo>
                        <a:pt x="2127" y="3426"/>
                      </a:lnTo>
                      <a:lnTo>
                        <a:pt x="2172" y="3398"/>
                      </a:lnTo>
                      <a:lnTo>
                        <a:pt x="2218" y="3371"/>
                      </a:lnTo>
                      <a:lnTo>
                        <a:pt x="2264" y="3346"/>
                      </a:lnTo>
                      <a:lnTo>
                        <a:pt x="2312" y="3319"/>
                      </a:lnTo>
                      <a:lnTo>
                        <a:pt x="2358" y="3294"/>
                      </a:lnTo>
                      <a:lnTo>
                        <a:pt x="2406" y="3270"/>
                      </a:lnTo>
                      <a:lnTo>
                        <a:pt x="2453" y="3245"/>
                      </a:lnTo>
                      <a:lnTo>
                        <a:pt x="2501" y="3222"/>
                      </a:lnTo>
                      <a:lnTo>
                        <a:pt x="2549" y="3200"/>
                      </a:lnTo>
                      <a:lnTo>
                        <a:pt x="2598" y="3177"/>
                      </a:lnTo>
                      <a:lnTo>
                        <a:pt x="2646" y="3155"/>
                      </a:lnTo>
                      <a:lnTo>
                        <a:pt x="2695" y="3134"/>
                      </a:lnTo>
                      <a:lnTo>
                        <a:pt x="2743" y="3114"/>
                      </a:lnTo>
                      <a:lnTo>
                        <a:pt x="2793" y="3093"/>
                      </a:lnTo>
                      <a:lnTo>
                        <a:pt x="2842" y="3074"/>
                      </a:lnTo>
                      <a:lnTo>
                        <a:pt x="2892" y="3056"/>
                      </a:lnTo>
                      <a:lnTo>
                        <a:pt x="2943" y="3038"/>
                      </a:lnTo>
                      <a:lnTo>
                        <a:pt x="2993" y="3020"/>
                      </a:lnTo>
                      <a:lnTo>
                        <a:pt x="3043" y="3003"/>
                      </a:lnTo>
                      <a:lnTo>
                        <a:pt x="3093" y="2987"/>
                      </a:lnTo>
                      <a:lnTo>
                        <a:pt x="3145" y="2972"/>
                      </a:lnTo>
                      <a:lnTo>
                        <a:pt x="3115" y="2940"/>
                      </a:lnTo>
                      <a:lnTo>
                        <a:pt x="3087" y="2909"/>
                      </a:lnTo>
                      <a:lnTo>
                        <a:pt x="3060" y="2878"/>
                      </a:lnTo>
                      <a:lnTo>
                        <a:pt x="3033" y="2844"/>
                      </a:lnTo>
                      <a:lnTo>
                        <a:pt x="3008" y="2812"/>
                      </a:lnTo>
                      <a:lnTo>
                        <a:pt x="2984" y="2777"/>
                      </a:lnTo>
                      <a:lnTo>
                        <a:pt x="2960" y="2743"/>
                      </a:lnTo>
                      <a:lnTo>
                        <a:pt x="2936" y="2709"/>
                      </a:lnTo>
                      <a:lnTo>
                        <a:pt x="2915" y="2673"/>
                      </a:lnTo>
                      <a:lnTo>
                        <a:pt x="2893" y="2638"/>
                      </a:lnTo>
                      <a:lnTo>
                        <a:pt x="2873" y="2601"/>
                      </a:lnTo>
                      <a:lnTo>
                        <a:pt x="2854" y="2565"/>
                      </a:lnTo>
                      <a:lnTo>
                        <a:pt x="2834" y="2527"/>
                      </a:lnTo>
                      <a:lnTo>
                        <a:pt x="2817" y="2490"/>
                      </a:lnTo>
                      <a:lnTo>
                        <a:pt x="2800" y="2452"/>
                      </a:lnTo>
                      <a:lnTo>
                        <a:pt x="2784" y="2414"/>
                      </a:lnTo>
                      <a:lnTo>
                        <a:pt x="2770" y="2374"/>
                      </a:lnTo>
                      <a:lnTo>
                        <a:pt x="2756" y="2336"/>
                      </a:lnTo>
                      <a:lnTo>
                        <a:pt x="2742" y="2296"/>
                      </a:lnTo>
                      <a:lnTo>
                        <a:pt x="2729" y="2257"/>
                      </a:lnTo>
                      <a:lnTo>
                        <a:pt x="2718" y="2216"/>
                      </a:lnTo>
                      <a:lnTo>
                        <a:pt x="2708" y="2176"/>
                      </a:lnTo>
                      <a:lnTo>
                        <a:pt x="2699" y="2135"/>
                      </a:lnTo>
                      <a:lnTo>
                        <a:pt x="2690" y="2094"/>
                      </a:lnTo>
                      <a:lnTo>
                        <a:pt x="2683" y="2052"/>
                      </a:lnTo>
                      <a:lnTo>
                        <a:pt x="2677" y="2011"/>
                      </a:lnTo>
                      <a:lnTo>
                        <a:pt x="2671" y="1969"/>
                      </a:lnTo>
                      <a:lnTo>
                        <a:pt x="2667" y="1928"/>
                      </a:lnTo>
                      <a:lnTo>
                        <a:pt x="2663" y="1885"/>
                      </a:lnTo>
                      <a:lnTo>
                        <a:pt x="2661" y="1843"/>
                      </a:lnTo>
                      <a:lnTo>
                        <a:pt x="2659" y="1800"/>
                      </a:lnTo>
                      <a:lnTo>
                        <a:pt x="2659" y="1758"/>
                      </a:lnTo>
                      <a:lnTo>
                        <a:pt x="2661" y="1668"/>
                      </a:lnTo>
                      <a:lnTo>
                        <a:pt x="2668" y="1577"/>
                      </a:lnTo>
                      <a:lnTo>
                        <a:pt x="2679" y="1490"/>
                      </a:lnTo>
                      <a:lnTo>
                        <a:pt x="2694" y="1403"/>
                      </a:lnTo>
                      <a:lnTo>
                        <a:pt x="2713" y="1318"/>
                      </a:lnTo>
                      <a:lnTo>
                        <a:pt x="2737" y="1235"/>
                      </a:lnTo>
                      <a:lnTo>
                        <a:pt x="2765" y="1153"/>
                      </a:lnTo>
                      <a:lnTo>
                        <a:pt x="2796" y="1073"/>
                      </a:lnTo>
                      <a:lnTo>
                        <a:pt x="2831" y="996"/>
                      </a:lnTo>
                      <a:lnTo>
                        <a:pt x="2871" y="920"/>
                      </a:lnTo>
                      <a:lnTo>
                        <a:pt x="2913" y="846"/>
                      </a:lnTo>
                      <a:lnTo>
                        <a:pt x="2959" y="775"/>
                      </a:lnTo>
                      <a:lnTo>
                        <a:pt x="3007" y="707"/>
                      </a:lnTo>
                      <a:lnTo>
                        <a:pt x="3060" y="640"/>
                      </a:lnTo>
                      <a:lnTo>
                        <a:pt x="3114" y="576"/>
                      </a:lnTo>
                      <a:lnTo>
                        <a:pt x="3173" y="515"/>
                      </a:lnTo>
                      <a:lnTo>
                        <a:pt x="3234" y="456"/>
                      </a:lnTo>
                      <a:lnTo>
                        <a:pt x="3297" y="401"/>
                      </a:lnTo>
                      <a:lnTo>
                        <a:pt x="3364" y="349"/>
                      </a:lnTo>
                      <a:lnTo>
                        <a:pt x="3433" y="299"/>
                      </a:lnTo>
                      <a:lnTo>
                        <a:pt x="3503" y="254"/>
                      </a:lnTo>
                      <a:lnTo>
                        <a:pt x="3577" y="211"/>
                      </a:lnTo>
                      <a:lnTo>
                        <a:pt x="3653" y="173"/>
                      </a:lnTo>
                      <a:lnTo>
                        <a:pt x="3731" y="137"/>
                      </a:lnTo>
                      <a:lnTo>
                        <a:pt x="3811" y="106"/>
                      </a:lnTo>
                      <a:lnTo>
                        <a:pt x="3892" y="79"/>
                      </a:lnTo>
                      <a:lnTo>
                        <a:pt x="3974" y="54"/>
                      </a:lnTo>
                      <a:lnTo>
                        <a:pt x="4059" y="35"/>
                      </a:lnTo>
                      <a:lnTo>
                        <a:pt x="4146" y="20"/>
                      </a:lnTo>
                      <a:lnTo>
                        <a:pt x="4233" y="9"/>
                      </a:lnTo>
                      <a:lnTo>
                        <a:pt x="4323" y="2"/>
                      </a:lnTo>
                      <a:lnTo>
                        <a:pt x="4413" y="0"/>
                      </a:lnTo>
                      <a:lnTo>
                        <a:pt x="4503" y="2"/>
                      </a:lnTo>
                      <a:lnTo>
                        <a:pt x="4592" y="9"/>
                      </a:lnTo>
                      <a:lnTo>
                        <a:pt x="4680" y="20"/>
                      </a:lnTo>
                      <a:lnTo>
                        <a:pt x="4766" y="35"/>
                      </a:lnTo>
                      <a:lnTo>
                        <a:pt x="4851" y="54"/>
                      </a:lnTo>
                      <a:lnTo>
                        <a:pt x="4934" y="79"/>
                      </a:lnTo>
                      <a:lnTo>
                        <a:pt x="5015" y="106"/>
                      </a:lnTo>
                      <a:lnTo>
                        <a:pt x="5095" y="137"/>
                      </a:lnTo>
                      <a:lnTo>
                        <a:pt x="5173" y="173"/>
                      </a:lnTo>
                      <a:lnTo>
                        <a:pt x="5249" y="212"/>
                      </a:lnTo>
                      <a:lnTo>
                        <a:pt x="5323" y="254"/>
                      </a:lnTo>
                      <a:lnTo>
                        <a:pt x="5393" y="299"/>
                      </a:lnTo>
                      <a:lnTo>
                        <a:pt x="5462" y="349"/>
                      </a:lnTo>
                      <a:lnTo>
                        <a:pt x="5529" y="402"/>
                      </a:lnTo>
                      <a:lnTo>
                        <a:pt x="5592" y="456"/>
                      </a:lnTo>
                      <a:lnTo>
                        <a:pt x="5653" y="515"/>
                      </a:lnTo>
                      <a:lnTo>
                        <a:pt x="5712" y="576"/>
                      </a:lnTo>
                      <a:lnTo>
                        <a:pt x="5766" y="640"/>
                      </a:lnTo>
                      <a:lnTo>
                        <a:pt x="5819" y="707"/>
                      </a:lnTo>
                      <a:lnTo>
                        <a:pt x="5867" y="775"/>
                      </a:lnTo>
                      <a:lnTo>
                        <a:pt x="5914" y="846"/>
                      </a:lnTo>
                      <a:lnTo>
                        <a:pt x="5956" y="920"/>
                      </a:lnTo>
                      <a:lnTo>
                        <a:pt x="5995" y="996"/>
                      </a:lnTo>
                      <a:lnTo>
                        <a:pt x="6030" y="1074"/>
                      </a:lnTo>
                      <a:lnTo>
                        <a:pt x="6061" y="1154"/>
                      </a:lnTo>
                      <a:lnTo>
                        <a:pt x="6089" y="1235"/>
                      </a:lnTo>
                      <a:lnTo>
                        <a:pt x="6113" y="1318"/>
                      </a:lnTo>
                      <a:lnTo>
                        <a:pt x="6132" y="1403"/>
                      </a:lnTo>
                      <a:lnTo>
                        <a:pt x="6147" y="1490"/>
                      </a:lnTo>
                      <a:lnTo>
                        <a:pt x="6158" y="1577"/>
                      </a:lnTo>
                      <a:lnTo>
                        <a:pt x="6165" y="1668"/>
                      </a:lnTo>
                      <a:lnTo>
                        <a:pt x="6167" y="1758"/>
                      </a:lnTo>
                      <a:lnTo>
                        <a:pt x="6167" y="1800"/>
                      </a:lnTo>
                      <a:lnTo>
                        <a:pt x="6165" y="1843"/>
                      </a:lnTo>
                      <a:lnTo>
                        <a:pt x="6163" y="1885"/>
                      </a:lnTo>
                      <a:lnTo>
                        <a:pt x="6159" y="1928"/>
                      </a:lnTo>
                      <a:lnTo>
                        <a:pt x="6155" y="1969"/>
                      </a:lnTo>
                      <a:lnTo>
                        <a:pt x="6149" y="2011"/>
                      </a:lnTo>
                      <a:lnTo>
                        <a:pt x="6143" y="2052"/>
                      </a:lnTo>
                      <a:lnTo>
                        <a:pt x="6136" y="2094"/>
                      </a:lnTo>
                      <a:lnTo>
                        <a:pt x="6127" y="2135"/>
                      </a:lnTo>
                      <a:lnTo>
                        <a:pt x="6118" y="2176"/>
                      </a:lnTo>
                      <a:lnTo>
                        <a:pt x="6108" y="2216"/>
                      </a:lnTo>
                      <a:lnTo>
                        <a:pt x="6096" y="2257"/>
                      </a:lnTo>
                      <a:lnTo>
                        <a:pt x="6084" y="2296"/>
                      </a:lnTo>
                      <a:lnTo>
                        <a:pt x="6070" y="2336"/>
                      </a:lnTo>
                      <a:lnTo>
                        <a:pt x="6056" y="2375"/>
                      </a:lnTo>
                      <a:lnTo>
                        <a:pt x="6041" y="2414"/>
                      </a:lnTo>
                      <a:lnTo>
                        <a:pt x="6026" y="2452"/>
                      </a:lnTo>
                      <a:lnTo>
                        <a:pt x="6009" y="2490"/>
                      </a:lnTo>
                      <a:lnTo>
                        <a:pt x="5991" y="2527"/>
                      </a:lnTo>
                      <a:lnTo>
                        <a:pt x="5972" y="2565"/>
                      </a:lnTo>
                      <a:lnTo>
                        <a:pt x="5952" y="2601"/>
                      </a:lnTo>
                      <a:lnTo>
                        <a:pt x="5932" y="2638"/>
                      </a:lnTo>
                      <a:lnTo>
                        <a:pt x="5911" y="2673"/>
                      </a:lnTo>
                      <a:lnTo>
                        <a:pt x="5889" y="2709"/>
                      </a:lnTo>
                      <a:lnTo>
                        <a:pt x="5866" y="2743"/>
                      </a:lnTo>
                      <a:lnTo>
                        <a:pt x="5842" y="2777"/>
                      </a:lnTo>
                      <a:lnTo>
                        <a:pt x="5818" y="2812"/>
                      </a:lnTo>
                      <a:lnTo>
                        <a:pt x="5791" y="2844"/>
                      </a:lnTo>
                      <a:lnTo>
                        <a:pt x="5766" y="2878"/>
                      </a:lnTo>
                      <a:lnTo>
                        <a:pt x="5739" y="2909"/>
                      </a:lnTo>
                      <a:lnTo>
                        <a:pt x="5711" y="2940"/>
                      </a:lnTo>
                      <a:lnTo>
                        <a:pt x="5682" y="2972"/>
                      </a:lnTo>
                      <a:lnTo>
                        <a:pt x="5733" y="2987"/>
                      </a:lnTo>
                      <a:lnTo>
                        <a:pt x="5783" y="3003"/>
                      </a:lnTo>
                      <a:lnTo>
                        <a:pt x="5834" y="3020"/>
                      </a:lnTo>
                      <a:lnTo>
                        <a:pt x="5883" y="3038"/>
                      </a:lnTo>
                      <a:lnTo>
                        <a:pt x="5934" y="3056"/>
                      </a:lnTo>
                      <a:lnTo>
                        <a:pt x="5984" y="3074"/>
                      </a:lnTo>
                      <a:lnTo>
                        <a:pt x="6033" y="3093"/>
                      </a:lnTo>
                      <a:lnTo>
                        <a:pt x="6083" y="3114"/>
                      </a:lnTo>
                      <a:lnTo>
                        <a:pt x="6132" y="3134"/>
                      </a:lnTo>
                      <a:lnTo>
                        <a:pt x="6181" y="3155"/>
                      </a:lnTo>
                      <a:lnTo>
                        <a:pt x="6229" y="3176"/>
                      </a:lnTo>
                      <a:lnTo>
                        <a:pt x="6278" y="3199"/>
                      </a:lnTo>
                      <a:lnTo>
                        <a:pt x="6326" y="3222"/>
                      </a:lnTo>
                      <a:lnTo>
                        <a:pt x="6374" y="3245"/>
                      </a:lnTo>
                      <a:lnTo>
                        <a:pt x="6421" y="3270"/>
                      </a:lnTo>
                      <a:lnTo>
                        <a:pt x="6469" y="3294"/>
                      </a:lnTo>
                      <a:lnTo>
                        <a:pt x="6515" y="3319"/>
                      </a:lnTo>
                      <a:lnTo>
                        <a:pt x="6562" y="3345"/>
                      </a:lnTo>
                      <a:lnTo>
                        <a:pt x="6608" y="3371"/>
                      </a:lnTo>
                      <a:lnTo>
                        <a:pt x="6655" y="3398"/>
                      </a:lnTo>
                      <a:lnTo>
                        <a:pt x="6700" y="3426"/>
                      </a:lnTo>
                      <a:lnTo>
                        <a:pt x="6746" y="3454"/>
                      </a:lnTo>
                      <a:lnTo>
                        <a:pt x="6791" y="3482"/>
                      </a:lnTo>
                      <a:lnTo>
                        <a:pt x="6835" y="3511"/>
                      </a:lnTo>
                      <a:lnTo>
                        <a:pt x="6880" y="3541"/>
                      </a:lnTo>
                      <a:lnTo>
                        <a:pt x="6923" y="3570"/>
                      </a:lnTo>
                      <a:lnTo>
                        <a:pt x="6968" y="3602"/>
                      </a:lnTo>
                      <a:lnTo>
                        <a:pt x="7010" y="3633"/>
                      </a:lnTo>
                      <a:lnTo>
                        <a:pt x="7054" y="3665"/>
                      </a:lnTo>
                      <a:lnTo>
                        <a:pt x="7096" y="3697"/>
                      </a:lnTo>
                      <a:lnTo>
                        <a:pt x="7139" y="3729"/>
                      </a:lnTo>
                      <a:lnTo>
                        <a:pt x="7180" y="3763"/>
                      </a:lnTo>
                      <a:lnTo>
                        <a:pt x="7232" y="3710"/>
                      </a:lnTo>
                      <a:lnTo>
                        <a:pt x="7224" y="3701"/>
                      </a:lnTo>
                      <a:lnTo>
                        <a:pt x="7215" y="3691"/>
                      </a:lnTo>
                      <a:lnTo>
                        <a:pt x="7208" y="3681"/>
                      </a:lnTo>
                      <a:lnTo>
                        <a:pt x="7201" y="3671"/>
                      </a:lnTo>
                      <a:lnTo>
                        <a:pt x="7195" y="3660"/>
                      </a:lnTo>
                      <a:lnTo>
                        <a:pt x="7189" y="3648"/>
                      </a:lnTo>
                      <a:lnTo>
                        <a:pt x="7184" y="3637"/>
                      </a:lnTo>
                      <a:lnTo>
                        <a:pt x="7180" y="3626"/>
                      </a:lnTo>
                      <a:lnTo>
                        <a:pt x="7176" y="3614"/>
                      </a:lnTo>
                      <a:lnTo>
                        <a:pt x="7172" y="3602"/>
                      </a:lnTo>
                      <a:lnTo>
                        <a:pt x="7169" y="3590"/>
                      </a:lnTo>
                      <a:lnTo>
                        <a:pt x="7166" y="3577"/>
                      </a:lnTo>
                      <a:lnTo>
                        <a:pt x="7164" y="3565"/>
                      </a:lnTo>
                      <a:lnTo>
                        <a:pt x="7163" y="3553"/>
                      </a:lnTo>
                      <a:lnTo>
                        <a:pt x="7162" y="3540"/>
                      </a:lnTo>
                      <a:lnTo>
                        <a:pt x="7162" y="3528"/>
                      </a:lnTo>
                      <a:lnTo>
                        <a:pt x="7162" y="3514"/>
                      </a:lnTo>
                      <a:lnTo>
                        <a:pt x="7163" y="3501"/>
                      </a:lnTo>
                      <a:lnTo>
                        <a:pt x="7165" y="3486"/>
                      </a:lnTo>
                      <a:lnTo>
                        <a:pt x="7167" y="3473"/>
                      </a:lnTo>
                      <a:lnTo>
                        <a:pt x="7170" y="3460"/>
                      </a:lnTo>
                      <a:lnTo>
                        <a:pt x="7174" y="3447"/>
                      </a:lnTo>
                      <a:lnTo>
                        <a:pt x="7178" y="3435"/>
                      </a:lnTo>
                      <a:lnTo>
                        <a:pt x="7183" y="3422"/>
                      </a:lnTo>
                      <a:lnTo>
                        <a:pt x="7188" y="3409"/>
                      </a:lnTo>
                      <a:lnTo>
                        <a:pt x="7194" y="3398"/>
                      </a:lnTo>
                      <a:lnTo>
                        <a:pt x="7201" y="3386"/>
                      </a:lnTo>
                      <a:lnTo>
                        <a:pt x="7208" y="3375"/>
                      </a:lnTo>
                      <a:lnTo>
                        <a:pt x="7216" y="3364"/>
                      </a:lnTo>
                      <a:lnTo>
                        <a:pt x="7225" y="3354"/>
                      </a:lnTo>
                      <a:lnTo>
                        <a:pt x="7234" y="3344"/>
                      </a:lnTo>
                      <a:lnTo>
                        <a:pt x="7243" y="3333"/>
                      </a:lnTo>
                      <a:lnTo>
                        <a:pt x="7520" y="3055"/>
                      </a:lnTo>
                      <a:lnTo>
                        <a:pt x="7530" y="3045"/>
                      </a:lnTo>
                      <a:lnTo>
                        <a:pt x="7540" y="3036"/>
                      </a:lnTo>
                      <a:lnTo>
                        <a:pt x="7551" y="3028"/>
                      </a:lnTo>
                      <a:lnTo>
                        <a:pt x="7562" y="3019"/>
                      </a:lnTo>
                      <a:lnTo>
                        <a:pt x="7573" y="3012"/>
                      </a:lnTo>
                      <a:lnTo>
                        <a:pt x="7585" y="3006"/>
                      </a:lnTo>
                      <a:lnTo>
                        <a:pt x="7597" y="3000"/>
                      </a:lnTo>
                      <a:lnTo>
                        <a:pt x="7610" y="2994"/>
                      </a:lnTo>
                      <a:lnTo>
                        <a:pt x="7622" y="2990"/>
                      </a:lnTo>
                      <a:lnTo>
                        <a:pt x="7635" y="2986"/>
                      </a:lnTo>
                      <a:lnTo>
                        <a:pt x="7648" y="2982"/>
                      </a:lnTo>
                      <a:lnTo>
                        <a:pt x="7661" y="2979"/>
                      </a:lnTo>
                      <a:lnTo>
                        <a:pt x="7674" y="2977"/>
                      </a:lnTo>
                      <a:lnTo>
                        <a:pt x="7687" y="2975"/>
                      </a:lnTo>
                      <a:lnTo>
                        <a:pt x="7702" y="2974"/>
                      </a:lnTo>
                      <a:lnTo>
                        <a:pt x="7715" y="2974"/>
                      </a:lnTo>
                      <a:lnTo>
                        <a:pt x="7716" y="2974"/>
                      </a:lnTo>
                      <a:lnTo>
                        <a:pt x="7729" y="2974"/>
                      </a:lnTo>
                      <a:lnTo>
                        <a:pt x="7743" y="2975"/>
                      </a:lnTo>
                      <a:lnTo>
                        <a:pt x="7756" y="2977"/>
                      </a:lnTo>
                      <a:lnTo>
                        <a:pt x="7769" y="2979"/>
                      </a:lnTo>
                      <a:lnTo>
                        <a:pt x="7782" y="2982"/>
                      </a:lnTo>
                      <a:lnTo>
                        <a:pt x="7796" y="2986"/>
                      </a:lnTo>
                      <a:lnTo>
                        <a:pt x="7808" y="2990"/>
                      </a:lnTo>
                      <a:lnTo>
                        <a:pt x="7821" y="2995"/>
                      </a:lnTo>
                      <a:lnTo>
                        <a:pt x="7833" y="3000"/>
                      </a:lnTo>
                      <a:lnTo>
                        <a:pt x="7845" y="3006"/>
                      </a:lnTo>
                      <a:lnTo>
                        <a:pt x="7856" y="3013"/>
                      </a:lnTo>
                      <a:lnTo>
                        <a:pt x="7867" y="3020"/>
                      </a:lnTo>
                      <a:lnTo>
                        <a:pt x="7878" y="3029"/>
                      </a:lnTo>
                      <a:lnTo>
                        <a:pt x="7890" y="3037"/>
                      </a:lnTo>
                      <a:lnTo>
                        <a:pt x="7900" y="3046"/>
                      </a:lnTo>
                      <a:lnTo>
                        <a:pt x="7910" y="3055"/>
                      </a:lnTo>
                      <a:lnTo>
                        <a:pt x="8570" y="3717"/>
                      </a:lnTo>
                      <a:lnTo>
                        <a:pt x="8580" y="3728"/>
                      </a:lnTo>
                      <a:lnTo>
                        <a:pt x="8589" y="3738"/>
                      </a:lnTo>
                      <a:lnTo>
                        <a:pt x="8598" y="3750"/>
                      </a:lnTo>
                      <a:lnTo>
                        <a:pt x="8606" y="3761"/>
                      </a:lnTo>
                      <a:lnTo>
                        <a:pt x="8613" y="3773"/>
                      </a:lnTo>
                      <a:lnTo>
                        <a:pt x="8619" y="3785"/>
                      </a:lnTo>
                      <a:lnTo>
                        <a:pt x="8626" y="3797"/>
                      </a:lnTo>
                      <a:lnTo>
                        <a:pt x="8631" y="3809"/>
                      </a:lnTo>
                      <a:lnTo>
                        <a:pt x="8636" y="3822"/>
                      </a:lnTo>
                      <a:lnTo>
                        <a:pt x="8640" y="3835"/>
                      </a:lnTo>
                      <a:lnTo>
                        <a:pt x="8643" y="3848"/>
                      </a:lnTo>
                      <a:lnTo>
                        <a:pt x="8647" y="3861"/>
                      </a:lnTo>
                      <a:lnTo>
                        <a:pt x="8649" y="3873"/>
                      </a:lnTo>
                      <a:lnTo>
                        <a:pt x="8651" y="3886"/>
                      </a:lnTo>
                      <a:lnTo>
                        <a:pt x="8652" y="3900"/>
                      </a:lnTo>
                      <a:lnTo>
                        <a:pt x="8652" y="3914"/>
                      </a:lnTo>
                      <a:lnTo>
                        <a:pt x="8652" y="3927"/>
                      </a:lnTo>
                      <a:lnTo>
                        <a:pt x="8651" y="3940"/>
                      </a:lnTo>
                      <a:lnTo>
                        <a:pt x="8650" y="3953"/>
                      </a:lnTo>
                      <a:lnTo>
                        <a:pt x="8648" y="3966"/>
                      </a:lnTo>
                      <a:lnTo>
                        <a:pt x="8644" y="3980"/>
                      </a:lnTo>
                      <a:lnTo>
                        <a:pt x="8641" y="3992"/>
                      </a:lnTo>
                      <a:lnTo>
                        <a:pt x="8637" y="4005"/>
                      </a:lnTo>
                      <a:lnTo>
                        <a:pt x="8632" y="4017"/>
                      </a:lnTo>
                      <a:lnTo>
                        <a:pt x="8627" y="4030"/>
                      </a:lnTo>
                      <a:lnTo>
                        <a:pt x="8621" y="4042"/>
                      </a:lnTo>
                      <a:lnTo>
                        <a:pt x="8614" y="4053"/>
                      </a:lnTo>
                      <a:lnTo>
                        <a:pt x="8607" y="4066"/>
                      </a:lnTo>
                      <a:lnTo>
                        <a:pt x="8600" y="4077"/>
                      </a:lnTo>
                      <a:lnTo>
                        <a:pt x="8591" y="4088"/>
                      </a:lnTo>
                      <a:lnTo>
                        <a:pt x="8582" y="4098"/>
                      </a:lnTo>
                      <a:lnTo>
                        <a:pt x="8573" y="4108"/>
                      </a:lnTo>
                      <a:lnTo>
                        <a:pt x="8294" y="4387"/>
                      </a:lnTo>
                      <a:lnTo>
                        <a:pt x="8285" y="4396"/>
                      </a:lnTo>
                      <a:lnTo>
                        <a:pt x="8275" y="4405"/>
                      </a:lnTo>
                      <a:lnTo>
                        <a:pt x="8263" y="4413"/>
                      </a:lnTo>
                      <a:lnTo>
                        <a:pt x="8252" y="4421"/>
                      </a:lnTo>
                      <a:lnTo>
                        <a:pt x="8241" y="4428"/>
                      </a:lnTo>
                      <a:lnTo>
                        <a:pt x="8230" y="4435"/>
                      </a:lnTo>
                      <a:lnTo>
                        <a:pt x="8218" y="4441"/>
                      </a:lnTo>
                      <a:lnTo>
                        <a:pt x="8206" y="4446"/>
                      </a:lnTo>
                      <a:lnTo>
                        <a:pt x="8193" y="4451"/>
                      </a:lnTo>
                      <a:lnTo>
                        <a:pt x="8181" y="4455"/>
                      </a:lnTo>
                      <a:lnTo>
                        <a:pt x="8167" y="4460"/>
                      </a:lnTo>
                      <a:lnTo>
                        <a:pt x="8154" y="4463"/>
                      </a:lnTo>
                      <a:lnTo>
                        <a:pt x="8141" y="4465"/>
                      </a:lnTo>
                      <a:lnTo>
                        <a:pt x="8128" y="4467"/>
                      </a:lnTo>
                      <a:lnTo>
                        <a:pt x="8114" y="4468"/>
                      </a:lnTo>
                      <a:lnTo>
                        <a:pt x="8101" y="4468"/>
                      </a:lnTo>
                      <a:lnTo>
                        <a:pt x="8077" y="4466"/>
                      </a:lnTo>
                      <a:lnTo>
                        <a:pt x="8052" y="4463"/>
                      </a:lnTo>
                      <a:lnTo>
                        <a:pt x="8028" y="4456"/>
                      </a:lnTo>
                      <a:lnTo>
                        <a:pt x="8004" y="4448"/>
                      </a:lnTo>
                      <a:lnTo>
                        <a:pt x="7992" y="4443"/>
                      </a:lnTo>
                      <a:lnTo>
                        <a:pt x="7979" y="4438"/>
                      </a:lnTo>
                      <a:lnTo>
                        <a:pt x="7968" y="4433"/>
                      </a:lnTo>
                      <a:lnTo>
                        <a:pt x="7957" y="4426"/>
                      </a:lnTo>
                      <a:lnTo>
                        <a:pt x="7946" y="4420"/>
                      </a:lnTo>
                      <a:lnTo>
                        <a:pt x="7935" y="4412"/>
                      </a:lnTo>
                      <a:lnTo>
                        <a:pt x="7925" y="4405"/>
                      </a:lnTo>
                      <a:lnTo>
                        <a:pt x="7915" y="4396"/>
                      </a:lnTo>
                      <a:lnTo>
                        <a:pt x="7863" y="4449"/>
                      </a:lnTo>
                      <a:lnTo>
                        <a:pt x="7921" y="4522"/>
                      </a:lnTo>
                      <a:lnTo>
                        <a:pt x="7976" y="4597"/>
                      </a:lnTo>
                      <a:lnTo>
                        <a:pt x="8031" y="4673"/>
                      </a:lnTo>
                      <a:lnTo>
                        <a:pt x="8083" y="4751"/>
                      </a:lnTo>
                      <a:lnTo>
                        <a:pt x="8134" y="4829"/>
                      </a:lnTo>
                      <a:lnTo>
                        <a:pt x="8183" y="4908"/>
                      </a:lnTo>
                      <a:lnTo>
                        <a:pt x="8230" y="4988"/>
                      </a:lnTo>
                      <a:lnTo>
                        <a:pt x="8276" y="5069"/>
                      </a:lnTo>
                      <a:lnTo>
                        <a:pt x="8320" y="5150"/>
                      </a:lnTo>
                      <a:lnTo>
                        <a:pt x="8362" y="5233"/>
                      </a:lnTo>
                      <a:lnTo>
                        <a:pt x="8402" y="5316"/>
                      </a:lnTo>
                      <a:lnTo>
                        <a:pt x="8441" y="5400"/>
                      </a:lnTo>
                      <a:lnTo>
                        <a:pt x="8478" y="5486"/>
                      </a:lnTo>
                      <a:lnTo>
                        <a:pt x="8513" y="5571"/>
                      </a:lnTo>
                      <a:lnTo>
                        <a:pt x="8546" y="5659"/>
                      </a:lnTo>
                      <a:lnTo>
                        <a:pt x="8578" y="5746"/>
                      </a:lnTo>
                      <a:lnTo>
                        <a:pt x="8607" y="5833"/>
                      </a:lnTo>
                      <a:lnTo>
                        <a:pt x="8635" y="5922"/>
                      </a:lnTo>
                      <a:lnTo>
                        <a:pt x="8661" y="6011"/>
                      </a:lnTo>
                      <a:lnTo>
                        <a:pt x="8685" y="6100"/>
                      </a:lnTo>
                      <a:lnTo>
                        <a:pt x="8707" y="6190"/>
                      </a:lnTo>
                      <a:lnTo>
                        <a:pt x="8727" y="6281"/>
                      </a:lnTo>
                      <a:lnTo>
                        <a:pt x="8747" y="6372"/>
                      </a:lnTo>
                      <a:lnTo>
                        <a:pt x="8763" y="6464"/>
                      </a:lnTo>
                      <a:lnTo>
                        <a:pt x="8778" y="6556"/>
                      </a:lnTo>
                      <a:lnTo>
                        <a:pt x="8790" y="6648"/>
                      </a:lnTo>
                      <a:lnTo>
                        <a:pt x="8801" y="6740"/>
                      </a:lnTo>
                      <a:lnTo>
                        <a:pt x="8810" y="6833"/>
                      </a:lnTo>
                      <a:lnTo>
                        <a:pt x="8817" y="6926"/>
                      </a:lnTo>
                      <a:lnTo>
                        <a:pt x="8821" y="7020"/>
                      </a:lnTo>
                      <a:lnTo>
                        <a:pt x="8824" y="7114"/>
                      </a:lnTo>
                      <a:lnTo>
                        <a:pt x="8825" y="7207"/>
                      </a:lnTo>
                      <a:lnTo>
                        <a:pt x="8825" y="7219"/>
                      </a:lnTo>
                      <a:lnTo>
                        <a:pt x="8823" y="7231"/>
                      </a:lnTo>
                      <a:lnTo>
                        <a:pt x="8820" y="7242"/>
                      </a:lnTo>
                      <a:lnTo>
                        <a:pt x="8816" y="7254"/>
                      </a:lnTo>
                      <a:lnTo>
                        <a:pt x="8811" y="7264"/>
                      </a:lnTo>
                      <a:lnTo>
                        <a:pt x="8806" y="7274"/>
                      </a:lnTo>
                      <a:lnTo>
                        <a:pt x="8799" y="7283"/>
                      </a:lnTo>
                      <a:lnTo>
                        <a:pt x="8791" y="7291"/>
                      </a:lnTo>
                      <a:lnTo>
                        <a:pt x="8783" y="7299"/>
                      </a:lnTo>
                      <a:lnTo>
                        <a:pt x="8774" y="7305"/>
                      </a:lnTo>
                      <a:lnTo>
                        <a:pt x="8765" y="7311"/>
                      </a:lnTo>
                      <a:lnTo>
                        <a:pt x="8754" y="7316"/>
                      </a:lnTo>
                      <a:lnTo>
                        <a:pt x="8744" y="7320"/>
                      </a:lnTo>
                      <a:lnTo>
                        <a:pt x="8731" y="7323"/>
                      </a:lnTo>
                      <a:lnTo>
                        <a:pt x="8720" y="7325"/>
                      </a:lnTo>
                      <a:lnTo>
                        <a:pt x="8708" y="7325"/>
                      </a:lnTo>
                      <a:lnTo>
                        <a:pt x="8696" y="7325"/>
                      </a:lnTo>
                      <a:lnTo>
                        <a:pt x="8684" y="7323"/>
                      </a:lnTo>
                      <a:lnTo>
                        <a:pt x="8673" y="7320"/>
                      </a:lnTo>
                      <a:lnTo>
                        <a:pt x="8662" y="7316"/>
                      </a:lnTo>
                      <a:lnTo>
                        <a:pt x="8652" y="7311"/>
                      </a:lnTo>
                      <a:lnTo>
                        <a:pt x="8642" y="7305"/>
                      </a:lnTo>
                      <a:lnTo>
                        <a:pt x="8633" y="7299"/>
                      </a:lnTo>
                      <a:lnTo>
                        <a:pt x="8624" y="7291"/>
                      </a:lnTo>
                      <a:lnTo>
                        <a:pt x="8617" y="7283"/>
                      </a:lnTo>
                      <a:lnTo>
                        <a:pt x="8610" y="7274"/>
                      </a:lnTo>
                      <a:lnTo>
                        <a:pt x="8604" y="7264"/>
                      </a:lnTo>
                      <a:lnTo>
                        <a:pt x="8599" y="7254"/>
                      </a:lnTo>
                      <a:lnTo>
                        <a:pt x="8595" y="7242"/>
                      </a:lnTo>
                      <a:lnTo>
                        <a:pt x="8592" y="7231"/>
                      </a:lnTo>
                      <a:lnTo>
                        <a:pt x="8590" y="7219"/>
                      </a:lnTo>
                      <a:lnTo>
                        <a:pt x="8590" y="7207"/>
                      </a:lnTo>
                      <a:lnTo>
                        <a:pt x="8589" y="7115"/>
                      </a:lnTo>
                      <a:lnTo>
                        <a:pt x="8586" y="7024"/>
                      </a:lnTo>
                      <a:lnTo>
                        <a:pt x="8581" y="6931"/>
                      </a:lnTo>
                      <a:lnTo>
                        <a:pt x="8574" y="6840"/>
                      </a:lnTo>
                      <a:lnTo>
                        <a:pt x="8565" y="6749"/>
                      </a:lnTo>
                      <a:lnTo>
                        <a:pt x="8554" y="6658"/>
                      </a:lnTo>
                      <a:lnTo>
                        <a:pt x="8540" y="6568"/>
                      </a:lnTo>
                      <a:lnTo>
                        <a:pt x="8526" y="6478"/>
                      </a:lnTo>
                      <a:lnTo>
                        <a:pt x="8509" y="6389"/>
                      </a:lnTo>
                      <a:lnTo>
                        <a:pt x="8490" y="6300"/>
                      </a:lnTo>
                      <a:lnTo>
                        <a:pt x="8470" y="6210"/>
                      </a:lnTo>
                      <a:lnTo>
                        <a:pt x="8446" y="6122"/>
                      </a:lnTo>
                      <a:lnTo>
                        <a:pt x="8422" y="6035"/>
                      </a:lnTo>
                      <a:lnTo>
                        <a:pt x="8396" y="5948"/>
                      </a:lnTo>
                      <a:lnTo>
                        <a:pt x="8368" y="5861"/>
                      </a:lnTo>
                      <a:lnTo>
                        <a:pt x="8337" y="5776"/>
                      </a:lnTo>
                      <a:lnTo>
                        <a:pt x="8306" y="5691"/>
                      </a:lnTo>
                      <a:lnTo>
                        <a:pt x="8272" y="5606"/>
                      </a:lnTo>
                      <a:lnTo>
                        <a:pt x="8236" y="5523"/>
                      </a:lnTo>
                      <a:lnTo>
                        <a:pt x="8199" y="5440"/>
                      </a:lnTo>
                      <a:lnTo>
                        <a:pt x="8159" y="5358"/>
                      </a:lnTo>
                      <a:lnTo>
                        <a:pt x="8119" y="5277"/>
                      </a:lnTo>
                      <a:lnTo>
                        <a:pt x="8077" y="5196"/>
                      </a:lnTo>
                      <a:lnTo>
                        <a:pt x="8031" y="5117"/>
                      </a:lnTo>
                      <a:lnTo>
                        <a:pt x="7986" y="5038"/>
                      </a:lnTo>
                      <a:lnTo>
                        <a:pt x="7937" y="4961"/>
                      </a:lnTo>
                      <a:lnTo>
                        <a:pt x="7888" y="4884"/>
                      </a:lnTo>
                      <a:lnTo>
                        <a:pt x="7836" y="4809"/>
                      </a:lnTo>
                      <a:lnTo>
                        <a:pt x="7782" y="4734"/>
                      </a:lnTo>
                      <a:lnTo>
                        <a:pt x="7728" y="4661"/>
                      </a:lnTo>
                      <a:lnTo>
                        <a:pt x="7671" y="4588"/>
                      </a:lnTo>
                      <a:lnTo>
                        <a:pt x="7614" y="4517"/>
                      </a:lnTo>
                      <a:lnTo>
                        <a:pt x="7543" y="4435"/>
                      </a:lnTo>
                      <a:lnTo>
                        <a:pt x="7916" y="4062"/>
                      </a:lnTo>
                      <a:lnTo>
                        <a:pt x="8072" y="4219"/>
                      </a:lnTo>
                      <a:lnTo>
                        <a:pt x="8077" y="4223"/>
                      </a:lnTo>
                      <a:lnTo>
                        <a:pt x="8081" y="4225"/>
                      </a:lnTo>
                      <a:lnTo>
                        <a:pt x="8086" y="4227"/>
                      </a:lnTo>
                      <a:lnTo>
                        <a:pt x="8091" y="4228"/>
                      </a:lnTo>
                      <a:lnTo>
                        <a:pt x="8098" y="4229"/>
                      </a:lnTo>
                      <a:lnTo>
                        <a:pt x="8100" y="4231"/>
                      </a:lnTo>
                      <a:lnTo>
                        <a:pt x="8106" y="4230"/>
                      </a:lnTo>
                      <a:lnTo>
                        <a:pt x="8113" y="4229"/>
                      </a:lnTo>
                      <a:lnTo>
                        <a:pt x="8117" y="4228"/>
                      </a:lnTo>
                      <a:lnTo>
                        <a:pt x="8120" y="4226"/>
                      </a:lnTo>
                      <a:lnTo>
                        <a:pt x="8124" y="4223"/>
                      </a:lnTo>
                      <a:lnTo>
                        <a:pt x="8127" y="4220"/>
                      </a:lnTo>
                      <a:lnTo>
                        <a:pt x="8406" y="3941"/>
                      </a:lnTo>
                      <a:lnTo>
                        <a:pt x="8410" y="3935"/>
                      </a:lnTo>
                      <a:lnTo>
                        <a:pt x="8414" y="3928"/>
                      </a:lnTo>
                      <a:lnTo>
                        <a:pt x="8416" y="3921"/>
                      </a:lnTo>
                      <a:lnTo>
                        <a:pt x="8416" y="3914"/>
                      </a:lnTo>
                      <a:lnTo>
                        <a:pt x="8415" y="3907"/>
                      </a:lnTo>
                      <a:lnTo>
                        <a:pt x="8414" y="3898"/>
                      </a:lnTo>
                      <a:lnTo>
                        <a:pt x="8410" y="3892"/>
                      </a:lnTo>
                      <a:lnTo>
                        <a:pt x="8406" y="3886"/>
                      </a:lnTo>
                      <a:lnTo>
                        <a:pt x="7743" y="3222"/>
                      </a:lnTo>
                      <a:lnTo>
                        <a:pt x="7736" y="3217"/>
                      </a:lnTo>
                      <a:lnTo>
                        <a:pt x="7730" y="3213"/>
                      </a:lnTo>
                      <a:lnTo>
                        <a:pt x="7722" y="3211"/>
                      </a:lnTo>
                      <a:lnTo>
                        <a:pt x="7715" y="3211"/>
                      </a:lnTo>
                      <a:lnTo>
                        <a:pt x="7707" y="3212"/>
                      </a:lnTo>
                      <a:lnTo>
                        <a:pt x="7700" y="3214"/>
                      </a:lnTo>
                      <a:lnTo>
                        <a:pt x="7693" y="3217"/>
                      </a:lnTo>
                      <a:lnTo>
                        <a:pt x="7686" y="3223"/>
                      </a:lnTo>
                      <a:lnTo>
                        <a:pt x="7410" y="3499"/>
                      </a:lnTo>
                      <a:lnTo>
                        <a:pt x="7405" y="3506"/>
                      </a:lnTo>
                      <a:lnTo>
                        <a:pt x="7402" y="3512"/>
                      </a:lnTo>
                      <a:lnTo>
                        <a:pt x="7400" y="3520"/>
                      </a:lnTo>
                      <a:lnTo>
                        <a:pt x="7399" y="3528"/>
                      </a:lnTo>
                      <a:lnTo>
                        <a:pt x="7400" y="3536"/>
                      </a:lnTo>
                      <a:lnTo>
                        <a:pt x="7402" y="3543"/>
                      </a:lnTo>
                      <a:lnTo>
                        <a:pt x="7405" y="3550"/>
                      </a:lnTo>
                      <a:lnTo>
                        <a:pt x="7410" y="3555"/>
                      </a:lnTo>
                      <a:lnTo>
                        <a:pt x="7565" y="3710"/>
                      </a:lnTo>
                      <a:lnTo>
                        <a:pt x="7194" y="4083"/>
                      </a:lnTo>
                      <a:lnTo>
                        <a:pt x="7111" y="4012"/>
                      </a:lnTo>
                      <a:lnTo>
                        <a:pt x="7065" y="3973"/>
                      </a:lnTo>
                      <a:lnTo>
                        <a:pt x="7018" y="3936"/>
                      </a:lnTo>
                      <a:lnTo>
                        <a:pt x="6971" y="3898"/>
                      </a:lnTo>
                      <a:lnTo>
                        <a:pt x="6923" y="3862"/>
                      </a:lnTo>
                      <a:lnTo>
                        <a:pt x="6875" y="3826"/>
                      </a:lnTo>
                      <a:lnTo>
                        <a:pt x="6826" y="3791"/>
                      </a:lnTo>
                      <a:lnTo>
                        <a:pt x="6777" y="3757"/>
                      </a:lnTo>
                      <a:lnTo>
                        <a:pt x="6726" y="3722"/>
                      </a:lnTo>
                      <a:lnTo>
                        <a:pt x="6677" y="3690"/>
                      </a:lnTo>
                      <a:lnTo>
                        <a:pt x="6625" y="3657"/>
                      </a:lnTo>
                      <a:lnTo>
                        <a:pt x="6575" y="3626"/>
                      </a:lnTo>
                      <a:lnTo>
                        <a:pt x="6523" y="3596"/>
                      </a:lnTo>
                      <a:lnTo>
                        <a:pt x="6471" y="3565"/>
                      </a:lnTo>
                      <a:lnTo>
                        <a:pt x="6418" y="3536"/>
                      </a:lnTo>
                      <a:lnTo>
                        <a:pt x="6366" y="3508"/>
                      </a:lnTo>
                      <a:lnTo>
                        <a:pt x="6312" y="3479"/>
                      </a:lnTo>
                      <a:lnTo>
                        <a:pt x="6258" y="3453"/>
                      </a:lnTo>
                      <a:lnTo>
                        <a:pt x="6205" y="3427"/>
                      </a:lnTo>
                      <a:lnTo>
                        <a:pt x="6150" y="3401"/>
                      </a:lnTo>
                      <a:lnTo>
                        <a:pt x="6096" y="3376"/>
                      </a:lnTo>
                      <a:lnTo>
                        <a:pt x="6040" y="3353"/>
                      </a:lnTo>
                      <a:lnTo>
                        <a:pt x="5986" y="3329"/>
                      </a:lnTo>
                      <a:lnTo>
                        <a:pt x="5930" y="3307"/>
                      </a:lnTo>
                      <a:lnTo>
                        <a:pt x="5873" y="3286"/>
                      </a:lnTo>
                      <a:lnTo>
                        <a:pt x="5818" y="3265"/>
                      </a:lnTo>
                      <a:lnTo>
                        <a:pt x="5761" y="3245"/>
                      </a:lnTo>
                      <a:lnTo>
                        <a:pt x="5705" y="3226"/>
                      </a:lnTo>
                      <a:lnTo>
                        <a:pt x="5647" y="3208"/>
                      </a:lnTo>
                      <a:lnTo>
                        <a:pt x="5590" y="3191"/>
                      </a:lnTo>
                      <a:lnTo>
                        <a:pt x="5533" y="3174"/>
                      </a:lnTo>
                      <a:lnTo>
                        <a:pt x="5475" y="3158"/>
                      </a:lnTo>
                      <a:lnTo>
                        <a:pt x="5417" y="3144"/>
                      </a:lnTo>
                      <a:lnTo>
                        <a:pt x="5187" y="3087"/>
                      </a:lnTo>
                      <a:lnTo>
                        <a:pt x="5370" y="2937"/>
                      </a:lnTo>
                      <a:lnTo>
                        <a:pt x="5403" y="2909"/>
                      </a:lnTo>
                      <a:lnTo>
                        <a:pt x="5436" y="2881"/>
                      </a:lnTo>
                      <a:lnTo>
                        <a:pt x="5467" y="2852"/>
                      </a:lnTo>
                      <a:lnTo>
                        <a:pt x="5496" y="2822"/>
                      </a:lnTo>
                      <a:lnTo>
                        <a:pt x="5527" y="2792"/>
                      </a:lnTo>
                      <a:lnTo>
                        <a:pt x="5555" y="2760"/>
                      </a:lnTo>
                      <a:lnTo>
                        <a:pt x="5582" y="2728"/>
                      </a:lnTo>
                      <a:lnTo>
                        <a:pt x="5609" y="2694"/>
                      </a:lnTo>
                      <a:lnTo>
                        <a:pt x="5634" y="2662"/>
                      </a:lnTo>
                      <a:lnTo>
                        <a:pt x="5658" y="2628"/>
                      </a:lnTo>
                      <a:lnTo>
                        <a:pt x="5682" y="2593"/>
                      </a:lnTo>
                      <a:lnTo>
                        <a:pt x="5705" y="2558"/>
                      </a:lnTo>
                      <a:lnTo>
                        <a:pt x="5726" y="2521"/>
                      </a:lnTo>
                      <a:lnTo>
                        <a:pt x="5747" y="2485"/>
                      </a:lnTo>
                      <a:lnTo>
                        <a:pt x="5766" y="2448"/>
                      </a:lnTo>
                      <a:lnTo>
                        <a:pt x="5784" y="2411"/>
                      </a:lnTo>
                      <a:lnTo>
                        <a:pt x="5803" y="2372"/>
                      </a:lnTo>
                      <a:lnTo>
                        <a:pt x="5819" y="2334"/>
                      </a:lnTo>
                      <a:lnTo>
                        <a:pt x="5834" y="2295"/>
                      </a:lnTo>
                      <a:lnTo>
                        <a:pt x="5848" y="2256"/>
                      </a:lnTo>
                      <a:lnTo>
                        <a:pt x="5861" y="2216"/>
                      </a:lnTo>
                      <a:lnTo>
                        <a:pt x="5873" y="2176"/>
                      </a:lnTo>
                      <a:lnTo>
                        <a:pt x="5884" y="2135"/>
                      </a:lnTo>
                      <a:lnTo>
                        <a:pt x="5895" y="2095"/>
                      </a:lnTo>
                      <a:lnTo>
                        <a:pt x="5903" y="2053"/>
                      </a:lnTo>
                      <a:lnTo>
                        <a:pt x="5911" y="2012"/>
                      </a:lnTo>
                      <a:lnTo>
                        <a:pt x="5917" y="1970"/>
                      </a:lnTo>
                      <a:lnTo>
                        <a:pt x="5922" y="1928"/>
                      </a:lnTo>
                      <a:lnTo>
                        <a:pt x="5927" y="1886"/>
                      </a:lnTo>
                      <a:lnTo>
                        <a:pt x="5929" y="1843"/>
                      </a:lnTo>
                      <a:lnTo>
                        <a:pt x="5931" y="1800"/>
                      </a:lnTo>
                      <a:lnTo>
                        <a:pt x="5932" y="1758"/>
                      </a:lnTo>
                      <a:lnTo>
                        <a:pt x="5930" y="1679"/>
                      </a:lnTo>
                      <a:lnTo>
                        <a:pt x="5924" y="1602"/>
                      </a:lnTo>
                      <a:lnTo>
                        <a:pt x="5914" y="1526"/>
                      </a:lnTo>
                      <a:lnTo>
                        <a:pt x="5901" y="1451"/>
                      </a:lnTo>
                      <a:lnTo>
                        <a:pt x="5883" y="1377"/>
                      </a:lnTo>
                      <a:lnTo>
                        <a:pt x="5863" y="1305"/>
                      </a:lnTo>
                      <a:lnTo>
                        <a:pt x="5839" y="1234"/>
                      </a:lnTo>
                      <a:lnTo>
                        <a:pt x="5812" y="1165"/>
                      </a:lnTo>
                      <a:lnTo>
                        <a:pt x="5781" y="1098"/>
                      </a:lnTo>
                      <a:lnTo>
                        <a:pt x="5748" y="1033"/>
                      </a:lnTo>
                      <a:lnTo>
                        <a:pt x="5712" y="969"/>
                      </a:lnTo>
                      <a:lnTo>
                        <a:pt x="5672" y="907"/>
                      </a:lnTo>
                      <a:lnTo>
                        <a:pt x="5630" y="847"/>
                      </a:lnTo>
                      <a:lnTo>
                        <a:pt x="5584" y="790"/>
                      </a:lnTo>
                      <a:lnTo>
                        <a:pt x="5537" y="735"/>
                      </a:lnTo>
                      <a:lnTo>
                        <a:pt x="5486" y="682"/>
                      </a:lnTo>
                      <a:lnTo>
                        <a:pt x="5434" y="632"/>
                      </a:lnTo>
                      <a:lnTo>
                        <a:pt x="5378" y="584"/>
                      </a:lnTo>
                      <a:lnTo>
                        <a:pt x="5321" y="538"/>
                      </a:lnTo>
                      <a:lnTo>
                        <a:pt x="5261" y="496"/>
                      </a:lnTo>
                      <a:lnTo>
                        <a:pt x="5199" y="456"/>
                      </a:lnTo>
                      <a:lnTo>
                        <a:pt x="5136" y="420"/>
                      </a:lnTo>
                      <a:lnTo>
                        <a:pt x="5071" y="386"/>
                      </a:lnTo>
                      <a:lnTo>
                        <a:pt x="5003" y="356"/>
                      </a:lnTo>
                      <a:lnTo>
                        <a:pt x="4934" y="328"/>
                      </a:lnTo>
                      <a:lnTo>
                        <a:pt x="4864" y="304"/>
                      </a:lnTo>
                      <a:lnTo>
                        <a:pt x="4792" y="284"/>
                      </a:lnTo>
                      <a:lnTo>
                        <a:pt x="4718" y="267"/>
                      </a:lnTo>
                      <a:lnTo>
                        <a:pt x="4643" y="254"/>
                      </a:lnTo>
                      <a:lnTo>
                        <a:pt x="4568" y="244"/>
                      </a:lnTo>
                      <a:lnTo>
                        <a:pt x="4491" y="238"/>
                      </a:lnTo>
                      <a:lnTo>
                        <a:pt x="4413" y="236"/>
                      </a:lnTo>
                      <a:lnTo>
                        <a:pt x="4335" y="238"/>
                      </a:lnTo>
                      <a:lnTo>
                        <a:pt x="4257" y="244"/>
                      </a:lnTo>
                      <a:lnTo>
                        <a:pt x="4182" y="254"/>
                      </a:lnTo>
                      <a:lnTo>
                        <a:pt x="4107" y="267"/>
                      </a:lnTo>
                      <a:lnTo>
                        <a:pt x="4034" y="284"/>
                      </a:lnTo>
                      <a:lnTo>
                        <a:pt x="3962" y="304"/>
                      </a:lnTo>
                      <a:lnTo>
                        <a:pt x="3892" y="329"/>
                      </a:lnTo>
                      <a:lnTo>
                        <a:pt x="3823" y="356"/>
                      </a:lnTo>
                      <a:lnTo>
                        <a:pt x="3755" y="386"/>
                      </a:lnTo>
                      <a:lnTo>
                        <a:pt x="3689" y="420"/>
                      </a:lnTo>
                      <a:lnTo>
                        <a:pt x="3626" y="456"/>
                      </a:lnTo>
                      <a:lnTo>
                        <a:pt x="3564" y="496"/>
                      </a:lnTo>
                      <a:lnTo>
                        <a:pt x="3505" y="538"/>
                      </a:lnTo>
                      <a:lnTo>
                        <a:pt x="3448" y="584"/>
                      </a:lnTo>
                      <a:lnTo>
                        <a:pt x="3392" y="632"/>
                      </a:lnTo>
                      <a:lnTo>
                        <a:pt x="3340" y="682"/>
                      </a:lnTo>
                      <a:lnTo>
                        <a:pt x="3289" y="735"/>
                      </a:lnTo>
                      <a:lnTo>
                        <a:pt x="3242" y="791"/>
                      </a:lnTo>
                      <a:lnTo>
                        <a:pt x="3196" y="847"/>
                      </a:lnTo>
                      <a:lnTo>
                        <a:pt x="3154" y="907"/>
                      </a:lnTo>
                      <a:lnTo>
                        <a:pt x="3114" y="969"/>
                      </a:lnTo>
                      <a:lnTo>
                        <a:pt x="3078" y="1033"/>
                      </a:lnTo>
                      <a:lnTo>
                        <a:pt x="3045" y="1098"/>
                      </a:lnTo>
                      <a:lnTo>
                        <a:pt x="3014" y="1166"/>
                      </a:lnTo>
                      <a:lnTo>
                        <a:pt x="2987" y="1235"/>
                      </a:lnTo>
                      <a:lnTo>
                        <a:pt x="2963" y="1306"/>
                      </a:lnTo>
                      <a:lnTo>
                        <a:pt x="2943" y="1378"/>
                      </a:lnTo>
                      <a:lnTo>
                        <a:pt x="2925" y="1451"/>
                      </a:lnTo>
                      <a:lnTo>
                        <a:pt x="2912" y="1526"/>
                      </a:lnTo>
                      <a:lnTo>
                        <a:pt x="2902" y="1602"/>
                      </a:lnTo>
                      <a:lnTo>
                        <a:pt x="2896" y="1680"/>
                      </a:lnTo>
                      <a:lnTo>
                        <a:pt x="2894" y="1758"/>
                      </a:lnTo>
                      <a:lnTo>
                        <a:pt x="2895" y="1800"/>
                      </a:lnTo>
                      <a:lnTo>
                        <a:pt x="2897" y="1843"/>
                      </a:lnTo>
                      <a:lnTo>
                        <a:pt x="2900" y="1886"/>
                      </a:lnTo>
                      <a:lnTo>
                        <a:pt x="2904" y="1928"/>
                      </a:lnTo>
                      <a:lnTo>
                        <a:pt x="2909" y="1970"/>
                      </a:lnTo>
                      <a:lnTo>
                        <a:pt x="2916" y="2012"/>
                      </a:lnTo>
                      <a:lnTo>
                        <a:pt x="2923" y="2053"/>
                      </a:lnTo>
                      <a:lnTo>
                        <a:pt x="2932" y="2095"/>
                      </a:lnTo>
                      <a:lnTo>
                        <a:pt x="2942" y="2135"/>
                      </a:lnTo>
                      <a:lnTo>
                        <a:pt x="2953" y="2176"/>
                      </a:lnTo>
                      <a:lnTo>
                        <a:pt x="2965" y="2216"/>
                      </a:lnTo>
                      <a:lnTo>
                        <a:pt x="2978" y="2256"/>
                      </a:lnTo>
                      <a:lnTo>
                        <a:pt x="2992" y="2295"/>
                      </a:lnTo>
                      <a:lnTo>
                        <a:pt x="3007" y="2334"/>
                      </a:lnTo>
                      <a:lnTo>
                        <a:pt x="3024" y="2372"/>
                      </a:lnTo>
                      <a:lnTo>
                        <a:pt x="3042" y="2411"/>
                      </a:lnTo>
                      <a:lnTo>
                        <a:pt x="3060" y="2448"/>
                      </a:lnTo>
                      <a:lnTo>
                        <a:pt x="3079" y="2485"/>
                      </a:lnTo>
                      <a:lnTo>
                        <a:pt x="3100" y="2521"/>
                      </a:lnTo>
                      <a:lnTo>
                        <a:pt x="3121" y="2558"/>
                      </a:lnTo>
                      <a:lnTo>
                        <a:pt x="3144" y="2593"/>
                      </a:lnTo>
                      <a:lnTo>
                        <a:pt x="3168" y="2628"/>
                      </a:lnTo>
                      <a:lnTo>
                        <a:pt x="3192" y="2662"/>
                      </a:lnTo>
                      <a:lnTo>
                        <a:pt x="3217" y="2694"/>
                      </a:lnTo>
                      <a:lnTo>
                        <a:pt x="3244" y="2728"/>
                      </a:lnTo>
                      <a:lnTo>
                        <a:pt x="3271" y="2760"/>
                      </a:lnTo>
                      <a:lnTo>
                        <a:pt x="3299" y="2792"/>
                      </a:lnTo>
                      <a:lnTo>
                        <a:pt x="3330" y="2822"/>
                      </a:lnTo>
                      <a:lnTo>
                        <a:pt x="3359" y="2852"/>
                      </a:lnTo>
                      <a:lnTo>
                        <a:pt x="3390" y="2881"/>
                      </a:lnTo>
                      <a:lnTo>
                        <a:pt x="3423" y="2909"/>
                      </a:lnTo>
                      <a:lnTo>
                        <a:pt x="3456" y="2937"/>
                      </a:lnTo>
                      <a:lnTo>
                        <a:pt x="3639" y="3087"/>
                      </a:lnTo>
                      <a:lnTo>
                        <a:pt x="3409" y="3144"/>
                      </a:lnTo>
                      <a:lnTo>
                        <a:pt x="3351" y="3158"/>
                      </a:lnTo>
                      <a:lnTo>
                        <a:pt x="3293" y="3174"/>
                      </a:lnTo>
                      <a:lnTo>
                        <a:pt x="3237" y="3191"/>
                      </a:lnTo>
                      <a:lnTo>
                        <a:pt x="3179" y="3208"/>
                      </a:lnTo>
                      <a:lnTo>
                        <a:pt x="3122" y="3226"/>
                      </a:lnTo>
                      <a:lnTo>
                        <a:pt x="3066" y="3245"/>
                      </a:lnTo>
                      <a:lnTo>
                        <a:pt x="3009" y="3266"/>
                      </a:lnTo>
                      <a:lnTo>
                        <a:pt x="2953" y="3286"/>
                      </a:lnTo>
                      <a:lnTo>
                        <a:pt x="2897" y="3307"/>
                      </a:lnTo>
                      <a:lnTo>
                        <a:pt x="2841" y="3329"/>
                      </a:lnTo>
                      <a:lnTo>
                        <a:pt x="2786" y="3353"/>
                      </a:lnTo>
                      <a:lnTo>
                        <a:pt x="2731" y="3376"/>
                      </a:lnTo>
                      <a:lnTo>
                        <a:pt x="2676" y="3401"/>
                      </a:lnTo>
                      <a:lnTo>
                        <a:pt x="2622" y="3427"/>
                      </a:lnTo>
                      <a:lnTo>
                        <a:pt x="2568" y="3453"/>
                      </a:lnTo>
                      <a:lnTo>
                        <a:pt x="2514" y="3480"/>
                      </a:lnTo>
                      <a:lnTo>
                        <a:pt x="2460" y="3508"/>
                      </a:lnTo>
                      <a:lnTo>
                        <a:pt x="2408" y="3536"/>
                      </a:lnTo>
                      <a:lnTo>
                        <a:pt x="2355" y="3565"/>
                      </a:lnTo>
                      <a:lnTo>
                        <a:pt x="2304" y="3596"/>
                      </a:lnTo>
                      <a:lnTo>
                        <a:pt x="2252" y="3626"/>
                      </a:lnTo>
                      <a:lnTo>
                        <a:pt x="2201" y="3657"/>
                      </a:lnTo>
                      <a:lnTo>
                        <a:pt x="2150" y="3690"/>
                      </a:lnTo>
                      <a:lnTo>
                        <a:pt x="2100" y="3723"/>
                      </a:lnTo>
                      <a:lnTo>
                        <a:pt x="2050" y="3757"/>
                      </a:lnTo>
                      <a:lnTo>
                        <a:pt x="2001" y="3791"/>
                      </a:lnTo>
                      <a:lnTo>
                        <a:pt x="1952" y="3827"/>
                      </a:lnTo>
                      <a:lnTo>
                        <a:pt x="1904" y="3862"/>
                      </a:lnTo>
                      <a:lnTo>
                        <a:pt x="1855" y="3898"/>
                      </a:lnTo>
                      <a:lnTo>
                        <a:pt x="1809" y="3936"/>
                      </a:lnTo>
                      <a:lnTo>
                        <a:pt x="1762" y="3973"/>
                      </a:lnTo>
                      <a:lnTo>
                        <a:pt x="1716" y="4013"/>
                      </a:lnTo>
                      <a:lnTo>
                        <a:pt x="1633" y="4083"/>
                      </a:lnTo>
                      <a:lnTo>
                        <a:pt x="1262" y="3711"/>
                      </a:lnTo>
                      <a:lnTo>
                        <a:pt x="1416" y="3555"/>
                      </a:lnTo>
                      <a:lnTo>
                        <a:pt x="1421" y="3549"/>
                      </a:lnTo>
                      <a:lnTo>
                        <a:pt x="1425" y="3543"/>
                      </a:lnTo>
                      <a:lnTo>
                        <a:pt x="1427" y="3535"/>
                      </a:lnTo>
                      <a:lnTo>
                        <a:pt x="1427" y="3528"/>
                      </a:lnTo>
                      <a:lnTo>
                        <a:pt x="1427" y="3521"/>
                      </a:lnTo>
                      <a:lnTo>
                        <a:pt x="1425" y="3513"/>
                      </a:lnTo>
                      <a:lnTo>
                        <a:pt x="1421" y="3506"/>
                      </a:lnTo>
                      <a:lnTo>
                        <a:pt x="1416" y="3499"/>
                      </a:lnTo>
                      <a:lnTo>
                        <a:pt x="1139" y="3222"/>
                      </a:lnTo>
                      <a:lnTo>
                        <a:pt x="1135" y="3219"/>
                      </a:lnTo>
                      <a:lnTo>
                        <a:pt x="1132" y="3216"/>
                      </a:lnTo>
                      <a:lnTo>
                        <a:pt x="1127" y="3215"/>
                      </a:lnTo>
                      <a:lnTo>
                        <a:pt x="1124" y="3213"/>
                      </a:lnTo>
                      <a:lnTo>
                        <a:pt x="1117" y="3212"/>
                      </a:lnTo>
                      <a:lnTo>
                        <a:pt x="1111" y="3211"/>
                      </a:lnTo>
                      <a:lnTo>
                        <a:pt x="1111" y="3211"/>
                      </a:lnTo>
                      <a:lnTo>
                        <a:pt x="1105" y="3212"/>
                      </a:lnTo>
                      <a:lnTo>
                        <a:pt x="1099" y="3213"/>
                      </a:lnTo>
                      <a:lnTo>
                        <a:pt x="1092" y="3217"/>
                      </a:lnTo>
                      <a:lnTo>
                        <a:pt x="1084" y="3223"/>
                      </a:lnTo>
                      <a:lnTo>
                        <a:pt x="423" y="3884"/>
                      </a:lnTo>
                      <a:lnTo>
                        <a:pt x="416" y="3892"/>
                      </a:lnTo>
                      <a:lnTo>
                        <a:pt x="413" y="3901"/>
                      </a:lnTo>
                      <a:lnTo>
                        <a:pt x="411" y="3908"/>
                      </a:lnTo>
                      <a:lnTo>
                        <a:pt x="411" y="3914"/>
                      </a:lnTo>
                      <a:lnTo>
                        <a:pt x="411" y="3919"/>
                      </a:lnTo>
                      <a:lnTo>
                        <a:pt x="412" y="3926"/>
                      </a:lnTo>
                      <a:lnTo>
                        <a:pt x="416" y="3933"/>
                      </a:lnTo>
                      <a:lnTo>
                        <a:pt x="421" y="3941"/>
                      </a:lnTo>
                      <a:lnTo>
                        <a:pt x="699" y="4219"/>
                      </a:lnTo>
                      <a:lnTo>
                        <a:pt x="703" y="4223"/>
                      </a:lnTo>
                      <a:lnTo>
                        <a:pt x="707" y="4225"/>
                      </a:lnTo>
                      <a:lnTo>
                        <a:pt x="710" y="4227"/>
                      </a:lnTo>
                      <a:lnTo>
                        <a:pt x="714" y="4229"/>
                      </a:lnTo>
                      <a:lnTo>
                        <a:pt x="721" y="4230"/>
                      </a:lnTo>
                      <a:lnTo>
                        <a:pt x="726" y="4231"/>
                      </a:lnTo>
                      <a:lnTo>
                        <a:pt x="727" y="4232"/>
                      </a:lnTo>
                      <a:lnTo>
                        <a:pt x="729" y="4232"/>
                      </a:lnTo>
                      <a:lnTo>
                        <a:pt x="733" y="4232"/>
                      </a:lnTo>
                      <a:lnTo>
                        <a:pt x="736" y="4231"/>
                      </a:lnTo>
                      <a:lnTo>
                        <a:pt x="740" y="4229"/>
                      </a:lnTo>
                      <a:lnTo>
                        <a:pt x="745" y="4227"/>
                      </a:lnTo>
                      <a:lnTo>
                        <a:pt x="749" y="4224"/>
                      </a:lnTo>
                      <a:lnTo>
                        <a:pt x="754" y="4220"/>
                      </a:lnTo>
                      <a:lnTo>
                        <a:pt x="911" y="4062"/>
                      </a:lnTo>
                      <a:lnTo>
                        <a:pt x="1283" y="4434"/>
                      </a:lnTo>
                      <a:lnTo>
                        <a:pt x="1213" y="4517"/>
                      </a:lnTo>
                      <a:lnTo>
                        <a:pt x="1156" y="4588"/>
                      </a:lnTo>
                      <a:lnTo>
                        <a:pt x="1099" y="4661"/>
                      </a:lnTo>
                      <a:lnTo>
                        <a:pt x="1044" y="4734"/>
                      </a:lnTo>
                      <a:lnTo>
                        <a:pt x="991" y="4809"/>
                      </a:lnTo>
                      <a:lnTo>
                        <a:pt x="939" y="4884"/>
                      </a:lnTo>
                      <a:lnTo>
                        <a:pt x="889" y="4961"/>
                      </a:lnTo>
                      <a:lnTo>
                        <a:pt x="841" y="5039"/>
                      </a:lnTo>
                      <a:lnTo>
                        <a:pt x="795" y="5117"/>
                      </a:lnTo>
                      <a:lnTo>
                        <a:pt x="750" y="5197"/>
                      </a:lnTo>
                      <a:lnTo>
                        <a:pt x="707" y="5277"/>
                      </a:lnTo>
                      <a:lnTo>
                        <a:pt x="667" y="5358"/>
                      </a:lnTo>
                      <a:lnTo>
                        <a:pt x="627" y="5440"/>
                      </a:lnTo>
                      <a:lnTo>
                        <a:pt x="590" y="5523"/>
                      </a:lnTo>
                      <a:lnTo>
                        <a:pt x="553" y="5607"/>
                      </a:lnTo>
                      <a:lnTo>
                        <a:pt x="520" y="5691"/>
                      </a:lnTo>
                      <a:lnTo>
                        <a:pt x="488" y="5776"/>
                      </a:lnTo>
                      <a:lnTo>
                        <a:pt x="458" y="5862"/>
                      </a:lnTo>
                      <a:lnTo>
                        <a:pt x="430" y="5948"/>
                      </a:lnTo>
                      <a:lnTo>
                        <a:pt x="403" y="6035"/>
                      </a:lnTo>
                      <a:lnTo>
                        <a:pt x="379" y="6123"/>
                      </a:lnTo>
                      <a:lnTo>
                        <a:pt x="356" y="6211"/>
                      </a:lnTo>
                      <a:lnTo>
                        <a:pt x="335" y="6300"/>
                      </a:lnTo>
                      <a:lnTo>
                        <a:pt x="317" y="6389"/>
                      </a:lnTo>
                      <a:lnTo>
                        <a:pt x="300" y="6479"/>
                      </a:lnTo>
                      <a:lnTo>
                        <a:pt x="285" y="6568"/>
                      </a:lnTo>
                      <a:lnTo>
                        <a:pt x="271" y="6659"/>
                      </a:lnTo>
                      <a:lnTo>
                        <a:pt x="261" y="6749"/>
                      </a:lnTo>
                      <a:lnTo>
                        <a:pt x="252" y="6840"/>
                      </a:lnTo>
                      <a:lnTo>
                        <a:pt x="245" y="6931"/>
                      </a:lnTo>
                      <a:lnTo>
                        <a:pt x="240" y="7024"/>
                      </a:lnTo>
                      <a:lnTo>
                        <a:pt x="237" y="7116"/>
                      </a:lnTo>
                      <a:lnTo>
                        <a:pt x="236" y="7207"/>
                      </a:lnTo>
                      <a:lnTo>
                        <a:pt x="241" y="7423"/>
                      </a:lnTo>
                      <a:lnTo>
                        <a:pt x="257" y="7634"/>
                      </a:lnTo>
                      <a:lnTo>
                        <a:pt x="284" y="7844"/>
                      </a:lnTo>
                      <a:lnTo>
                        <a:pt x="321" y="8050"/>
                      </a:lnTo>
                      <a:lnTo>
                        <a:pt x="367" y="8252"/>
                      </a:lnTo>
                      <a:lnTo>
                        <a:pt x="424" y="8451"/>
                      </a:lnTo>
                      <a:lnTo>
                        <a:pt x="490" y="8645"/>
                      </a:lnTo>
                      <a:lnTo>
                        <a:pt x="565" y="8835"/>
                      </a:lnTo>
                      <a:lnTo>
                        <a:pt x="648" y="9021"/>
                      </a:lnTo>
                      <a:lnTo>
                        <a:pt x="740" y="9201"/>
                      </a:lnTo>
                      <a:lnTo>
                        <a:pt x="841" y="9376"/>
                      </a:lnTo>
                      <a:lnTo>
                        <a:pt x="951" y="9546"/>
                      </a:lnTo>
                      <a:lnTo>
                        <a:pt x="1067" y="9710"/>
                      </a:lnTo>
                      <a:lnTo>
                        <a:pt x="1191" y="9868"/>
                      </a:lnTo>
                      <a:lnTo>
                        <a:pt x="1323" y="10020"/>
                      </a:lnTo>
                      <a:lnTo>
                        <a:pt x="1461" y="10166"/>
                      </a:lnTo>
                      <a:lnTo>
                        <a:pt x="1605" y="10305"/>
                      </a:lnTo>
                      <a:lnTo>
                        <a:pt x="1757" y="10436"/>
                      </a:lnTo>
                      <a:lnTo>
                        <a:pt x="1915" y="10561"/>
                      </a:lnTo>
                      <a:lnTo>
                        <a:pt x="2079" y="10677"/>
                      </a:lnTo>
                      <a:lnTo>
                        <a:pt x="2248" y="10787"/>
                      </a:lnTo>
                      <a:lnTo>
                        <a:pt x="2423" y="10887"/>
                      </a:lnTo>
                      <a:lnTo>
                        <a:pt x="2604" y="10980"/>
                      </a:lnTo>
                      <a:lnTo>
                        <a:pt x="2789" y="11063"/>
                      </a:lnTo>
                      <a:lnTo>
                        <a:pt x="2978" y="11139"/>
                      </a:lnTo>
                      <a:lnTo>
                        <a:pt x="3172" y="11205"/>
                      </a:lnTo>
                      <a:lnTo>
                        <a:pt x="3370" y="11262"/>
                      </a:lnTo>
                      <a:lnTo>
                        <a:pt x="3572" y="11308"/>
                      </a:lnTo>
                      <a:lnTo>
                        <a:pt x="3777" y="11345"/>
                      </a:lnTo>
                      <a:lnTo>
                        <a:pt x="3987" y="11372"/>
                      </a:lnTo>
                      <a:lnTo>
                        <a:pt x="4198" y="11388"/>
                      </a:lnTo>
                      <a:lnTo>
                        <a:pt x="4413" y="11393"/>
                      </a:lnTo>
                      <a:lnTo>
                        <a:pt x="4538" y="11391"/>
                      </a:lnTo>
                      <a:lnTo>
                        <a:pt x="4663" y="11386"/>
                      </a:lnTo>
                      <a:lnTo>
                        <a:pt x="4787" y="11376"/>
                      </a:lnTo>
                      <a:lnTo>
                        <a:pt x="4910" y="11363"/>
                      </a:lnTo>
                      <a:lnTo>
                        <a:pt x="5033" y="11347"/>
                      </a:lnTo>
                      <a:lnTo>
                        <a:pt x="5155" y="11327"/>
                      </a:lnTo>
                      <a:lnTo>
                        <a:pt x="5276" y="11302"/>
                      </a:lnTo>
                      <a:lnTo>
                        <a:pt x="5395" y="11275"/>
                      </a:lnTo>
                      <a:lnTo>
                        <a:pt x="5515" y="11245"/>
                      </a:lnTo>
                      <a:lnTo>
                        <a:pt x="5633" y="11210"/>
                      </a:lnTo>
                      <a:lnTo>
                        <a:pt x="5750" y="11172"/>
                      </a:lnTo>
                      <a:lnTo>
                        <a:pt x="5865" y="11131"/>
                      </a:lnTo>
                      <a:lnTo>
                        <a:pt x="5979" y="11087"/>
                      </a:lnTo>
                      <a:lnTo>
                        <a:pt x="6093" y="11039"/>
                      </a:lnTo>
                      <a:lnTo>
                        <a:pt x="6204" y="10987"/>
                      </a:lnTo>
                      <a:lnTo>
                        <a:pt x="6314" y="10934"/>
                      </a:lnTo>
                      <a:lnTo>
                        <a:pt x="6422" y="10876"/>
                      </a:lnTo>
                      <a:lnTo>
                        <a:pt x="6528" y="10815"/>
                      </a:lnTo>
                      <a:lnTo>
                        <a:pt x="6633" y="10751"/>
                      </a:lnTo>
                      <a:lnTo>
                        <a:pt x="6736" y="10685"/>
                      </a:lnTo>
                      <a:lnTo>
                        <a:pt x="6837" y="10615"/>
                      </a:lnTo>
                      <a:lnTo>
                        <a:pt x="6937" y="10542"/>
                      </a:lnTo>
                      <a:lnTo>
                        <a:pt x="7033" y="10467"/>
                      </a:lnTo>
                      <a:lnTo>
                        <a:pt x="7128" y="10388"/>
                      </a:lnTo>
                      <a:lnTo>
                        <a:pt x="7221" y="10306"/>
                      </a:lnTo>
                      <a:lnTo>
                        <a:pt x="7310" y="10222"/>
                      </a:lnTo>
                      <a:lnTo>
                        <a:pt x="7398" y="10135"/>
                      </a:lnTo>
                      <a:lnTo>
                        <a:pt x="7484" y="10044"/>
                      </a:lnTo>
                      <a:lnTo>
                        <a:pt x="7567" y="9952"/>
                      </a:lnTo>
                      <a:lnTo>
                        <a:pt x="7647" y="9857"/>
                      </a:lnTo>
                      <a:lnTo>
                        <a:pt x="7725" y="9759"/>
                      </a:lnTo>
                      <a:lnTo>
                        <a:pt x="7800" y="9659"/>
                      </a:lnTo>
                      <a:lnTo>
                        <a:pt x="7828" y="9619"/>
                      </a:lnTo>
                      <a:lnTo>
                        <a:pt x="7855" y="9580"/>
                      </a:lnTo>
                      <a:lnTo>
                        <a:pt x="7881" y="9540"/>
                      </a:lnTo>
                      <a:lnTo>
                        <a:pt x="7909" y="9501"/>
                      </a:lnTo>
                      <a:lnTo>
                        <a:pt x="7934" y="9460"/>
                      </a:lnTo>
                      <a:lnTo>
                        <a:pt x="7959" y="9420"/>
                      </a:lnTo>
                      <a:lnTo>
                        <a:pt x="7985" y="9379"/>
                      </a:lnTo>
                      <a:lnTo>
                        <a:pt x="8010" y="9339"/>
                      </a:lnTo>
                      <a:lnTo>
                        <a:pt x="8033" y="9297"/>
                      </a:lnTo>
                      <a:lnTo>
                        <a:pt x="8057" y="9256"/>
                      </a:lnTo>
                      <a:lnTo>
                        <a:pt x="8081" y="9214"/>
                      </a:lnTo>
                      <a:lnTo>
                        <a:pt x="8103" y="9172"/>
                      </a:lnTo>
                      <a:lnTo>
                        <a:pt x="8125" y="9130"/>
                      </a:lnTo>
                      <a:lnTo>
                        <a:pt x="8146" y="9088"/>
                      </a:lnTo>
                      <a:lnTo>
                        <a:pt x="8167" y="9045"/>
                      </a:lnTo>
                      <a:lnTo>
                        <a:pt x="8188" y="9001"/>
                      </a:lnTo>
                      <a:lnTo>
                        <a:pt x="8194" y="8991"/>
                      </a:lnTo>
                      <a:lnTo>
                        <a:pt x="8201" y="8981"/>
                      </a:lnTo>
                      <a:lnTo>
                        <a:pt x="8208" y="8972"/>
                      </a:lnTo>
                      <a:lnTo>
                        <a:pt x="8217" y="8964"/>
                      </a:lnTo>
                      <a:lnTo>
                        <a:pt x="8225" y="8957"/>
                      </a:lnTo>
                      <a:lnTo>
                        <a:pt x="8235" y="8951"/>
                      </a:lnTo>
                      <a:lnTo>
                        <a:pt x="8245" y="8946"/>
                      </a:lnTo>
                      <a:lnTo>
                        <a:pt x="8255" y="8941"/>
                      </a:lnTo>
                      <a:lnTo>
                        <a:pt x="8267" y="8938"/>
                      </a:lnTo>
                      <a:lnTo>
                        <a:pt x="8278" y="8936"/>
                      </a:lnTo>
                      <a:lnTo>
                        <a:pt x="8289" y="8935"/>
                      </a:lnTo>
                      <a:lnTo>
                        <a:pt x="8300" y="8935"/>
                      </a:lnTo>
                      <a:lnTo>
                        <a:pt x="8312" y="8936"/>
                      </a:lnTo>
                      <a:lnTo>
                        <a:pt x="8323" y="8938"/>
                      </a:lnTo>
                      <a:lnTo>
                        <a:pt x="8334" y="8941"/>
                      </a:lnTo>
                      <a:lnTo>
                        <a:pt x="8345" y="8946"/>
                      </a:lnTo>
                      <a:lnTo>
                        <a:pt x="8356" y="8951"/>
                      </a:lnTo>
                      <a:lnTo>
                        <a:pt x="8367" y="8958"/>
                      </a:lnTo>
                      <a:lnTo>
                        <a:pt x="8376" y="8965"/>
                      </a:lnTo>
                      <a:lnTo>
                        <a:pt x="8384" y="8973"/>
                      </a:lnTo>
                      <a:lnTo>
                        <a:pt x="8391" y="8982"/>
                      </a:lnTo>
                      <a:lnTo>
                        <a:pt x="8397" y="8992"/>
                      </a:lnTo>
                      <a:lnTo>
                        <a:pt x="8402" y="9002"/>
                      </a:lnTo>
                      <a:lnTo>
                        <a:pt x="8407" y="9013"/>
                      </a:lnTo>
                      <a:lnTo>
                        <a:pt x="8410" y="9024"/>
                      </a:lnTo>
                      <a:lnTo>
                        <a:pt x="8412" y="9035"/>
                      </a:lnTo>
                      <a:lnTo>
                        <a:pt x="8413" y="9046"/>
                      </a:lnTo>
                      <a:lnTo>
                        <a:pt x="8413" y="9057"/>
                      </a:lnTo>
                      <a:lnTo>
                        <a:pt x="8412" y="9069"/>
                      </a:lnTo>
                      <a:lnTo>
                        <a:pt x="8410" y="9080"/>
                      </a:lnTo>
                      <a:lnTo>
                        <a:pt x="8407" y="9092"/>
                      </a:lnTo>
                      <a:lnTo>
                        <a:pt x="8402" y="9103"/>
                      </a:lnTo>
                      <a:lnTo>
                        <a:pt x="8380" y="9148"/>
                      </a:lnTo>
                      <a:lnTo>
                        <a:pt x="8357" y="9194"/>
                      </a:lnTo>
                      <a:lnTo>
                        <a:pt x="8335" y="9238"/>
                      </a:lnTo>
                      <a:lnTo>
                        <a:pt x="8311" y="9283"/>
                      </a:lnTo>
                      <a:lnTo>
                        <a:pt x="8288" y="9328"/>
                      </a:lnTo>
                      <a:lnTo>
                        <a:pt x="8262" y="9371"/>
                      </a:lnTo>
                      <a:lnTo>
                        <a:pt x="8238" y="9416"/>
                      </a:lnTo>
                      <a:lnTo>
                        <a:pt x="8212" y="9459"/>
                      </a:lnTo>
                      <a:lnTo>
                        <a:pt x="8187" y="9503"/>
                      </a:lnTo>
                      <a:lnTo>
                        <a:pt x="8160" y="9545"/>
                      </a:lnTo>
                      <a:lnTo>
                        <a:pt x="8133" y="9588"/>
                      </a:lnTo>
                      <a:lnTo>
                        <a:pt x="8106" y="9630"/>
                      </a:lnTo>
                      <a:lnTo>
                        <a:pt x="8078" y="9673"/>
                      </a:lnTo>
                      <a:lnTo>
                        <a:pt x="8049" y="9714"/>
                      </a:lnTo>
                      <a:lnTo>
                        <a:pt x="8020" y="9756"/>
                      </a:lnTo>
                      <a:lnTo>
                        <a:pt x="7991" y="9796"/>
                      </a:lnTo>
                      <a:lnTo>
                        <a:pt x="7912" y="9903"/>
                      </a:lnTo>
                      <a:lnTo>
                        <a:pt x="7830" y="10006"/>
                      </a:lnTo>
                      <a:lnTo>
                        <a:pt x="7745" y="10107"/>
                      </a:lnTo>
                      <a:lnTo>
                        <a:pt x="7657" y="10205"/>
                      </a:lnTo>
                      <a:lnTo>
                        <a:pt x="7567" y="10300"/>
                      </a:lnTo>
                      <a:lnTo>
                        <a:pt x="7474" y="10392"/>
                      </a:lnTo>
                      <a:lnTo>
                        <a:pt x="7379" y="10481"/>
                      </a:lnTo>
                      <a:lnTo>
                        <a:pt x="7281" y="10567"/>
                      </a:lnTo>
                      <a:lnTo>
                        <a:pt x="7181" y="10650"/>
                      </a:lnTo>
                      <a:lnTo>
                        <a:pt x="7079" y="10730"/>
                      </a:lnTo>
                      <a:lnTo>
                        <a:pt x="6974" y="10807"/>
                      </a:lnTo>
                      <a:lnTo>
                        <a:pt x="6868" y="10881"/>
                      </a:lnTo>
                      <a:lnTo>
                        <a:pt x="6759" y="10952"/>
                      </a:lnTo>
                      <a:lnTo>
                        <a:pt x="6647" y="11019"/>
                      </a:lnTo>
                      <a:lnTo>
                        <a:pt x="6535" y="11083"/>
                      </a:lnTo>
                      <a:lnTo>
                        <a:pt x="6421" y="11143"/>
                      </a:lnTo>
                      <a:lnTo>
                        <a:pt x="6305" y="11201"/>
                      </a:lnTo>
                      <a:lnTo>
                        <a:pt x="6188" y="11255"/>
                      </a:lnTo>
                      <a:lnTo>
                        <a:pt x="6067" y="11305"/>
                      </a:lnTo>
                      <a:lnTo>
                        <a:pt x="5947" y="11353"/>
                      </a:lnTo>
                      <a:lnTo>
                        <a:pt x="5825" y="11395"/>
                      </a:lnTo>
                      <a:lnTo>
                        <a:pt x="5702" y="11436"/>
                      </a:lnTo>
                      <a:lnTo>
                        <a:pt x="5577" y="11472"/>
                      </a:lnTo>
                      <a:lnTo>
                        <a:pt x="5451" y="11505"/>
                      </a:lnTo>
                      <a:lnTo>
                        <a:pt x="5325" y="11533"/>
                      </a:lnTo>
                      <a:lnTo>
                        <a:pt x="5196" y="11558"/>
                      </a:lnTo>
                      <a:lnTo>
                        <a:pt x="5068" y="11581"/>
                      </a:lnTo>
                      <a:lnTo>
                        <a:pt x="4939" y="11598"/>
                      </a:lnTo>
                      <a:lnTo>
                        <a:pt x="4807" y="11612"/>
                      </a:lnTo>
                      <a:lnTo>
                        <a:pt x="4677" y="11621"/>
                      </a:lnTo>
                      <a:lnTo>
                        <a:pt x="4544" y="11627"/>
                      </a:lnTo>
                      <a:lnTo>
                        <a:pt x="4413" y="11629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  <a:lvl2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2pPr>
                  <a:lvl3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3pPr>
                  <a:lvl4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4pPr>
                  <a:lvl5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5pPr>
                  <a:lvl6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6pPr>
                  <a:lvl7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7pPr>
                  <a:lvl8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8pPr>
                  <a:lvl9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9pPr>
                </a:lstStyle>
                <a:p>
                  <a:pPr defTabSz="609601" hangingPunct="1">
                    <a:lnSpc>
                      <a:spcPct val="100000"/>
                    </a:lnSpc>
                    <a:tabLst/>
                    <a:defRPr/>
                  </a:pPr>
                  <a:endParaRPr lang="en-US" sz="3000" b="0" spc="0">
                    <a:solidFill>
                      <a:srgbClr val="646363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4" name="Freeform 53">
                  <a:extLst>
                    <a:ext uri="{FF2B5EF4-FFF2-40B4-BE49-F238E27FC236}">
                      <a16:creationId xmlns:a16="http://schemas.microsoft.com/office/drawing/2014/main" id="{A7D53715-5170-4926-8313-856CAE3A7D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586298" y="588940"/>
                  <a:ext cx="12700" cy="14287"/>
                </a:xfrm>
                <a:custGeom>
                  <a:avLst/>
                  <a:gdLst>
                    <a:gd name="T0" fmla="*/ 124 w 286"/>
                    <a:gd name="T1" fmla="*/ 52 h 287"/>
                    <a:gd name="T2" fmla="*/ 98 w 286"/>
                    <a:gd name="T3" fmla="*/ 61 h 287"/>
                    <a:gd name="T4" fmla="*/ 76 w 286"/>
                    <a:gd name="T5" fmla="*/ 77 h 287"/>
                    <a:gd name="T6" fmla="*/ 60 w 286"/>
                    <a:gd name="T7" fmla="*/ 99 h 287"/>
                    <a:gd name="T8" fmla="*/ 51 w 286"/>
                    <a:gd name="T9" fmla="*/ 125 h 287"/>
                    <a:gd name="T10" fmla="*/ 49 w 286"/>
                    <a:gd name="T11" fmla="*/ 154 h 287"/>
                    <a:gd name="T12" fmla="*/ 56 w 286"/>
                    <a:gd name="T13" fmla="*/ 180 h 287"/>
                    <a:gd name="T14" fmla="*/ 70 w 286"/>
                    <a:gd name="T15" fmla="*/ 204 h 287"/>
                    <a:gd name="T16" fmla="*/ 90 w 286"/>
                    <a:gd name="T17" fmla="*/ 221 h 287"/>
                    <a:gd name="T18" fmla="*/ 115 w 286"/>
                    <a:gd name="T19" fmla="*/ 233 h 287"/>
                    <a:gd name="T20" fmla="*/ 142 w 286"/>
                    <a:gd name="T21" fmla="*/ 237 h 287"/>
                    <a:gd name="T22" fmla="*/ 170 w 286"/>
                    <a:gd name="T23" fmla="*/ 233 h 287"/>
                    <a:gd name="T24" fmla="*/ 195 w 286"/>
                    <a:gd name="T25" fmla="*/ 221 h 287"/>
                    <a:gd name="T26" fmla="*/ 214 w 286"/>
                    <a:gd name="T27" fmla="*/ 204 h 287"/>
                    <a:gd name="T28" fmla="*/ 229 w 286"/>
                    <a:gd name="T29" fmla="*/ 180 h 287"/>
                    <a:gd name="T30" fmla="*/ 235 w 286"/>
                    <a:gd name="T31" fmla="*/ 154 h 287"/>
                    <a:gd name="T32" fmla="*/ 234 w 286"/>
                    <a:gd name="T33" fmla="*/ 125 h 287"/>
                    <a:gd name="T34" fmla="*/ 225 w 286"/>
                    <a:gd name="T35" fmla="*/ 99 h 287"/>
                    <a:gd name="T36" fmla="*/ 208 w 286"/>
                    <a:gd name="T37" fmla="*/ 77 h 287"/>
                    <a:gd name="T38" fmla="*/ 186 w 286"/>
                    <a:gd name="T39" fmla="*/ 61 h 287"/>
                    <a:gd name="T40" fmla="*/ 161 w 286"/>
                    <a:gd name="T41" fmla="*/ 52 h 287"/>
                    <a:gd name="T42" fmla="*/ 142 w 286"/>
                    <a:gd name="T43" fmla="*/ 287 h 287"/>
                    <a:gd name="T44" fmla="*/ 100 w 286"/>
                    <a:gd name="T45" fmla="*/ 280 h 287"/>
                    <a:gd name="T46" fmla="*/ 63 w 286"/>
                    <a:gd name="T47" fmla="*/ 262 h 287"/>
                    <a:gd name="T48" fmla="*/ 32 w 286"/>
                    <a:gd name="T49" fmla="*/ 235 h 287"/>
                    <a:gd name="T50" fmla="*/ 11 w 286"/>
                    <a:gd name="T51" fmla="*/ 199 h 287"/>
                    <a:gd name="T52" fmla="*/ 1 w 286"/>
                    <a:gd name="T53" fmla="*/ 159 h 287"/>
                    <a:gd name="T54" fmla="*/ 3 w 286"/>
                    <a:gd name="T55" fmla="*/ 115 h 287"/>
                    <a:gd name="T56" fmla="*/ 17 w 286"/>
                    <a:gd name="T57" fmla="*/ 76 h 287"/>
                    <a:gd name="T58" fmla="*/ 42 w 286"/>
                    <a:gd name="T59" fmla="*/ 43 h 287"/>
                    <a:gd name="T60" fmla="*/ 74 w 286"/>
                    <a:gd name="T61" fmla="*/ 18 h 287"/>
                    <a:gd name="T62" fmla="*/ 114 w 286"/>
                    <a:gd name="T63" fmla="*/ 3 h 287"/>
                    <a:gd name="T64" fmla="*/ 156 w 286"/>
                    <a:gd name="T65" fmla="*/ 1 h 287"/>
                    <a:gd name="T66" fmla="*/ 198 w 286"/>
                    <a:gd name="T67" fmla="*/ 11 h 287"/>
                    <a:gd name="T68" fmla="*/ 233 w 286"/>
                    <a:gd name="T69" fmla="*/ 33 h 287"/>
                    <a:gd name="T70" fmla="*/ 260 w 286"/>
                    <a:gd name="T71" fmla="*/ 64 h 287"/>
                    <a:gd name="T72" fmla="*/ 278 w 286"/>
                    <a:gd name="T73" fmla="*/ 101 h 287"/>
                    <a:gd name="T74" fmla="*/ 286 w 286"/>
                    <a:gd name="T75" fmla="*/ 144 h 287"/>
                    <a:gd name="T76" fmla="*/ 278 w 286"/>
                    <a:gd name="T77" fmla="*/ 186 h 287"/>
                    <a:gd name="T78" fmla="*/ 260 w 286"/>
                    <a:gd name="T79" fmla="*/ 224 h 287"/>
                    <a:gd name="T80" fmla="*/ 233 w 286"/>
                    <a:gd name="T81" fmla="*/ 254 h 287"/>
                    <a:gd name="T82" fmla="*/ 198 w 286"/>
                    <a:gd name="T83" fmla="*/ 275 h 287"/>
                    <a:gd name="T84" fmla="*/ 156 w 286"/>
                    <a:gd name="T85" fmla="*/ 286 h 2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86" h="287">
                      <a:moveTo>
                        <a:pt x="142" y="50"/>
                      </a:moveTo>
                      <a:lnTo>
                        <a:pt x="133" y="51"/>
                      </a:lnTo>
                      <a:lnTo>
                        <a:pt x="124" y="52"/>
                      </a:lnTo>
                      <a:lnTo>
                        <a:pt x="115" y="54"/>
                      </a:lnTo>
                      <a:lnTo>
                        <a:pt x="106" y="58"/>
                      </a:lnTo>
                      <a:lnTo>
                        <a:pt x="98" y="61"/>
                      </a:lnTo>
                      <a:lnTo>
                        <a:pt x="90" y="66"/>
                      </a:lnTo>
                      <a:lnTo>
                        <a:pt x="83" y="71"/>
                      </a:lnTo>
                      <a:lnTo>
                        <a:pt x="76" y="77"/>
                      </a:lnTo>
                      <a:lnTo>
                        <a:pt x="70" y="84"/>
                      </a:lnTo>
                      <a:lnTo>
                        <a:pt x="65" y="91"/>
                      </a:lnTo>
                      <a:lnTo>
                        <a:pt x="60" y="99"/>
                      </a:lnTo>
                      <a:lnTo>
                        <a:pt x="56" y="107"/>
                      </a:lnTo>
                      <a:lnTo>
                        <a:pt x="53" y="116"/>
                      </a:lnTo>
                      <a:lnTo>
                        <a:pt x="51" y="125"/>
                      </a:lnTo>
                      <a:lnTo>
                        <a:pt x="49" y="135"/>
                      </a:lnTo>
                      <a:lnTo>
                        <a:pt x="49" y="144"/>
                      </a:lnTo>
                      <a:lnTo>
                        <a:pt x="49" y="154"/>
                      </a:lnTo>
                      <a:lnTo>
                        <a:pt x="51" y="163"/>
                      </a:lnTo>
                      <a:lnTo>
                        <a:pt x="53" y="171"/>
                      </a:lnTo>
                      <a:lnTo>
                        <a:pt x="56" y="180"/>
                      </a:lnTo>
                      <a:lnTo>
                        <a:pt x="60" y="188"/>
                      </a:lnTo>
                      <a:lnTo>
                        <a:pt x="65" y="196"/>
                      </a:lnTo>
                      <a:lnTo>
                        <a:pt x="70" y="204"/>
                      </a:lnTo>
                      <a:lnTo>
                        <a:pt x="76" y="210"/>
                      </a:lnTo>
                      <a:lnTo>
                        <a:pt x="83" y="216"/>
                      </a:lnTo>
                      <a:lnTo>
                        <a:pt x="90" y="221"/>
                      </a:lnTo>
                      <a:lnTo>
                        <a:pt x="98" y="226"/>
                      </a:lnTo>
                      <a:lnTo>
                        <a:pt x="106" y="230"/>
                      </a:lnTo>
                      <a:lnTo>
                        <a:pt x="115" y="233"/>
                      </a:lnTo>
                      <a:lnTo>
                        <a:pt x="124" y="235"/>
                      </a:lnTo>
                      <a:lnTo>
                        <a:pt x="133" y="237"/>
                      </a:lnTo>
                      <a:lnTo>
                        <a:pt x="142" y="237"/>
                      </a:lnTo>
                      <a:lnTo>
                        <a:pt x="151" y="237"/>
                      </a:lnTo>
                      <a:lnTo>
                        <a:pt x="161" y="235"/>
                      </a:lnTo>
                      <a:lnTo>
                        <a:pt x="170" y="233"/>
                      </a:lnTo>
                      <a:lnTo>
                        <a:pt x="178" y="230"/>
                      </a:lnTo>
                      <a:lnTo>
                        <a:pt x="186" y="226"/>
                      </a:lnTo>
                      <a:lnTo>
                        <a:pt x="195" y="221"/>
                      </a:lnTo>
                      <a:lnTo>
                        <a:pt x="202" y="216"/>
                      </a:lnTo>
                      <a:lnTo>
                        <a:pt x="208" y="210"/>
                      </a:lnTo>
                      <a:lnTo>
                        <a:pt x="214" y="204"/>
                      </a:lnTo>
                      <a:lnTo>
                        <a:pt x="220" y="196"/>
                      </a:lnTo>
                      <a:lnTo>
                        <a:pt x="225" y="188"/>
                      </a:lnTo>
                      <a:lnTo>
                        <a:pt x="229" y="180"/>
                      </a:lnTo>
                      <a:lnTo>
                        <a:pt x="232" y="172"/>
                      </a:lnTo>
                      <a:lnTo>
                        <a:pt x="234" y="163"/>
                      </a:lnTo>
                      <a:lnTo>
                        <a:pt x="235" y="154"/>
                      </a:lnTo>
                      <a:lnTo>
                        <a:pt x="236" y="144"/>
                      </a:lnTo>
                      <a:lnTo>
                        <a:pt x="235" y="135"/>
                      </a:lnTo>
                      <a:lnTo>
                        <a:pt x="234" y="125"/>
                      </a:lnTo>
                      <a:lnTo>
                        <a:pt x="232" y="116"/>
                      </a:lnTo>
                      <a:lnTo>
                        <a:pt x="229" y="107"/>
                      </a:lnTo>
                      <a:lnTo>
                        <a:pt x="225" y="99"/>
                      </a:lnTo>
                      <a:lnTo>
                        <a:pt x="220" y="91"/>
                      </a:lnTo>
                      <a:lnTo>
                        <a:pt x="214" y="84"/>
                      </a:lnTo>
                      <a:lnTo>
                        <a:pt x="208" y="77"/>
                      </a:lnTo>
                      <a:lnTo>
                        <a:pt x="202" y="71"/>
                      </a:lnTo>
                      <a:lnTo>
                        <a:pt x="195" y="66"/>
                      </a:lnTo>
                      <a:lnTo>
                        <a:pt x="186" y="61"/>
                      </a:lnTo>
                      <a:lnTo>
                        <a:pt x="178" y="58"/>
                      </a:lnTo>
                      <a:lnTo>
                        <a:pt x="170" y="54"/>
                      </a:lnTo>
                      <a:lnTo>
                        <a:pt x="161" y="52"/>
                      </a:lnTo>
                      <a:lnTo>
                        <a:pt x="151" y="51"/>
                      </a:lnTo>
                      <a:lnTo>
                        <a:pt x="142" y="50"/>
                      </a:lnTo>
                      <a:close/>
                      <a:moveTo>
                        <a:pt x="142" y="287"/>
                      </a:moveTo>
                      <a:lnTo>
                        <a:pt x="128" y="286"/>
                      </a:lnTo>
                      <a:lnTo>
                        <a:pt x="114" y="284"/>
                      </a:lnTo>
                      <a:lnTo>
                        <a:pt x="100" y="280"/>
                      </a:lnTo>
                      <a:lnTo>
                        <a:pt x="86" y="275"/>
                      </a:lnTo>
                      <a:lnTo>
                        <a:pt x="74" y="269"/>
                      </a:lnTo>
                      <a:lnTo>
                        <a:pt x="63" y="262"/>
                      </a:lnTo>
                      <a:lnTo>
                        <a:pt x="52" y="254"/>
                      </a:lnTo>
                      <a:lnTo>
                        <a:pt x="42" y="245"/>
                      </a:lnTo>
                      <a:lnTo>
                        <a:pt x="32" y="235"/>
                      </a:lnTo>
                      <a:lnTo>
                        <a:pt x="24" y="224"/>
                      </a:lnTo>
                      <a:lnTo>
                        <a:pt x="17" y="212"/>
                      </a:lnTo>
                      <a:lnTo>
                        <a:pt x="11" y="199"/>
                      </a:lnTo>
                      <a:lnTo>
                        <a:pt x="6" y="186"/>
                      </a:lnTo>
                      <a:lnTo>
                        <a:pt x="3" y="173"/>
                      </a:lnTo>
                      <a:lnTo>
                        <a:pt x="1" y="159"/>
                      </a:lnTo>
                      <a:lnTo>
                        <a:pt x="0" y="144"/>
                      </a:lnTo>
                      <a:lnTo>
                        <a:pt x="1" y="130"/>
                      </a:lnTo>
                      <a:lnTo>
                        <a:pt x="3" y="115"/>
                      </a:lnTo>
                      <a:lnTo>
                        <a:pt x="6" y="101"/>
                      </a:lnTo>
                      <a:lnTo>
                        <a:pt x="11" y="88"/>
                      </a:lnTo>
                      <a:lnTo>
                        <a:pt x="17" y="76"/>
                      </a:lnTo>
                      <a:lnTo>
                        <a:pt x="24" y="64"/>
                      </a:lnTo>
                      <a:lnTo>
                        <a:pt x="32" y="53"/>
                      </a:lnTo>
                      <a:lnTo>
                        <a:pt x="42" y="43"/>
                      </a:lnTo>
                      <a:lnTo>
                        <a:pt x="52" y="33"/>
                      </a:lnTo>
                      <a:lnTo>
                        <a:pt x="63" y="25"/>
                      </a:lnTo>
                      <a:lnTo>
                        <a:pt x="74" y="18"/>
                      </a:lnTo>
                      <a:lnTo>
                        <a:pt x="86" y="12"/>
                      </a:lnTo>
                      <a:lnTo>
                        <a:pt x="100" y="7"/>
                      </a:lnTo>
                      <a:lnTo>
                        <a:pt x="114" y="3"/>
                      </a:lnTo>
                      <a:lnTo>
                        <a:pt x="128" y="1"/>
                      </a:lnTo>
                      <a:lnTo>
                        <a:pt x="142" y="0"/>
                      </a:lnTo>
                      <a:lnTo>
                        <a:pt x="156" y="1"/>
                      </a:lnTo>
                      <a:lnTo>
                        <a:pt x="171" y="3"/>
                      </a:lnTo>
                      <a:lnTo>
                        <a:pt x="184" y="7"/>
                      </a:lnTo>
                      <a:lnTo>
                        <a:pt x="198" y="11"/>
                      </a:lnTo>
                      <a:lnTo>
                        <a:pt x="210" y="17"/>
                      </a:lnTo>
                      <a:lnTo>
                        <a:pt x="222" y="25"/>
                      </a:lnTo>
                      <a:lnTo>
                        <a:pt x="233" y="33"/>
                      </a:lnTo>
                      <a:lnTo>
                        <a:pt x="243" y="43"/>
                      </a:lnTo>
                      <a:lnTo>
                        <a:pt x="252" y="53"/>
                      </a:lnTo>
                      <a:lnTo>
                        <a:pt x="260" y="64"/>
                      </a:lnTo>
                      <a:lnTo>
                        <a:pt x="267" y="76"/>
                      </a:lnTo>
                      <a:lnTo>
                        <a:pt x="274" y="88"/>
                      </a:lnTo>
                      <a:lnTo>
                        <a:pt x="278" y="101"/>
                      </a:lnTo>
                      <a:lnTo>
                        <a:pt x="283" y="115"/>
                      </a:lnTo>
                      <a:lnTo>
                        <a:pt x="285" y="130"/>
                      </a:lnTo>
                      <a:lnTo>
                        <a:pt x="286" y="144"/>
                      </a:lnTo>
                      <a:lnTo>
                        <a:pt x="285" y="159"/>
                      </a:lnTo>
                      <a:lnTo>
                        <a:pt x="283" y="173"/>
                      </a:lnTo>
                      <a:lnTo>
                        <a:pt x="278" y="186"/>
                      </a:lnTo>
                      <a:lnTo>
                        <a:pt x="274" y="199"/>
                      </a:lnTo>
                      <a:lnTo>
                        <a:pt x="267" y="212"/>
                      </a:lnTo>
                      <a:lnTo>
                        <a:pt x="260" y="224"/>
                      </a:lnTo>
                      <a:lnTo>
                        <a:pt x="252" y="235"/>
                      </a:lnTo>
                      <a:lnTo>
                        <a:pt x="243" y="245"/>
                      </a:lnTo>
                      <a:lnTo>
                        <a:pt x="233" y="254"/>
                      </a:lnTo>
                      <a:lnTo>
                        <a:pt x="222" y="262"/>
                      </a:lnTo>
                      <a:lnTo>
                        <a:pt x="210" y="269"/>
                      </a:lnTo>
                      <a:lnTo>
                        <a:pt x="198" y="275"/>
                      </a:lnTo>
                      <a:lnTo>
                        <a:pt x="184" y="280"/>
                      </a:lnTo>
                      <a:lnTo>
                        <a:pt x="171" y="284"/>
                      </a:lnTo>
                      <a:lnTo>
                        <a:pt x="156" y="286"/>
                      </a:lnTo>
                      <a:lnTo>
                        <a:pt x="142" y="287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  <a:lvl2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2pPr>
                  <a:lvl3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3pPr>
                  <a:lvl4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4pPr>
                  <a:lvl5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5pPr>
                  <a:lvl6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6pPr>
                  <a:lvl7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7pPr>
                  <a:lvl8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8pPr>
                  <a:lvl9pPr marL="0" marR="0" indent="0" algn="l" defTabSz="965200" rtl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495300" algn="l"/>
                      <a:tab pos="1003300" algn="l"/>
                      <a:tab pos="1524000" algn="l"/>
                      <a:tab pos="2019300" algn="l"/>
                      <a:tab pos="2527300" algn="l"/>
                      <a:tab pos="3035300" algn="l"/>
                      <a:tab pos="3543300" algn="l"/>
                      <a:tab pos="4038600" algn="l"/>
                      <a:tab pos="4546600" algn="l"/>
                      <a:tab pos="5054600" algn="l"/>
                      <a:tab pos="5562600" algn="l"/>
                      <a:tab pos="6070600" algn="l"/>
                    </a:tabLst>
                    <a:defRPr kumimoji="0" sz="2800" b="1" i="0" u="none" strike="noStrike" cap="none" spc="-126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"/>
                    </a:defRPr>
                  </a:lvl9pPr>
                </a:lstStyle>
                <a:p>
                  <a:pPr defTabSz="609601" hangingPunct="1">
                    <a:lnSpc>
                      <a:spcPct val="100000"/>
                    </a:lnSpc>
                    <a:tabLst/>
                    <a:defRPr/>
                  </a:pPr>
                  <a:endParaRPr lang="en-US" sz="3000" b="0" spc="0">
                    <a:solidFill>
                      <a:srgbClr val="646363"/>
                    </a:solidFill>
                    <a:latin typeface="Helvetica" pitchFamily="2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9159E181-DD60-43F1-A010-45BAFCF3FA7F}"/>
              </a:ext>
            </a:extLst>
          </p:cNvPr>
          <p:cNvSpPr/>
          <p:nvPr/>
        </p:nvSpPr>
        <p:spPr>
          <a:xfrm>
            <a:off x="3310246" y="3004760"/>
            <a:ext cx="2308433" cy="2308433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E3570"/>
            </a:solidFill>
            <a:prstDash val="solid"/>
          </a:ln>
          <a:effectLst/>
        </p:spPr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609601" hangingPunct="1">
              <a:lnSpc>
                <a:spcPct val="100000"/>
              </a:lnSpc>
              <a:tabLst/>
              <a:defRPr/>
            </a:pPr>
            <a:endParaRPr lang="en-US" sz="3000" b="0" spc="0">
              <a:latin typeface="Helvetica" pitchFamily="2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2742FF-BCE8-4428-B542-05570D9FC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740" y="3631116"/>
            <a:ext cx="2001445" cy="1007392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715912A-A41C-4C17-B3EF-33836EAE07FA}"/>
              </a:ext>
            </a:extLst>
          </p:cNvPr>
          <p:cNvCxnSpPr>
            <a:cxnSpLocks/>
            <a:stCxn id="8" idx="2"/>
            <a:endCxn id="84" idx="6"/>
          </p:cNvCxnSpPr>
          <p:nvPr/>
        </p:nvCxnSpPr>
        <p:spPr>
          <a:xfrm rot="10800000" flipV="1">
            <a:off x="2796714" y="4158976"/>
            <a:ext cx="513532" cy="1429373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646363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1" name="TextBox 457">
            <a:extLst>
              <a:ext uri="{FF2B5EF4-FFF2-40B4-BE49-F238E27FC236}">
                <a16:creationId xmlns:a16="http://schemas.microsoft.com/office/drawing/2014/main" id="{AD925585-8113-4874-A812-3712FC0EE815}"/>
              </a:ext>
            </a:extLst>
          </p:cNvPr>
          <p:cNvSpPr txBox="1"/>
          <p:nvPr/>
        </p:nvSpPr>
        <p:spPr>
          <a:xfrm>
            <a:off x="3593512" y="2345659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defTabSz="609601" hangingPunct="1">
              <a:lnSpc>
                <a:spcPct val="100000"/>
              </a:lnSpc>
              <a:tabLst/>
              <a:defRPr/>
            </a:pPr>
            <a:r>
              <a:rPr lang="en-US" sz="1000" b="0" spc="0">
                <a:solidFill>
                  <a:srgbClr val="646363"/>
                </a:solidFill>
                <a:latin typeface="Helvetica" pitchFamily="2" charset="0"/>
                <a:cs typeface="Arial" panose="020B0604020202020204" pitchFamily="34" charset="0"/>
              </a:rPr>
              <a:t>ThreadFix Workflow</a:t>
            </a:r>
          </a:p>
        </p:txBody>
      </p:sp>
      <p:sp>
        <p:nvSpPr>
          <p:cNvPr id="12" name="TextBox 458">
            <a:extLst>
              <a:ext uri="{FF2B5EF4-FFF2-40B4-BE49-F238E27FC236}">
                <a16:creationId xmlns:a16="http://schemas.microsoft.com/office/drawing/2014/main" id="{113409F0-84A9-4FBB-8D64-9EAA16567BE7}"/>
              </a:ext>
            </a:extLst>
          </p:cNvPr>
          <p:cNvSpPr txBox="1"/>
          <p:nvPr/>
        </p:nvSpPr>
        <p:spPr>
          <a:xfrm>
            <a:off x="5920737" y="2891878"/>
            <a:ext cx="840875" cy="3385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609601" hangingPunct="1">
              <a:lnSpc>
                <a:spcPct val="100000"/>
              </a:lnSpc>
              <a:tabLst/>
              <a:defRPr/>
            </a:pPr>
            <a:r>
              <a:rPr lang="en-US" sz="800" b="0" spc="0">
                <a:solidFill>
                  <a:srgbClr val="646363"/>
                </a:solidFill>
                <a:latin typeface="Helvetica" pitchFamily="2" charset="0"/>
                <a:cs typeface="Arial" panose="020B0604020202020204" pitchFamily="34" charset="0"/>
              </a:rPr>
              <a:t>Reporting &amp; Analytics</a:t>
            </a:r>
          </a:p>
        </p:txBody>
      </p:sp>
      <p:sp>
        <p:nvSpPr>
          <p:cNvPr id="13" name="TextBox 459">
            <a:extLst>
              <a:ext uri="{FF2B5EF4-FFF2-40B4-BE49-F238E27FC236}">
                <a16:creationId xmlns:a16="http://schemas.microsoft.com/office/drawing/2014/main" id="{08DB2312-A310-4804-89E4-4B115C19BD51}"/>
              </a:ext>
            </a:extLst>
          </p:cNvPr>
          <p:cNvSpPr txBox="1"/>
          <p:nvPr/>
        </p:nvSpPr>
        <p:spPr>
          <a:xfrm>
            <a:off x="5920737" y="3878396"/>
            <a:ext cx="840875" cy="3385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609601" hangingPunct="1">
              <a:lnSpc>
                <a:spcPct val="100000"/>
              </a:lnSpc>
              <a:tabLst/>
              <a:defRPr/>
            </a:pPr>
            <a:r>
              <a:rPr lang="en-US" sz="800" b="0" spc="0">
                <a:solidFill>
                  <a:srgbClr val="646363"/>
                </a:solidFill>
                <a:latin typeface="Helvetica" pitchFamily="2" charset="0"/>
                <a:cs typeface="Arial" panose="020B0604020202020204" pitchFamily="34" charset="0"/>
              </a:rPr>
              <a:t>Defect </a:t>
            </a:r>
            <a:br>
              <a:rPr lang="en-US" sz="800" b="0" spc="0">
                <a:solidFill>
                  <a:srgbClr val="646363"/>
                </a:solidFill>
                <a:latin typeface="Helvetica" pitchFamily="2" charset="0"/>
                <a:cs typeface="Arial" panose="020B0604020202020204" pitchFamily="34" charset="0"/>
              </a:rPr>
            </a:br>
            <a:r>
              <a:rPr lang="en-US" sz="800" b="0" spc="0">
                <a:solidFill>
                  <a:srgbClr val="646363"/>
                </a:solidFill>
                <a:latin typeface="Helvetica" pitchFamily="2" charset="0"/>
                <a:cs typeface="Arial" panose="020B0604020202020204" pitchFamily="34" charset="0"/>
              </a:rPr>
              <a:t>Trackers</a:t>
            </a:r>
          </a:p>
        </p:txBody>
      </p:sp>
      <p:sp>
        <p:nvSpPr>
          <p:cNvPr id="14" name="TextBox 460">
            <a:extLst>
              <a:ext uri="{FF2B5EF4-FFF2-40B4-BE49-F238E27FC236}">
                <a16:creationId xmlns:a16="http://schemas.microsoft.com/office/drawing/2014/main" id="{24B0A83B-5588-47E8-B718-341B7D2032BB}"/>
              </a:ext>
            </a:extLst>
          </p:cNvPr>
          <p:cNvSpPr txBox="1"/>
          <p:nvPr/>
        </p:nvSpPr>
        <p:spPr>
          <a:xfrm>
            <a:off x="5920737" y="4874871"/>
            <a:ext cx="840875" cy="21544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609601" hangingPunct="1">
              <a:lnSpc>
                <a:spcPct val="100000"/>
              </a:lnSpc>
              <a:tabLst/>
              <a:defRPr/>
            </a:pPr>
            <a:r>
              <a:rPr lang="en-US" sz="800" b="0" spc="0">
                <a:solidFill>
                  <a:srgbClr val="646363"/>
                </a:solidFill>
                <a:latin typeface="Helvetica" pitchFamily="2" charset="0"/>
                <a:cs typeface="Arial" panose="020B0604020202020204" pitchFamily="34" charset="0"/>
              </a:rPr>
              <a:t>ITSM</a:t>
            </a:r>
          </a:p>
        </p:txBody>
      </p:sp>
      <p:sp>
        <p:nvSpPr>
          <p:cNvPr id="15" name="TextBox 461">
            <a:extLst>
              <a:ext uri="{FF2B5EF4-FFF2-40B4-BE49-F238E27FC236}">
                <a16:creationId xmlns:a16="http://schemas.microsoft.com/office/drawing/2014/main" id="{AAC5400C-1540-4738-8628-5A0DB0B01DAA}"/>
              </a:ext>
            </a:extLst>
          </p:cNvPr>
          <p:cNvSpPr txBox="1"/>
          <p:nvPr/>
        </p:nvSpPr>
        <p:spPr>
          <a:xfrm>
            <a:off x="5920737" y="5862960"/>
            <a:ext cx="840875" cy="21544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609601" hangingPunct="1">
              <a:lnSpc>
                <a:spcPct val="100000"/>
              </a:lnSpc>
              <a:tabLst/>
              <a:defRPr/>
            </a:pPr>
            <a:r>
              <a:rPr lang="en-US" sz="800" b="0" spc="0">
                <a:solidFill>
                  <a:srgbClr val="646363"/>
                </a:solidFill>
                <a:latin typeface="Helvetica" pitchFamily="2" charset="0"/>
                <a:cs typeface="Arial" panose="020B0604020202020204" pitchFamily="34" charset="0"/>
              </a:rPr>
              <a:t>GRC</a:t>
            </a:r>
          </a:p>
        </p:txBody>
      </p:sp>
      <p:sp>
        <p:nvSpPr>
          <p:cNvPr id="16" name="TextBox 462">
            <a:extLst>
              <a:ext uri="{FF2B5EF4-FFF2-40B4-BE49-F238E27FC236}">
                <a16:creationId xmlns:a16="http://schemas.microsoft.com/office/drawing/2014/main" id="{19EF272B-5DB6-4089-8E0B-F04D772E6390}"/>
              </a:ext>
            </a:extLst>
          </p:cNvPr>
          <p:cNvSpPr txBox="1"/>
          <p:nvPr/>
        </p:nvSpPr>
        <p:spPr>
          <a:xfrm>
            <a:off x="1837532" y="3878396"/>
            <a:ext cx="1226277" cy="3385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609601" hangingPunct="1">
              <a:lnSpc>
                <a:spcPct val="100000"/>
              </a:lnSpc>
              <a:tabLst/>
              <a:defRPr/>
            </a:pPr>
            <a:r>
              <a:rPr lang="en-US" sz="800" b="0" spc="0" dirty="0" err="1">
                <a:solidFill>
                  <a:srgbClr val="646363"/>
                </a:solidFill>
                <a:latin typeface="Helvetica" pitchFamily="2" charset="0"/>
                <a:cs typeface="Arial" panose="020B0604020202020204" pitchFamily="34" charset="0"/>
              </a:rPr>
              <a:t>WebInsoect</a:t>
            </a:r>
            <a:br>
              <a:rPr lang="en-US" sz="800" b="0" spc="0" dirty="0">
                <a:solidFill>
                  <a:srgbClr val="646363"/>
                </a:solidFill>
                <a:latin typeface="Helvetica" pitchFamily="2" charset="0"/>
                <a:cs typeface="Arial" panose="020B0604020202020204" pitchFamily="34" charset="0"/>
              </a:rPr>
            </a:br>
            <a:endParaRPr lang="en-US" sz="800" b="0" spc="0" dirty="0">
              <a:solidFill>
                <a:srgbClr val="646363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EEA26B-69FF-4CFF-A905-761E48786C47}"/>
              </a:ext>
            </a:extLst>
          </p:cNvPr>
          <p:cNvGrpSpPr/>
          <p:nvPr/>
        </p:nvGrpSpPr>
        <p:grpSpPr>
          <a:xfrm>
            <a:off x="2279519" y="3346760"/>
            <a:ext cx="517196" cy="517197"/>
            <a:chOff x="1727958" y="2288080"/>
            <a:chExt cx="449936" cy="449936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40BEFCB-FF63-48BF-9562-7844EF33EF06}"/>
                </a:ext>
              </a:extLst>
            </p:cNvPr>
            <p:cNvSpPr/>
            <p:nvPr/>
          </p:nvSpPr>
          <p:spPr>
            <a:xfrm>
              <a:off x="1727958" y="2288080"/>
              <a:ext cx="449936" cy="449936"/>
            </a:xfrm>
            <a:prstGeom prst="ellipse">
              <a:avLst/>
            </a:prstGeom>
            <a:solidFill>
              <a:srgbClr val="428ACA"/>
            </a:solidFill>
            <a:ln w="635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609601" hangingPunct="1">
                <a:lnSpc>
                  <a:spcPct val="100000"/>
                </a:lnSpc>
                <a:tabLst/>
                <a:defRPr/>
              </a:pPr>
              <a:endParaRPr lang="en-US" sz="3000" b="0" spc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50384AD-BCF6-44CE-9EEB-53DAA6D2B593}"/>
                </a:ext>
              </a:extLst>
            </p:cNvPr>
            <p:cNvGrpSpPr/>
            <p:nvPr/>
          </p:nvGrpSpPr>
          <p:grpSpPr>
            <a:xfrm>
              <a:off x="1861935" y="2364550"/>
              <a:ext cx="206397" cy="287763"/>
              <a:chOff x="7261907" y="1213445"/>
              <a:chExt cx="330200" cy="460375"/>
            </a:xfrm>
          </p:grpSpPr>
          <p:sp>
            <p:nvSpPr>
              <p:cNvPr id="105" name="Freeform 177">
                <a:extLst>
                  <a:ext uri="{FF2B5EF4-FFF2-40B4-BE49-F238E27FC236}">
                    <a16:creationId xmlns:a16="http://schemas.microsoft.com/office/drawing/2014/main" id="{CEC949B8-E71A-4B0D-8612-24D84D19F2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20645" y="1213445"/>
                <a:ext cx="211137" cy="103188"/>
              </a:xfrm>
              <a:custGeom>
                <a:avLst/>
                <a:gdLst>
                  <a:gd name="T0" fmla="*/ 2759 w 4390"/>
                  <a:gd name="T1" fmla="*/ 1093 h 2127"/>
                  <a:gd name="T2" fmla="*/ 2687 w 4390"/>
                  <a:gd name="T3" fmla="*/ 1062 h 2127"/>
                  <a:gd name="T4" fmla="*/ 2645 w 4390"/>
                  <a:gd name="T5" fmla="*/ 994 h 2127"/>
                  <a:gd name="T6" fmla="*/ 2648 w 4390"/>
                  <a:gd name="T7" fmla="*/ 915 h 2127"/>
                  <a:gd name="T8" fmla="*/ 2675 w 4390"/>
                  <a:gd name="T9" fmla="*/ 812 h 2127"/>
                  <a:gd name="T10" fmla="*/ 2677 w 4390"/>
                  <a:gd name="T11" fmla="*/ 704 h 2127"/>
                  <a:gd name="T12" fmla="*/ 2649 w 4390"/>
                  <a:gd name="T13" fmla="*/ 587 h 2127"/>
                  <a:gd name="T14" fmla="*/ 2596 w 4390"/>
                  <a:gd name="T15" fmla="*/ 483 h 2127"/>
                  <a:gd name="T16" fmla="*/ 2520 w 4390"/>
                  <a:gd name="T17" fmla="*/ 395 h 2127"/>
                  <a:gd name="T18" fmla="*/ 2425 w 4390"/>
                  <a:gd name="T19" fmla="*/ 327 h 2127"/>
                  <a:gd name="T20" fmla="*/ 2316 w 4390"/>
                  <a:gd name="T21" fmla="*/ 284 h 2127"/>
                  <a:gd name="T22" fmla="*/ 2195 w 4390"/>
                  <a:gd name="T23" fmla="*/ 269 h 2127"/>
                  <a:gd name="T24" fmla="*/ 2073 w 4390"/>
                  <a:gd name="T25" fmla="*/ 284 h 2127"/>
                  <a:gd name="T26" fmla="*/ 1965 w 4390"/>
                  <a:gd name="T27" fmla="*/ 327 h 2127"/>
                  <a:gd name="T28" fmla="*/ 1870 w 4390"/>
                  <a:gd name="T29" fmla="*/ 395 h 2127"/>
                  <a:gd name="T30" fmla="*/ 1793 w 4390"/>
                  <a:gd name="T31" fmla="*/ 483 h 2127"/>
                  <a:gd name="T32" fmla="*/ 1740 w 4390"/>
                  <a:gd name="T33" fmla="*/ 587 h 2127"/>
                  <a:gd name="T34" fmla="*/ 1712 w 4390"/>
                  <a:gd name="T35" fmla="*/ 704 h 2127"/>
                  <a:gd name="T36" fmla="*/ 1714 w 4390"/>
                  <a:gd name="T37" fmla="*/ 812 h 2127"/>
                  <a:gd name="T38" fmla="*/ 1741 w 4390"/>
                  <a:gd name="T39" fmla="*/ 915 h 2127"/>
                  <a:gd name="T40" fmla="*/ 1744 w 4390"/>
                  <a:gd name="T41" fmla="*/ 994 h 2127"/>
                  <a:gd name="T42" fmla="*/ 1702 w 4390"/>
                  <a:gd name="T43" fmla="*/ 1062 h 2127"/>
                  <a:gd name="T44" fmla="*/ 1630 w 4390"/>
                  <a:gd name="T45" fmla="*/ 1094 h 2127"/>
                  <a:gd name="T46" fmla="*/ 134 w 4390"/>
                  <a:gd name="T47" fmla="*/ 2127 h 2127"/>
                  <a:gd name="T48" fmla="*/ 69 w 4390"/>
                  <a:gd name="T49" fmla="*/ 2111 h 2127"/>
                  <a:gd name="T50" fmla="*/ 23 w 4390"/>
                  <a:gd name="T51" fmla="*/ 2067 h 2127"/>
                  <a:gd name="T52" fmla="*/ 1 w 4390"/>
                  <a:gd name="T53" fmla="*/ 2007 h 2127"/>
                  <a:gd name="T54" fmla="*/ 6 w 4390"/>
                  <a:gd name="T55" fmla="*/ 920 h 2127"/>
                  <a:gd name="T56" fmla="*/ 39 w 4390"/>
                  <a:gd name="T57" fmla="*/ 865 h 2127"/>
                  <a:gd name="T58" fmla="*/ 94 w 4390"/>
                  <a:gd name="T59" fmla="*/ 831 h 2127"/>
                  <a:gd name="T60" fmla="*/ 1444 w 4390"/>
                  <a:gd name="T61" fmla="*/ 807 h 2127"/>
                  <a:gd name="T62" fmla="*/ 1446 w 4390"/>
                  <a:gd name="T63" fmla="*/ 676 h 2127"/>
                  <a:gd name="T64" fmla="*/ 1489 w 4390"/>
                  <a:gd name="T65" fmla="*/ 494 h 2127"/>
                  <a:gd name="T66" fmla="*/ 1571 w 4390"/>
                  <a:gd name="T67" fmla="*/ 332 h 2127"/>
                  <a:gd name="T68" fmla="*/ 1689 w 4390"/>
                  <a:gd name="T69" fmla="*/ 196 h 2127"/>
                  <a:gd name="T70" fmla="*/ 1836 w 4390"/>
                  <a:gd name="T71" fmla="*/ 91 h 2127"/>
                  <a:gd name="T72" fmla="*/ 2007 w 4390"/>
                  <a:gd name="T73" fmla="*/ 23 h 2127"/>
                  <a:gd name="T74" fmla="*/ 2195 w 4390"/>
                  <a:gd name="T75" fmla="*/ 0 h 2127"/>
                  <a:gd name="T76" fmla="*/ 2382 w 4390"/>
                  <a:gd name="T77" fmla="*/ 23 h 2127"/>
                  <a:gd name="T78" fmla="*/ 2553 w 4390"/>
                  <a:gd name="T79" fmla="*/ 91 h 2127"/>
                  <a:gd name="T80" fmla="*/ 2701 w 4390"/>
                  <a:gd name="T81" fmla="*/ 196 h 2127"/>
                  <a:gd name="T82" fmla="*/ 2819 w 4390"/>
                  <a:gd name="T83" fmla="*/ 332 h 2127"/>
                  <a:gd name="T84" fmla="*/ 2902 w 4390"/>
                  <a:gd name="T85" fmla="*/ 494 h 2127"/>
                  <a:gd name="T86" fmla="*/ 2943 w 4390"/>
                  <a:gd name="T87" fmla="*/ 676 h 2127"/>
                  <a:gd name="T88" fmla="*/ 2945 w 4390"/>
                  <a:gd name="T89" fmla="*/ 807 h 2127"/>
                  <a:gd name="T90" fmla="*/ 4295 w 4390"/>
                  <a:gd name="T91" fmla="*/ 831 h 2127"/>
                  <a:gd name="T92" fmla="*/ 4351 w 4390"/>
                  <a:gd name="T93" fmla="*/ 865 h 2127"/>
                  <a:gd name="T94" fmla="*/ 4384 w 4390"/>
                  <a:gd name="T95" fmla="*/ 920 h 2127"/>
                  <a:gd name="T96" fmla="*/ 4389 w 4390"/>
                  <a:gd name="T97" fmla="*/ 2006 h 2127"/>
                  <a:gd name="T98" fmla="*/ 4367 w 4390"/>
                  <a:gd name="T99" fmla="*/ 2067 h 2127"/>
                  <a:gd name="T100" fmla="*/ 4320 w 4390"/>
                  <a:gd name="T101" fmla="*/ 2111 h 2127"/>
                  <a:gd name="T102" fmla="*/ 4256 w 4390"/>
                  <a:gd name="T103" fmla="*/ 2127 h 2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390" h="2127">
                    <a:moveTo>
                      <a:pt x="267" y="1858"/>
                    </a:moveTo>
                    <a:lnTo>
                      <a:pt x="4121" y="1858"/>
                    </a:lnTo>
                    <a:lnTo>
                      <a:pt x="4121" y="1094"/>
                    </a:lnTo>
                    <a:lnTo>
                      <a:pt x="2774" y="1094"/>
                    </a:lnTo>
                    <a:lnTo>
                      <a:pt x="2759" y="1093"/>
                    </a:lnTo>
                    <a:lnTo>
                      <a:pt x="2743" y="1091"/>
                    </a:lnTo>
                    <a:lnTo>
                      <a:pt x="2728" y="1086"/>
                    </a:lnTo>
                    <a:lnTo>
                      <a:pt x="2713" y="1080"/>
                    </a:lnTo>
                    <a:lnTo>
                      <a:pt x="2700" y="1071"/>
                    </a:lnTo>
                    <a:lnTo>
                      <a:pt x="2687" y="1062"/>
                    </a:lnTo>
                    <a:lnTo>
                      <a:pt x="2676" y="1051"/>
                    </a:lnTo>
                    <a:lnTo>
                      <a:pt x="2665" y="1038"/>
                    </a:lnTo>
                    <a:lnTo>
                      <a:pt x="2656" y="1023"/>
                    </a:lnTo>
                    <a:lnTo>
                      <a:pt x="2650" y="1009"/>
                    </a:lnTo>
                    <a:lnTo>
                      <a:pt x="2645" y="994"/>
                    </a:lnTo>
                    <a:lnTo>
                      <a:pt x="2642" y="978"/>
                    </a:lnTo>
                    <a:lnTo>
                      <a:pt x="2641" y="963"/>
                    </a:lnTo>
                    <a:lnTo>
                      <a:pt x="2641" y="947"/>
                    </a:lnTo>
                    <a:lnTo>
                      <a:pt x="2644" y="931"/>
                    </a:lnTo>
                    <a:lnTo>
                      <a:pt x="2648" y="915"/>
                    </a:lnTo>
                    <a:lnTo>
                      <a:pt x="2655" y="894"/>
                    </a:lnTo>
                    <a:lnTo>
                      <a:pt x="2661" y="873"/>
                    </a:lnTo>
                    <a:lnTo>
                      <a:pt x="2668" y="853"/>
                    </a:lnTo>
                    <a:lnTo>
                      <a:pt x="2672" y="832"/>
                    </a:lnTo>
                    <a:lnTo>
                      <a:pt x="2675" y="812"/>
                    </a:lnTo>
                    <a:lnTo>
                      <a:pt x="2677" y="793"/>
                    </a:lnTo>
                    <a:lnTo>
                      <a:pt x="2679" y="773"/>
                    </a:lnTo>
                    <a:lnTo>
                      <a:pt x="2679" y="754"/>
                    </a:lnTo>
                    <a:lnTo>
                      <a:pt x="2678" y="728"/>
                    </a:lnTo>
                    <a:lnTo>
                      <a:pt x="2677" y="704"/>
                    </a:lnTo>
                    <a:lnTo>
                      <a:pt x="2673" y="680"/>
                    </a:lnTo>
                    <a:lnTo>
                      <a:pt x="2669" y="656"/>
                    </a:lnTo>
                    <a:lnTo>
                      <a:pt x="2663" y="632"/>
                    </a:lnTo>
                    <a:lnTo>
                      <a:pt x="2656" y="609"/>
                    </a:lnTo>
                    <a:lnTo>
                      <a:pt x="2649" y="587"/>
                    </a:lnTo>
                    <a:lnTo>
                      <a:pt x="2640" y="565"/>
                    </a:lnTo>
                    <a:lnTo>
                      <a:pt x="2631" y="543"/>
                    </a:lnTo>
                    <a:lnTo>
                      <a:pt x="2620" y="522"/>
                    </a:lnTo>
                    <a:lnTo>
                      <a:pt x="2608" y="502"/>
                    </a:lnTo>
                    <a:lnTo>
                      <a:pt x="2596" y="483"/>
                    </a:lnTo>
                    <a:lnTo>
                      <a:pt x="2583" y="464"/>
                    </a:lnTo>
                    <a:lnTo>
                      <a:pt x="2568" y="445"/>
                    </a:lnTo>
                    <a:lnTo>
                      <a:pt x="2553" y="427"/>
                    </a:lnTo>
                    <a:lnTo>
                      <a:pt x="2536" y="411"/>
                    </a:lnTo>
                    <a:lnTo>
                      <a:pt x="2520" y="395"/>
                    </a:lnTo>
                    <a:lnTo>
                      <a:pt x="2502" y="380"/>
                    </a:lnTo>
                    <a:lnTo>
                      <a:pt x="2484" y="365"/>
                    </a:lnTo>
                    <a:lnTo>
                      <a:pt x="2465" y="351"/>
                    </a:lnTo>
                    <a:lnTo>
                      <a:pt x="2446" y="339"/>
                    </a:lnTo>
                    <a:lnTo>
                      <a:pt x="2425" y="327"/>
                    </a:lnTo>
                    <a:lnTo>
                      <a:pt x="2404" y="316"/>
                    </a:lnTo>
                    <a:lnTo>
                      <a:pt x="2383" y="307"/>
                    </a:lnTo>
                    <a:lnTo>
                      <a:pt x="2361" y="298"/>
                    </a:lnTo>
                    <a:lnTo>
                      <a:pt x="2339" y="291"/>
                    </a:lnTo>
                    <a:lnTo>
                      <a:pt x="2316" y="284"/>
                    </a:lnTo>
                    <a:lnTo>
                      <a:pt x="2292" y="279"/>
                    </a:lnTo>
                    <a:lnTo>
                      <a:pt x="2268" y="275"/>
                    </a:lnTo>
                    <a:lnTo>
                      <a:pt x="2244" y="272"/>
                    </a:lnTo>
                    <a:lnTo>
                      <a:pt x="2220" y="270"/>
                    </a:lnTo>
                    <a:lnTo>
                      <a:pt x="2195" y="269"/>
                    </a:lnTo>
                    <a:lnTo>
                      <a:pt x="2169" y="270"/>
                    </a:lnTo>
                    <a:lnTo>
                      <a:pt x="2145" y="272"/>
                    </a:lnTo>
                    <a:lnTo>
                      <a:pt x="2121" y="275"/>
                    </a:lnTo>
                    <a:lnTo>
                      <a:pt x="2097" y="279"/>
                    </a:lnTo>
                    <a:lnTo>
                      <a:pt x="2073" y="284"/>
                    </a:lnTo>
                    <a:lnTo>
                      <a:pt x="2051" y="291"/>
                    </a:lnTo>
                    <a:lnTo>
                      <a:pt x="2028" y="298"/>
                    </a:lnTo>
                    <a:lnTo>
                      <a:pt x="2006" y="307"/>
                    </a:lnTo>
                    <a:lnTo>
                      <a:pt x="1985" y="316"/>
                    </a:lnTo>
                    <a:lnTo>
                      <a:pt x="1965" y="327"/>
                    </a:lnTo>
                    <a:lnTo>
                      <a:pt x="1943" y="339"/>
                    </a:lnTo>
                    <a:lnTo>
                      <a:pt x="1924" y="351"/>
                    </a:lnTo>
                    <a:lnTo>
                      <a:pt x="1905" y="365"/>
                    </a:lnTo>
                    <a:lnTo>
                      <a:pt x="1887" y="380"/>
                    </a:lnTo>
                    <a:lnTo>
                      <a:pt x="1870" y="395"/>
                    </a:lnTo>
                    <a:lnTo>
                      <a:pt x="1853" y="411"/>
                    </a:lnTo>
                    <a:lnTo>
                      <a:pt x="1836" y="427"/>
                    </a:lnTo>
                    <a:lnTo>
                      <a:pt x="1821" y="445"/>
                    </a:lnTo>
                    <a:lnTo>
                      <a:pt x="1807" y="464"/>
                    </a:lnTo>
                    <a:lnTo>
                      <a:pt x="1793" y="483"/>
                    </a:lnTo>
                    <a:lnTo>
                      <a:pt x="1781" y="502"/>
                    </a:lnTo>
                    <a:lnTo>
                      <a:pt x="1769" y="522"/>
                    </a:lnTo>
                    <a:lnTo>
                      <a:pt x="1759" y="543"/>
                    </a:lnTo>
                    <a:lnTo>
                      <a:pt x="1749" y="565"/>
                    </a:lnTo>
                    <a:lnTo>
                      <a:pt x="1740" y="587"/>
                    </a:lnTo>
                    <a:lnTo>
                      <a:pt x="1733" y="609"/>
                    </a:lnTo>
                    <a:lnTo>
                      <a:pt x="1726" y="632"/>
                    </a:lnTo>
                    <a:lnTo>
                      <a:pt x="1720" y="656"/>
                    </a:lnTo>
                    <a:lnTo>
                      <a:pt x="1716" y="680"/>
                    </a:lnTo>
                    <a:lnTo>
                      <a:pt x="1712" y="704"/>
                    </a:lnTo>
                    <a:lnTo>
                      <a:pt x="1711" y="728"/>
                    </a:lnTo>
                    <a:lnTo>
                      <a:pt x="1710" y="754"/>
                    </a:lnTo>
                    <a:lnTo>
                      <a:pt x="1710" y="773"/>
                    </a:lnTo>
                    <a:lnTo>
                      <a:pt x="1712" y="793"/>
                    </a:lnTo>
                    <a:lnTo>
                      <a:pt x="1714" y="812"/>
                    </a:lnTo>
                    <a:lnTo>
                      <a:pt x="1717" y="832"/>
                    </a:lnTo>
                    <a:lnTo>
                      <a:pt x="1721" y="853"/>
                    </a:lnTo>
                    <a:lnTo>
                      <a:pt x="1728" y="873"/>
                    </a:lnTo>
                    <a:lnTo>
                      <a:pt x="1734" y="894"/>
                    </a:lnTo>
                    <a:lnTo>
                      <a:pt x="1741" y="915"/>
                    </a:lnTo>
                    <a:lnTo>
                      <a:pt x="1745" y="931"/>
                    </a:lnTo>
                    <a:lnTo>
                      <a:pt x="1748" y="947"/>
                    </a:lnTo>
                    <a:lnTo>
                      <a:pt x="1748" y="963"/>
                    </a:lnTo>
                    <a:lnTo>
                      <a:pt x="1747" y="978"/>
                    </a:lnTo>
                    <a:lnTo>
                      <a:pt x="1744" y="994"/>
                    </a:lnTo>
                    <a:lnTo>
                      <a:pt x="1739" y="1009"/>
                    </a:lnTo>
                    <a:lnTo>
                      <a:pt x="1732" y="1023"/>
                    </a:lnTo>
                    <a:lnTo>
                      <a:pt x="1724" y="1038"/>
                    </a:lnTo>
                    <a:lnTo>
                      <a:pt x="1713" y="1050"/>
                    </a:lnTo>
                    <a:lnTo>
                      <a:pt x="1702" y="1062"/>
                    </a:lnTo>
                    <a:lnTo>
                      <a:pt x="1689" y="1071"/>
                    </a:lnTo>
                    <a:lnTo>
                      <a:pt x="1675" y="1080"/>
                    </a:lnTo>
                    <a:lnTo>
                      <a:pt x="1661" y="1086"/>
                    </a:lnTo>
                    <a:lnTo>
                      <a:pt x="1646" y="1091"/>
                    </a:lnTo>
                    <a:lnTo>
                      <a:pt x="1630" y="1094"/>
                    </a:lnTo>
                    <a:lnTo>
                      <a:pt x="1614" y="1095"/>
                    </a:lnTo>
                    <a:lnTo>
                      <a:pt x="267" y="1094"/>
                    </a:lnTo>
                    <a:lnTo>
                      <a:pt x="267" y="1858"/>
                    </a:lnTo>
                    <a:close/>
                    <a:moveTo>
                      <a:pt x="4256" y="2127"/>
                    </a:moveTo>
                    <a:lnTo>
                      <a:pt x="134" y="2127"/>
                    </a:lnTo>
                    <a:lnTo>
                      <a:pt x="120" y="2126"/>
                    </a:lnTo>
                    <a:lnTo>
                      <a:pt x="107" y="2124"/>
                    </a:lnTo>
                    <a:lnTo>
                      <a:pt x="94" y="2121"/>
                    </a:lnTo>
                    <a:lnTo>
                      <a:pt x="82" y="2116"/>
                    </a:lnTo>
                    <a:lnTo>
                      <a:pt x="69" y="2111"/>
                    </a:lnTo>
                    <a:lnTo>
                      <a:pt x="58" y="2104"/>
                    </a:lnTo>
                    <a:lnTo>
                      <a:pt x="48" y="2097"/>
                    </a:lnTo>
                    <a:lnTo>
                      <a:pt x="39" y="2088"/>
                    </a:lnTo>
                    <a:lnTo>
                      <a:pt x="30" y="2079"/>
                    </a:lnTo>
                    <a:lnTo>
                      <a:pt x="23" y="2067"/>
                    </a:lnTo>
                    <a:lnTo>
                      <a:pt x="16" y="2056"/>
                    </a:lnTo>
                    <a:lnTo>
                      <a:pt x="10" y="2045"/>
                    </a:lnTo>
                    <a:lnTo>
                      <a:pt x="6" y="2032"/>
                    </a:lnTo>
                    <a:lnTo>
                      <a:pt x="3" y="2020"/>
                    </a:lnTo>
                    <a:lnTo>
                      <a:pt x="1" y="2007"/>
                    </a:lnTo>
                    <a:lnTo>
                      <a:pt x="0" y="1993"/>
                    </a:lnTo>
                    <a:lnTo>
                      <a:pt x="0" y="961"/>
                    </a:lnTo>
                    <a:lnTo>
                      <a:pt x="1" y="947"/>
                    </a:lnTo>
                    <a:lnTo>
                      <a:pt x="3" y="934"/>
                    </a:lnTo>
                    <a:lnTo>
                      <a:pt x="6" y="920"/>
                    </a:lnTo>
                    <a:lnTo>
                      <a:pt x="10" y="908"/>
                    </a:lnTo>
                    <a:lnTo>
                      <a:pt x="16" y="896"/>
                    </a:lnTo>
                    <a:lnTo>
                      <a:pt x="23" y="885"/>
                    </a:lnTo>
                    <a:lnTo>
                      <a:pt x="30" y="875"/>
                    </a:lnTo>
                    <a:lnTo>
                      <a:pt x="39" y="865"/>
                    </a:lnTo>
                    <a:lnTo>
                      <a:pt x="48" y="857"/>
                    </a:lnTo>
                    <a:lnTo>
                      <a:pt x="58" y="849"/>
                    </a:lnTo>
                    <a:lnTo>
                      <a:pt x="69" y="842"/>
                    </a:lnTo>
                    <a:lnTo>
                      <a:pt x="82" y="837"/>
                    </a:lnTo>
                    <a:lnTo>
                      <a:pt x="94" y="831"/>
                    </a:lnTo>
                    <a:lnTo>
                      <a:pt x="107" y="828"/>
                    </a:lnTo>
                    <a:lnTo>
                      <a:pt x="120" y="826"/>
                    </a:lnTo>
                    <a:lnTo>
                      <a:pt x="134" y="825"/>
                    </a:lnTo>
                    <a:lnTo>
                      <a:pt x="1446" y="825"/>
                    </a:lnTo>
                    <a:lnTo>
                      <a:pt x="1444" y="807"/>
                    </a:lnTo>
                    <a:lnTo>
                      <a:pt x="1443" y="789"/>
                    </a:lnTo>
                    <a:lnTo>
                      <a:pt x="1443" y="772"/>
                    </a:lnTo>
                    <a:lnTo>
                      <a:pt x="1442" y="754"/>
                    </a:lnTo>
                    <a:lnTo>
                      <a:pt x="1443" y="714"/>
                    </a:lnTo>
                    <a:lnTo>
                      <a:pt x="1446" y="676"/>
                    </a:lnTo>
                    <a:lnTo>
                      <a:pt x="1451" y="638"/>
                    </a:lnTo>
                    <a:lnTo>
                      <a:pt x="1458" y="602"/>
                    </a:lnTo>
                    <a:lnTo>
                      <a:pt x="1466" y="565"/>
                    </a:lnTo>
                    <a:lnTo>
                      <a:pt x="1476" y="529"/>
                    </a:lnTo>
                    <a:lnTo>
                      <a:pt x="1489" y="494"/>
                    </a:lnTo>
                    <a:lnTo>
                      <a:pt x="1502" y="461"/>
                    </a:lnTo>
                    <a:lnTo>
                      <a:pt x="1517" y="427"/>
                    </a:lnTo>
                    <a:lnTo>
                      <a:pt x="1533" y="394"/>
                    </a:lnTo>
                    <a:lnTo>
                      <a:pt x="1551" y="363"/>
                    </a:lnTo>
                    <a:lnTo>
                      <a:pt x="1571" y="332"/>
                    </a:lnTo>
                    <a:lnTo>
                      <a:pt x="1591" y="303"/>
                    </a:lnTo>
                    <a:lnTo>
                      <a:pt x="1615" y="275"/>
                    </a:lnTo>
                    <a:lnTo>
                      <a:pt x="1638" y="246"/>
                    </a:lnTo>
                    <a:lnTo>
                      <a:pt x="1663" y="221"/>
                    </a:lnTo>
                    <a:lnTo>
                      <a:pt x="1689" y="196"/>
                    </a:lnTo>
                    <a:lnTo>
                      <a:pt x="1716" y="172"/>
                    </a:lnTo>
                    <a:lnTo>
                      <a:pt x="1745" y="149"/>
                    </a:lnTo>
                    <a:lnTo>
                      <a:pt x="1774" y="128"/>
                    </a:lnTo>
                    <a:lnTo>
                      <a:pt x="1805" y="109"/>
                    </a:lnTo>
                    <a:lnTo>
                      <a:pt x="1836" y="91"/>
                    </a:lnTo>
                    <a:lnTo>
                      <a:pt x="1869" y="75"/>
                    </a:lnTo>
                    <a:lnTo>
                      <a:pt x="1902" y="58"/>
                    </a:lnTo>
                    <a:lnTo>
                      <a:pt x="1936" y="45"/>
                    </a:lnTo>
                    <a:lnTo>
                      <a:pt x="1971" y="33"/>
                    </a:lnTo>
                    <a:lnTo>
                      <a:pt x="2007" y="23"/>
                    </a:lnTo>
                    <a:lnTo>
                      <a:pt x="2043" y="15"/>
                    </a:lnTo>
                    <a:lnTo>
                      <a:pt x="2081" y="9"/>
                    </a:lnTo>
                    <a:lnTo>
                      <a:pt x="2118" y="4"/>
                    </a:lnTo>
                    <a:lnTo>
                      <a:pt x="2156" y="1"/>
                    </a:lnTo>
                    <a:lnTo>
                      <a:pt x="2195" y="0"/>
                    </a:lnTo>
                    <a:lnTo>
                      <a:pt x="2233" y="1"/>
                    </a:lnTo>
                    <a:lnTo>
                      <a:pt x="2271" y="4"/>
                    </a:lnTo>
                    <a:lnTo>
                      <a:pt x="2308" y="9"/>
                    </a:lnTo>
                    <a:lnTo>
                      <a:pt x="2346" y="15"/>
                    </a:lnTo>
                    <a:lnTo>
                      <a:pt x="2382" y="23"/>
                    </a:lnTo>
                    <a:lnTo>
                      <a:pt x="2418" y="33"/>
                    </a:lnTo>
                    <a:lnTo>
                      <a:pt x="2453" y="45"/>
                    </a:lnTo>
                    <a:lnTo>
                      <a:pt x="2487" y="58"/>
                    </a:lnTo>
                    <a:lnTo>
                      <a:pt x="2520" y="75"/>
                    </a:lnTo>
                    <a:lnTo>
                      <a:pt x="2553" y="91"/>
                    </a:lnTo>
                    <a:lnTo>
                      <a:pt x="2585" y="109"/>
                    </a:lnTo>
                    <a:lnTo>
                      <a:pt x="2615" y="128"/>
                    </a:lnTo>
                    <a:lnTo>
                      <a:pt x="2644" y="149"/>
                    </a:lnTo>
                    <a:lnTo>
                      <a:pt x="2673" y="172"/>
                    </a:lnTo>
                    <a:lnTo>
                      <a:pt x="2701" y="196"/>
                    </a:lnTo>
                    <a:lnTo>
                      <a:pt x="2726" y="221"/>
                    </a:lnTo>
                    <a:lnTo>
                      <a:pt x="2751" y="246"/>
                    </a:lnTo>
                    <a:lnTo>
                      <a:pt x="2775" y="275"/>
                    </a:lnTo>
                    <a:lnTo>
                      <a:pt x="2798" y="303"/>
                    </a:lnTo>
                    <a:lnTo>
                      <a:pt x="2819" y="332"/>
                    </a:lnTo>
                    <a:lnTo>
                      <a:pt x="2838" y="363"/>
                    </a:lnTo>
                    <a:lnTo>
                      <a:pt x="2856" y="394"/>
                    </a:lnTo>
                    <a:lnTo>
                      <a:pt x="2873" y="427"/>
                    </a:lnTo>
                    <a:lnTo>
                      <a:pt x="2887" y="461"/>
                    </a:lnTo>
                    <a:lnTo>
                      <a:pt x="2902" y="494"/>
                    </a:lnTo>
                    <a:lnTo>
                      <a:pt x="2914" y="529"/>
                    </a:lnTo>
                    <a:lnTo>
                      <a:pt x="2924" y="565"/>
                    </a:lnTo>
                    <a:lnTo>
                      <a:pt x="2932" y="602"/>
                    </a:lnTo>
                    <a:lnTo>
                      <a:pt x="2939" y="638"/>
                    </a:lnTo>
                    <a:lnTo>
                      <a:pt x="2943" y="676"/>
                    </a:lnTo>
                    <a:lnTo>
                      <a:pt x="2946" y="714"/>
                    </a:lnTo>
                    <a:lnTo>
                      <a:pt x="2947" y="754"/>
                    </a:lnTo>
                    <a:lnTo>
                      <a:pt x="2947" y="772"/>
                    </a:lnTo>
                    <a:lnTo>
                      <a:pt x="2946" y="789"/>
                    </a:lnTo>
                    <a:lnTo>
                      <a:pt x="2945" y="807"/>
                    </a:lnTo>
                    <a:lnTo>
                      <a:pt x="2943" y="825"/>
                    </a:lnTo>
                    <a:lnTo>
                      <a:pt x="4256" y="825"/>
                    </a:lnTo>
                    <a:lnTo>
                      <a:pt x="4270" y="826"/>
                    </a:lnTo>
                    <a:lnTo>
                      <a:pt x="4283" y="828"/>
                    </a:lnTo>
                    <a:lnTo>
                      <a:pt x="4295" y="831"/>
                    </a:lnTo>
                    <a:lnTo>
                      <a:pt x="4307" y="837"/>
                    </a:lnTo>
                    <a:lnTo>
                      <a:pt x="4320" y="842"/>
                    </a:lnTo>
                    <a:lnTo>
                      <a:pt x="4331" y="849"/>
                    </a:lnTo>
                    <a:lnTo>
                      <a:pt x="4341" y="857"/>
                    </a:lnTo>
                    <a:lnTo>
                      <a:pt x="4351" y="865"/>
                    </a:lnTo>
                    <a:lnTo>
                      <a:pt x="4359" y="875"/>
                    </a:lnTo>
                    <a:lnTo>
                      <a:pt x="4367" y="885"/>
                    </a:lnTo>
                    <a:lnTo>
                      <a:pt x="4374" y="896"/>
                    </a:lnTo>
                    <a:lnTo>
                      <a:pt x="4379" y="908"/>
                    </a:lnTo>
                    <a:lnTo>
                      <a:pt x="4384" y="920"/>
                    </a:lnTo>
                    <a:lnTo>
                      <a:pt x="4387" y="934"/>
                    </a:lnTo>
                    <a:lnTo>
                      <a:pt x="4389" y="947"/>
                    </a:lnTo>
                    <a:lnTo>
                      <a:pt x="4390" y="961"/>
                    </a:lnTo>
                    <a:lnTo>
                      <a:pt x="4390" y="1993"/>
                    </a:lnTo>
                    <a:lnTo>
                      <a:pt x="4389" y="2006"/>
                    </a:lnTo>
                    <a:lnTo>
                      <a:pt x="4387" y="2020"/>
                    </a:lnTo>
                    <a:lnTo>
                      <a:pt x="4384" y="2032"/>
                    </a:lnTo>
                    <a:lnTo>
                      <a:pt x="4379" y="2045"/>
                    </a:lnTo>
                    <a:lnTo>
                      <a:pt x="4374" y="2056"/>
                    </a:lnTo>
                    <a:lnTo>
                      <a:pt x="4367" y="2067"/>
                    </a:lnTo>
                    <a:lnTo>
                      <a:pt x="4359" y="2079"/>
                    </a:lnTo>
                    <a:lnTo>
                      <a:pt x="4351" y="2088"/>
                    </a:lnTo>
                    <a:lnTo>
                      <a:pt x="4341" y="2097"/>
                    </a:lnTo>
                    <a:lnTo>
                      <a:pt x="4331" y="2104"/>
                    </a:lnTo>
                    <a:lnTo>
                      <a:pt x="4320" y="2111"/>
                    </a:lnTo>
                    <a:lnTo>
                      <a:pt x="4307" y="2117"/>
                    </a:lnTo>
                    <a:lnTo>
                      <a:pt x="4295" y="2121"/>
                    </a:lnTo>
                    <a:lnTo>
                      <a:pt x="4283" y="2124"/>
                    </a:lnTo>
                    <a:lnTo>
                      <a:pt x="4270" y="2126"/>
                    </a:lnTo>
                    <a:lnTo>
                      <a:pt x="4256" y="2127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Freeform 178">
                <a:extLst>
                  <a:ext uri="{FF2B5EF4-FFF2-40B4-BE49-F238E27FC236}">
                    <a16:creationId xmlns:a16="http://schemas.microsoft.com/office/drawing/2014/main" id="{2704B1C8-3E79-4884-9AE1-457C5660A1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1907" y="1273770"/>
                <a:ext cx="330200" cy="400050"/>
              </a:xfrm>
              <a:custGeom>
                <a:avLst/>
                <a:gdLst>
                  <a:gd name="T0" fmla="*/ 120 w 6864"/>
                  <a:gd name="T1" fmla="*/ 8323 h 8323"/>
                  <a:gd name="T2" fmla="*/ 82 w 6864"/>
                  <a:gd name="T3" fmla="*/ 8313 h 8323"/>
                  <a:gd name="T4" fmla="*/ 49 w 6864"/>
                  <a:gd name="T5" fmla="*/ 8293 h 8323"/>
                  <a:gd name="T6" fmla="*/ 23 w 6864"/>
                  <a:gd name="T7" fmla="*/ 8265 h 8323"/>
                  <a:gd name="T8" fmla="*/ 6 w 6864"/>
                  <a:gd name="T9" fmla="*/ 8229 h 8323"/>
                  <a:gd name="T10" fmla="*/ 0 w 6864"/>
                  <a:gd name="T11" fmla="*/ 8189 h 8323"/>
                  <a:gd name="T12" fmla="*/ 2 w 6864"/>
                  <a:gd name="T13" fmla="*/ 107 h 8323"/>
                  <a:gd name="T14" fmla="*/ 17 w 6864"/>
                  <a:gd name="T15" fmla="*/ 69 h 8323"/>
                  <a:gd name="T16" fmla="*/ 39 w 6864"/>
                  <a:gd name="T17" fmla="*/ 39 h 8323"/>
                  <a:gd name="T18" fmla="*/ 70 w 6864"/>
                  <a:gd name="T19" fmla="*/ 16 h 8323"/>
                  <a:gd name="T20" fmla="*/ 107 w 6864"/>
                  <a:gd name="T21" fmla="*/ 3 h 8323"/>
                  <a:gd name="T22" fmla="*/ 1371 w 6864"/>
                  <a:gd name="T23" fmla="*/ 0 h 8323"/>
                  <a:gd name="T24" fmla="*/ 1410 w 6864"/>
                  <a:gd name="T25" fmla="*/ 6 h 8323"/>
                  <a:gd name="T26" fmla="*/ 1446 w 6864"/>
                  <a:gd name="T27" fmla="*/ 23 h 8323"/>
                  <a:gd name="T28" fmla="*/ 1474 w 6864"/>
                  <a:gd name="T29" fmla="*/ 48 h 8323"/>
                  <a:gd name="T30" fmla="*/ 1494 w 6864"/>
                  <a:gd name="T31" fmla="*/ 82 h 8323"/>
                  <a:gd name="T32" fmla="*/ 1504 w 6864"/>
                  <a:gd name="T33" fmla="*/ 120 h 8323"/>
                  <a:gd name="T34" fmla="*/ 1502 w 6864"/>
                  <a:gd name="T35" fmla="*/ 161 h 8323"/>
                  <a:gd name="T36" fmla="*/ 1488 w 6864"/>
                  <a:gd name="T37" fmla="*/ 199 h 8323"/>
                  <a:gd name="T38" fmla="*/ 1465 w 6864"/>
                  <a:gd name="T39" fmla="*/ 229 h 8323"/>
                  <a:gd name="T40" fmla="*/ 1435 w 6864"/>
                  <a:gd name="T41" fmla="*/ 252 h 8323"/>
                  <a:gd name="T42" fmla="*/ 1397 w 6864"/>
                  <a:gd name="T43" fmla="*/ 267 h 8323"/>
                  <a:gd name="T44" fmla="*/ 268 w 6864"/>
                  <a:gd name="T45" fmla="*/ 269 h 8323"/>
                  <a:gd name="T46" fmla="*/ 6595 w 6864"/>
                  <a:gd name="T47" fmla="*/ 269 h 8323"/>
                  <a:gd name="T48" fmla="*/ 5466 w 6864"/>
                  <a:gd name="T49" fmla="*/ 267 h 8323"/>
                  <a:gd name="T50" fmla="*/ 5428 w 6864"/>
                  <a:gd name="T51" fmla="*/ 252 h 8323"/>
                  <a:gd name="T52" fmla="*/ 5397 w 6864"/>
                  <a:gd name="T53" fmla="*/ 229 h 8323"/>
                  <a:gd name="T54" fmla="*/ 5374 w 6864"/>
                  <a:gd name="T55" fmla="*/ 199 h 8323"/>
                  <a:gd name="T56" fmla="*/ 5361 w 6864"/>
                  <a:gd name="T57" fmla="*/ 161 h 8323"/>
                  <a:gd name="T58" fmla="*/ 5359 w 6864"/>
                  <a:gd name="T59" fmla="*/ 120 h 8323"/>
                  <a:gd name="T60" fmla="*/ 5369 w 6864"/>
                  <a:gd name="T61" fmla="*/ 82 h 8323"/>
                  <a:gd name="T62" fmla="*/ 5389 w 6864"/>
                  <a:gd name="T63" fmla="*/ 48 h 8323"/>
                  <a:gd name="T64" fmla="*/ 5417 w 6864"/>
                  <a:gd name="T65" fmla="*/ 23 h 8323"/>
                  <a:gd name="T66" fmla="*/ 5453 w 6864"/>
                  <a:gd name="T67" fmla="*/ 6 h 8323"/>
                  <a:gd name="T68" fmla="*/ 5493 w 6864"/>
                  <a:gd name="T69" fmla="*/ 0 h 8323"/>
                  <a:gd name="T70" fmla="*/ 6756 w 6864"/>
                  <a:gd name="T71" fmla="*/ 3 h 8323"/>
                  <a:gd name="T72" fmla="*/ 6793 w 6864"/>
                  <a:gd name="T73" fmla="*/ 16 h 8323"/>
                  <a:gd name="T74" fmla="*/ 6824 w 6864"/>
                  <a:gd name="T75" fmla="*/ 39 h 8323"/>
                  <a:gd name="T76" fmla="*/ 6848 w 6864"/>
                  <a:gd name="T77" fmla="*/ 71 h 8323"/>
                  <a:gd name="T78" fmla="*/ 6861 w 6864"/>
                  <a:gd name="T79" fmla="*/ 107 h 8323"/>
                  <a:gd name="T80" fmla="*/ 6864 w 6864"/>
                  <a:gd name="T81" fmla="*/ 8189 h 8323"/>
                  <a:gd name="T82" fmla="*/ 6858 w 6864"/>
                  <a:gd name="T83" fmla="*/ 8229 h 8323"/>
                  <a:gd name="T84" fmla="*/ 6840 w 6864"/>
                  <a:gd name="T85" fmla="*/ 8264 h 8323"/>
                  <a:gd name="T86" fmla="*/ 6815 w 6864"/>
                  <a:gd name="T87" fmla="*/ 8293 h 8323"/>
                  <a:gd name="T88" fmla="*/ 6782 w 6864"/>
                  <a:gd name="T89" fmla="*/ 8313 h 8323"/>
                  <a:gd name="T90" fmla="*/ 6743 w 6864"/>
                  <a:gd name="T91" fmla="*/ 8323 h 8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864" h="8323">
                    <a:moveTo>
                      <a:pt x="6729" y="8323"/>
                    </a:moveTo>
                    <a:lnTo>
                      <a:pt x="134" y="8323"/>
                    </a:lnTo>
                    <a:lnTo>
                      <a:pt x="120" y="8323"/>
                    </a:lnTo>
                    <a:lnTo>
                      <a:pt x="107" y="8321"/>
                    </a:lnTo>
                    <a:lnTo>
                      <a:pt x="94" y="8317"/>
                    </a:lnTo>
                    <a:lnTo>
                      <a:pt x="82" y="8313"/>
                    </a:lnTo>
                    <a:lnTo>
                      <a:pt x="70" y="8307"/>
                    </a:lnTo>
                    <a:lnTo>
                      <a:pt x="59" y="8300"/>
                    </a:lnTo>
                    <a:lnTo>
                      <a:pt x="49" y="8293"/>
                    </a:lnTo>
                    <a:lnTo>
                      <a:pt x="39" y="8284"/>
                    </a:lnTo>
                    <a:lnTo>
                      <a:pt x="31" y="8275"/>
                    </a:lnTo>
                    <a:lnTo>
                      <a:pt x="23" y="8265"/>
                    </a:lnTo>
                    <a:lnTo>
                      <a:pt x="17" y="8253"/>
                    </a:lnTo>
                    <a:lnTo>
                      <a:pt x="10" y="8241"/>
                    </a:lnTo>
                    <a:lnTo>
                      <a:pt x="6" y="8229"/>
                    </a:lnTo>
                    <a:lnTo>
                      <a:pt x="2" y="8216"/>
                    </a:lnTo>
                    <a:lnTo>
                      <a:pt x="0" y="8203"/>
                    </a:lnTo>
                    <a:lnTo>
                      <a:pt x="0" y="8189"/>
                    </a:lnTo>
                    <a:lnTo>
                      <a:pt x="0" y="134"/>
                    </a:lnTo>
                    <a:lnTo>
                      <a:pt x="0" y="120"/>
                    </a:lnTo>
                    <a:lnTo>
                      <a:pt x="2" y="107"/>
                    </a:lnTo>
                    <a:lnTo>
                      <a:pt x="6" y="94"/>
                    </a:lnTo>
                    <a:lnTo>
                      <a:pt x="10" y="82"/>
                    </a:lnTo>
                    <a:lnTo>
                      <a:pt x="17" y="69"/>
                    </a:lnTo>
                    <a:lnTo>
                      <a:pt x="23" y="58"/>
                    </a:lnTo>
                    <a:lnTo>
                      <a:pt x="31" y="48"/>
                    </a:lnTo>
                    <a:lnTo>
                      <a:pt x="39" y="39"/>
                    </a:lnTo>
                    <a:lnTo>
                      <a:pt x="49" y="30"/>
                    </a:lnTo>
                    <a:lnTo>
                      <a:pt x="59" y="23"/>
                    </a:lnTo>
                    <a:lnTo>
                      <a:pt x="70" y="16"/>
                    </a:lnTo>
                    <a:lnTo>
                      <a:pt x="82" y="10"/>
                    </a:lnTo>
                    <a:lnTo>
                      <a:pt x="94" y="6"/>
                    </a:lnTo>
                    <a:lnTo>
                      <a:pt x="107" y="3"/>
                    </a:lnTo>
                    <a:lnTo>
                      <a:pt x="120" y="1"/>
                    </a:lnTo>
                    <a:lnTo>
                      <a:pt x="134" y="0"/>
                    </a:lnTo>
                    <a:lnTo>
                      <a:pt x="1371" y="0"/>
                    </a:lnTo>
                    <a:lnTo>
                      <a:pt x="1384" y="1"/>
                    </a:lnTo>
                    <a:lnTo>
                      <a:pt x="1397" y="3"/>
                    </a:lnTo>
                    <a:lnTo>
                      <a:pt x="1410" y="6"/>
                    </a:lnTo>
                    <a:lnTo>
                      <a:pt x="1422" y="10"/>
                    </a:lnTo>
                    <a:lnTo>
                      <a:pt x="1435" y="16"/>
                    </a:lnTo>
                    <a:lnTo>
                      <a:pt x="1446" y="23"/>
                    </a:lnTo>
                    <a:lnTo>
                      <a:pt x="1456" y="30"/>
                    </a:lnTo>
                    <a:lnTo>
                      <a:pt x="1465" y="39"/>
                    </a:lnTo>
                    <a:lnTo>
                      <a:pt x="1474" y="48"/>
                    </a:lnTo>
                    <a:lnTo>
                      <a:pt x="1482" y="59"/>
                    </a:lnTo>
                    <a:lnTo>
                      <a:pt x="1488" y="71"/>
                    </a:lnTo>
                    <a:lnTo>
                      <a:pt x="1494" y="82"/>
                    </a:lnTo>
                    <a:lnTo>
                      <a:pt x="1498" y="95"/>
                    </a:lnTo>
                    <a:lnTo>
                      <a:pt x="1502" y="107"/>
                    </a:lnTo>
                    <a:lnTo>
                      <a:pt x="1504" y="120"/>
                    </a:lnTo>
                    <a:lnTo>
                      <a:pt x="1504" y="134"/>
                    </a:lnTo>
                    <a:lnTo>
                      <a:pt x="1504" y="148"/>
                    </a:lnTo>
                    <a:lnTo>
                      <a:pt x="1502" y="161"/>
                    </a:lnTo>
                    <a:lnTo>
                      <a:pt x="1498" y="175"/>
                    </a:lnTo>
                    <a:lnTo>
                      <a:pt x="1494" y="187"/>
                    </a:lnTo>
                    <a:lnTo>
                      <a:pt x="1488" y="199"/>
                    </a:lnTo>
                    <a:lnTo>
                      <a:pt x="1482" y="210"/>
                    </a:lnTo>
                    <a:lnTo>
                      <a:pt x="1474" y="220"/>
                    </a:lnTo>
                    <a:lnTo>
                      <a:pt x="1465" y="229"/>
                    </a:lnTo>
                    <a:lnTo>
                      <a:pt x="1456" y="238"/>
                    </a:lnTo>
                    <a:lnTo>
                      <a:pt x="1446" y="246"/>
                    </a:lnTo>
                    <a:lnTo>
                      <a:pt x="1435" y="252"/>
                    </a:lnTo>
                    <a:lnTo>
                      <a:pt x="1422" y="258"/>
                    </a:lnTo>
                    <a:lnTo>
                      <a:pt x="1410" y="263"/>
                    </a:lnTo>
                    <a:lnTo>
                      <a:pt x="1397" y="267"/>
                    </a:lnTo>
                    <a:lnTo>
                      <a:pt x="1384" y="269"/>
                    </a:lnTo>
                    <a:lnTo>
                      <a:pt x="1371" y="269"/>
                    </a:lnTo>
                    <a:lnTo>
                      <a:pt x="268" y="269"/>
                    </a:lnTo>
                    <a:lnTo>
                      <a:pt x="268" y="8054"/>
                    </a:lnTo>
                    <a:lnTo>
                      <a:pt x="6595" y="8054"/>
                    </a:lnTo>
                    <a:lnTo>
                      <a:pt x="6595" y="269"/>
                    </a:lnTo>
                    <a:lnTo>
                      <a:pt x="5493" y="269"/>
                    </a:lnTo>
                    <a:lnTo>
                      <a:pt x="5479" y="269"/>
                    </a:lnTo>
                    <a:lnTo>
                      <a:pt x="5466" y="267"/>
                    </a:lnTo>
                    <a:lnTo>
                      <a:pt x="5453" y="263"/>
                    </a:lnTo>
                    <a:lnTo>
                      <a:pt x="5441" y="258"/>
                    </a:lnTo>
                    <a:lnTo>
                      <a:pt x="5428" y="252"/>
                    </a:lnTo>
                    <a:lnTo>
                      <a:pt x="5417" y="246"/>
                    </a:lnTo>
                    <a:lnTo>
                      <a:pt x="5407" y="238"/>
                    </a:lnTo>
                    <a:lnTo>
                      <a:pt x="5397" y="229"/>
                    </a:lnTo>
                    <a:lnTo>
                      <a:pt x="5389" y="220"/>
                    </a:lnTo>
                    <a:lnTo>
                      <a:pt x="5381" y="210"/>
                    </a:lnTo>
                    <a:lnTo>
                      <a:pt x="5374" y="199"/>
                    </a:lnTo>
                    <a:lnTo>
                      <a:pt x="5369" y="187"/>
                    </a:lnTo>
                    <a:lnTo>
                      <a:pt x="5364" y="175"/>
                    </a:lnTo>
                    <a:lnTo>
                      <a:pt x="5361" y="161"/>
                    </a:lnTo>
                    <a:lnTo>
                      <a:pt x="5359" y="148"/>
                    </a:lnTo>
                    <a:lnTo>
                      <a:pt x="5358" y="134"/>
                    </a:lnTo>
                    <a:lnTo>
                      <a:pt x="5359" y="120"/>
                    </a:lnTo>
                    <a:lnTo>
                      <a:pt x="5361" y="107"/>
                    </a:lnTo>
                    <a:lnTo>
                      <a:pt x="5364" y="94"/>
                    </a:lnTo>
                    <a:lnTo>
                      <a:pt x="5369" y="82"/>
                    </a:lnTo>
                    <a:lnTo>
                      <a:pt x="5374" y="69"/>
                    </a:lnTo>
                    <a:lnTo>
                      <a:pt x="5381" y="59"/>
                    </a:lnTo>
                    <a:lnTo>
                      <a:pt x="5389" y="48"/>
                    </a:lnTo>
                    <a:lnTo>
                      <a:pt x="5397" y="39"/>
                    </a:lnTo>
                    <a:lnTo>
                      <a:pt x="5407" y="30"/>
                    </a:lnTo>
                    <a:lnTo>
                      <a:pt x="5417" y="23"/>
                    </a:lnTo>
                    <a:lnTo>
                      <a:pt x="5428" y="16"/>
                    </a:lnTo>
                    <a:lnTo>
                      <a:pt x="5441" y="10"/>
                    </a:lnTo>
                    <a:lnTo>
                      <a:pt x="5453" y="6"/>
                    </a:lnTo>
                    <a:lnTo>
                      <a:pt x="5466" y="3"/>
                    </a:lnTo>
                    <a:lnTo>
                      <a:pt x="5479" y="1"/>
                    </a:lnTo>
                    <a:lnTo>
                      <a:pt x="5493" y="0"/>
                    </a:lnTo>
                    <a:lnTo>
                      <a:pt x="6729" y="0"/>
                    </a:lnTo>
                    <a:lnTo>
                      <a:pt x="6743" y="1"/>
                    </a:lnTo>
                    <a:lnTo>
                      <a:pt x="6756" y="3"/>
                    </a:lnTo>
                    <a:lnTo>
                      <a:pt x="6769" y="6"/>
                    </a:lnTo>
                    <a:lnTo>
                      <a:pt x="6782" y="10"/>
                    </a:lnTo>
                    <a:lnTo>
                      <a:pt x="6793" y="16"/>
                    </a:lnTo>
                    <a:lnTo>
                      <a:pt x="6804" y="23"/>
                    </a:lnTo>
                    <a:lnTo>
                      <a:pt x="6815" y="30"/>
                    </a:lnTo>
                    <a:lnTo>
                      <a:pt x="6824" y="39"/>
                    </a:lnTo>
                    <a:lnTo>
                      <a:pt x="6833" y="48"/>
                    </a:lnTo>
                    <a:lnTo>
                      <a:pt x="6840" y="59"/>
                    </a:lnTo>
                    <a:lnTo>
                      <a:pt x="6848" y="71"/>
                    </a:lnTo>
                    <a:lnTo>
                      <a:pt x="6853" y="82"/>
                    </a:lnTo>
                    <a:lnTo>
                      <a:pt x="6858" y="95"/>
                    </a:lnTo>
                    <a:lnTo>
                      <a:pt x="6861" y="107"/>
                    </a:lnTo>
                    <a:lnTo>
                      <a:pt x="6863" y="120"/>
                    </a:lnTo>
                    <a:lnTo>
                      <a:pt x="6864" y="134"/>
                    </a:lnTo>
                    <a:lnTo>
                      <a:pt x="6864" y="8189"/>
                    </a:lnTo>
                    <a:lnTo>
                      <a:pt x="6863" y="8202"/>
                    </a:lnTo>
                    <a:lnTo>
                      <a:pt x="6861" y="8216"/>
                    </a:lnTo>
                    <a:lnTo>
                      <a:pt x="6858" y="8229"/>
                    </a:lnTo>
                    <a:lnTo>
                      <a:pt x="6854" y="8241"/>
                    </a:lnTo>
                    <a:lnTo>
                      <a:pt x="6848" y="8253"/>
                    </a:lnTo>
                    <a:lnTo>
                      <a:pt x="6840" y="8264"/>
                    </a:lnTo>
                    <a:lnTo>
                      <a:pt x="6833" y="8275"/>
                    </a:lnTo>
                    <a:lnTo>
                      <a:pt x="6824" y="8284"/>
                    </a:lnTo>
                    <a:lnTo>
                      <a:pt x="6815" y="8293"/>
                    </a:lnTo>
                    <a:lnTo>
                      <a:pt x="6804" y="8300"/>
                    </a:lnTo>
                    <a:lnTo>
                      <a:pt x="6793" y="8307"/>
                    </a:lnTo>
                    <a:lnTo>
                      <a:pt x="6782" y="8313"/>
                    </a:lnTo>
                    <a:lnTo>
                      <a:pt x="6769" y="8317"/>
                    </a:lnTo>
                    <a:lnTo>
                      <a:pt x="6757" y="8321"/>
                    </a:lnTo>
                    <a:lnTo>
                      <a:pt x="6743" y="8323"/>
                    </a:lnTo>
                    <a:lnTo>
                      <a:pt x="6729" y="832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Freeform 179">
                <a:extLst>
                  <a:ext uri="{FF2B5EF4-FFF2-40B4-BE49-F238E27FC236}">
                    <a16:creationId xmlns:a16="http://schemas.microsoft.com/office/drawing/2014/main" id="{8A5AE999-CF67-4703-B77E-7DFFAB59A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1120" y="1372195"/>
                <a:ext cx="92075" cy="92075"/>
              </a:xfrm>
              <a:custGeom>
                <a:avLst/>
                <a:gdLst>
                  <a:gd name="T0" fmla="*/ 134 w 1917"/>
                  <a:gd name="T1" fmla="*/ 1923 h 1923"/>
                  <a:gd name="T2" fmla="*/ 107 w 1917"/>
                  <a:gd name="T3" fmla="*/ 1920 h 1923"/>
                  <a:gd name="T4" fmla="*/ 82 w 1917"/>
                  <a:gd name="T5" fmla="*/ 1912 h 1923"/>
                  <a:gd name="T6" fmla="*/ 60 w 1917"/>
                  <a:gd name="T7" fmla="*/ 1899 h 1923"/>
                  <a:gd name="T8" fmla="*/ 39 w 1917"/>
                  <a:gd name="T9" fmla="*/ 1883 h 1923"/>
                  <a:gd name="T10" fmla="*/ 23 w 1917"/>
                  <a:gd name="T11" fmla="*/ 1863 h 1923"/>
                  <a:gd name="T12" fmla="*/ 11 w 1917"/>
                  <a:gd name="T13" fmla="*/ 1840 h 1923"/>
                  <a:gd name="T14" fmla="*/ 3 w 1917"/>
                  <a:gd name="T15" fmla="*/ 1815 h 1923"/>
                  <a:gd name="T16" fmla="*/ 0 w 1917"/>
                  <a:gd name="T17" fmla="*/ 1787 h 1923"/>
                  <a:gd name="T18" fmla="*/ 1 w 1917"/>
                  <a:gd name="T19" fmla="*/ 122 h 1923"/>
                  <a:gd name="T20" fmla="*/ 6 w 1917"/>
                  <a:gd name="T21" fmla="*/ 95 h 1923"/>
                  <a:gd name="T22" fmla="*/ 16 w 1917"/>
                  <a:gd name="T23" fmla="*/ 71 h 1923"/>
                  <a:gd name="T24" fmla="*/ 31 w 1917"/>
                  <a:gd name="T25" fmla="*/ 50 h 1923"/>
                  <a:gd name="T26" fmla="*/ 50 w 1917"/>
                  <a:gd name="T27" fmla="*/ 32 h 1923"/>
                  <a:gd name="T28" fmla="*/ 71 w 1917"/>
                  <a:gd name="T29" fmla="*/ 17 h 1923"/>
                  <a:gd name="T30" fmla="*/ 94 w 1917"/>
                  <a:gd name="T31" fmla="*/ 7 h 1923"/>
                  <a:gd name="T32" fmla="*/ 120 w 1917"/>
                  <a:gd name="T33" fmla="*/ 1 h 1923"/>
                  <a:gd name="T34" fmla="*/ 1165 w 1917"/>
                  <a:gd name="T35" fmla="*/ 1 h 1923"/>
                  <a:gd name="T36" fmla="*/ 1192 w 1917"/>
                  <a:gd name="T37" fmla="*/ 3 h 1923"/>
                  <a:gd name="T38" fmla="*/ 1217 w 1917"/>
                  <a:gd name="T39" fmla="*/ 12 h 1923"/>
                  <a:gd name="T40" fmla="*/ 1240 w 1917"/>
                  <a:gd name="T41" fmla="*/ 24 h 1923"/>
                  <a:gd name="T42" fmla="*/ 1260 w 1917"/>
                  <a:gd name="T43" fmla="*/ 40 h 1923"/>
                  <a:gd name="T44" fmla="*/ 1277 w 1917"/>
                  <a:gd name="T45" fmla="*/ 60 h 1923"/>
                  <a:gd name="T46" fmla="*/ 1289 w 1917"/>
                  <a:gd name="T47" fmla="*/ 83 h 1923"/>
                  <a:gd name="T48" fmla="*/ 1297 w 1917"/>
                  <a:gd name="T49" fmla="*/ 109 h 1923"/>
                  <a:gd name="T50" fmla="*/ 1299 w 1917"/>
                  <a:gd name="T51" fmla="*/ 136 h 1923"/>
                  <a:gd name="T52" fmla="*/ 1297 w 1917"/>
                  <a:gd name="T53" fmla="*/ 163 h 1923"/>
                  <a:gd name="T54" fmla="*/ 1289 w 1917"/>
                  <a:gd name="T55" fmla="*/ 187 h 1923"/>
                  <a:gd name="T56" fmla="*/ 1277 w 1917"/>
                  <a:gd name="T57" fmla="*/ 211 h 1923"/>
                  <a:gd name="T58" fmla="*/ 1260 w 1917"/>
                  <a:gd name="T59" fmla="*/ 231 h 1923"/>
                  <a:gd name="T60" fmla="*/ 1240 w 1917"/>
                  <a:gd name="T61" fmla="*/ 247 h 1923"/>
                  <a:gd name="T62" fmla="*/ 1217 w 1917"/>
                  <a:gd name="T63" fmla="*/ 259 h 1923"/>
                  <a:gd name="T64" fmla="*/ 1192 w 1917"/>
                  <a:gd name="T65" fmla="*/ 267 h 1923"/>
                  <a:gd name="T66" fmla="*/ 1165 w 1917"/>
                  <a:gd name="T67" fmla="*/ 270 h 1923"/>
                  <a:gd name="T68" fmla="*/ 268 w 1917"/>
                  <a:gd name="T69" fmla="*/ 1654 h 1923"/>
                  <a:gd name="T70" fmla="*/ 1649 w 1917"/>
                  <a:gd name="T71" fmla="*/ 1375 h 1923"/>
                  <a:gd name="T72" fmla="*/ 1652 w 1917"/>
                  <a:gd name="T73" fmla="*/ 1348 h 1923"/>
                  <a:gd name="T74" fmla="*/ 1660 w 1917"/>
                  <a:gd name="T75" fmla="*/ 1322 h 1923"/>
                  <a:gd name="T76" fmla="*/ 1672 w 1917"/>
                  <a:gd name="T77" fmla="*/ 1299 h 1923"/>
                  <a:gd name="T78" fmla="*/ 1688 w 1917"/>
                  <a:gd name="T79" fmla="*/ 1279 h 1923"/>
                  <a:gd name="T80" fmla="*/ 1709 w 1917"/>
                  <a:gd name="T81" fmla="*/ 1263 h 1923"/>
                  <a:gd name="T82" fmla="*/ 1731 w 1917"/>
                  <a:gd name="T83" fmla="*/ 1251 h 1923"/>
                  <a:gd name="T84" fmla="*/ 1756 w 1917"/>
                  <a:gd name="T85" fmla="*/ 1243 h 1923"/>
                  <a:gd name="T86" fmla="*/ 1783 w 1917"/>
                  <a:gd name="T87" fmla="*/ 1239 h 1923"/>
                  <a:gd name="T88" fmla="*/ 1810 w 1917"/>
                  <a:gd name="T89" fmla="*/ 1243 h 1923"/>
                  <a:gd name="T90" fmla="*/ 1836 w 1917"/>
                  <a:gd name="T91" fmla="*/ 1251 h 1923"/>
                  <a:gd name="T92" fmla="*/ 1858 w 1917"/>
                  <a:gd name="T93" fmla="*/ 1263 h 1923"/>
                  <a:gd name="T94" fmla="*/ 1878 w 1917"/>
                  <a:gd name="T95" fmla="*/ 1279 h 1923"/>
                  <a:gd name="T96" fmla="*/ 1894 w 1917"/>
                  <a:gd name="T97" fmla="*/ 1299 h 1923"/>
                  <a:gd name="T98" fmla="*/ 1907 w 1917"/>
                  <a:gd name="T99" fmla="*/ 1322 h 1923"/>
                  <a:gd name="T100" fmla="*/ 1914 w 1917"/>
                  <a:gd name="T101" fmla="*/ 1348 h 1923"/>
                  <a:gd name="T102" fmla="*/ 1917 w 1917"/>
                  <a:gd name="T103" fmla="*/ 1375 h 1923"/>
                  <a:gd name="T104" fmla="*/ 1916 w 1917"/>
                  <a:gd name="T105" fmla="*/ 1801 h 1923"/>
                  <a:gd name="T106" fmla="*/ 1911 w 1917"/>
                  <a:gd name="T107" fmla="*/ 1828 h 1923"/>
                  <a:gd name="T108" fmla="*/ 1901 w 1917"/>
                  <a:gd name="T109" fmla="*/ 1852 h 1923"/>
                  <a:gd name="T110" fmla="*/ 1887 w 1917"/>
                  <a:gd name="T111" fmla="*/ 1873 h 1923"/>
                  <a:gd name="T112" fmla="*/ 1869 w 1917"/>
                  <a:gd name="T113" fmla="*/ 1891 h 1923"/>
                  <a:gd name="T114" fmla="*/ 1847 w 1917"/>
                  <a:gd name="T115" fmla="*/ 1905 h 1923"/>
                  <a:gd name="T116" fmla="*/ 1824 w 1917"/>
                  <a:gd name="T117" fmla="*/ 1916 h 1923"/>
                  <a:gd name="T118" fmla="*/ 1797 w 1917"/>
                  <a:gd name="T119" fmla="*/ 1922 h 1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17" h="1923">
                    <a:moveTo>
                      <a:pt x="1783" y="1923"/>
                    </a:moveTo>
                    <a:lnTo>
                      <a:pt x="134" y="1923"/>
                    </a:lnTo>
                    <a:lnTo>
                      <a:pt x="120" y="1922"/>
                    </a:lnTo>
                    <a:lnTo>
                      <a:pt x="107" y="1920"/>
                    </a:lnTo>
                    <a:lnTo>
                      <a:pt x="94" y="1916"/>
                    </a:lnTo>
                    <a:lnTo>
                      <a:pt x="82" y="1912"/>
                    </a:lnTo>
                    <a:lnTo>
                      <a:pt x="71" y="1905"/>
                    </a:lnTo>
                    <a:lnTo>
                      <a:pt x="60" y="1899"/>
                    </a:lnTo>
                    <a:lnTo>
                      <a:pt x="50" y="1891"/>
                    </a:lnTo>
                    <a:lnTo>
                      <a:pt x="39" y="1883"/>
                    </a:lnTo>
                    <a:lnTo>
                      <a:pt x="31" y="1873"/>
                    </a:lnTo>
                    <a:lnTo>
                      <a:pt x="23" y="1863"/>
                    </a:lnTo>
                    <a:lnTo>
                      <a:pt x="16" y="1852"/>
                    </a:lnTo>
                    <a:lnTo>
                      <a:pt x="11" y="1840"/>
                    </a:lnTo>
                    <a:lnTo>
                      <a:pt x="6" y="1828"/>
                    </a:lnTo>
                    <a:lnTo>
                      <a:pt x="3" y="1815"/>
                    </a:lnTo>
                    <a:lnTo>
                      <a:pt x="1" y="1801"/>
                    </a:lnTo>
                    <a:lnTo>
                      <a:pt x="0" y="1787"/>
                    </a:lnTo>
                    <a:lnTo>
                      <a:pt x="0" y="135"/>
                    </a:lnTo>
                    <a:lnTo>
                      <a:pt x="1" y="122"/>
                    </a:lnTo>
                    <a:lnTo>
                      <a:pt x="3" y="109"/>
                    </a:lnTo>
                    <a:lnTo>
                      <a:pt x="6" y="95"/>
                    </a:lnTo>
                    <a:lnTo>
                      <a:pt x="11" y="83"/>
                    </a:lnTo>
                    <a:lnTo>
                      <a:pt x="16" y="71"/>
                    </a:lnTo>
                    <a:lnTo>
                      <a:pt x="23" y="60"/>
                    </a:lnTo>
                    <a:lnTo>
                      <a:pt x="31" y="50"/>
                    </a:lnTo>
                    <a:lnTo>
                      <a:pt x="39" y="40"/>
                    </a:lnTo>
                    <a:lnTo>
                      <a:pt x="50" y="32"/>
                    </a:lnTo>
                    <a:lnTo>
                      <a:pt x="60" y="24"/>
                    </a:lnTo>
                    <a:lnTo>
                      <a:pt x="71" y="17"/>
                    </a:lnTo>
                    <a:lnTo>
                      <a:pt x="82" y="12"/>
                    </a:lnTo>
                    <a:lnTo>
                      <a:pt x="94" y="7"/>
                    </a:lnTo>
                    <a:lnTo>
                      <a:pt x="107" y="3"/>
                    </a:lnTo>
                    <a:lnTo>
                      <a:pt x="120" y="1"/>
                    </a:lnTo>
                    <a:lnTo>
                      <a:pt x="134" y="0"/>
                    </a:lnTo>
                    <a:lnTo>
                      <a:pt x="1165" y="1"/>
                    </a:lnTo>
                    <a:lnTo>
                      <a:pt x="1178" y="1"/>
                    </a:lnTo>
                    <a:lnTo>
                      <a:pt x="1192" y="3"/>
                    </a:lnTo>
                    <a:lnTo>
                      <a:pt x="1204" y="7"/>
                    </a:lnTo>
                    <a:lnTo>
                      <a:pt x="1217" y="12"/>
                    </a:lnTo>
                    <a:lnTo>
                      <a:pt x="1229" y="17"/>
                    </a:lnTo>
                    <a:lnTo>
                      <a:pt x="1240" y="24"/>
                    </a:lnTo>
                    <a:lnTo>
                      <a:pt x="1251" y="32"/>
                    </a:lnTo>
                    <a:lnTo>
                      <a:pt x="1260" y="40"/>
                    </a:lnTo>
                    <a:lnTo>
                      <a:pt x="1269" y="50"/>
                    </a:lnTo>
                    <a:lnTo>
                      <a:pt x="1277" y="60"/>
                    </a:lnTo>
                    <a:lnTo>
                      <a:pt x="1283" y="71"/>
                    </a:lnTo>
                    <a:lnTo>
                      <a:pt x="1289" y="83"/>
                    </a:lnTo>
                    <a:lnTo>
                      <a:pt x="1293" y="95"/>
                    </a:lnTo>
                    <a:lnTo>
                      <a:pt x="1297" y="109"/>
                    </a:lnTo>
                    <a:lnTo>
                      <a:pt x="1299" y="122"/>
                    </a:lnTo>
                    <a:lnTo>
                      <a:pt x="1299" y="136"/>
                    </a:lnTo>
                    <a:lnTo>
                      <a:pt x="1299" y="149"/>
                    </a:lnTo>
                    <a:lnTo>
                      <a:pt x="1297" y="163"/>
                    </a:lnTo>
                    <a:lnTo>
                      <a:pt x="1293" y="175"/>
                    </a:lnTo>
                    <a:lnTo>
                      <a:pt x="1289" y="187"/>
                    </a:lnTo>
                    <a:lnTo>
                      <a:pt x="1283" y="200"/>
                    </a:lnTo>
                    <a:lnTo>
                      <a:pt x="1277" y="211"/>
                    </a:lnTo>
                    <a:lnTo>
                      <a:pt x="1269" y="221"/>
                    </a:lnTo>
                    <a:lnTo>
                      <a:pt x="1260" y="231"/>
                    </a:lnTo>
                    <a:lnTo>
                      <a:pt x="1251" y="239"/>
                    </a:lnTo>
                    <a:lnTo>
                      <a:pt x="1240" y="247"/>
                    </a:lnTo>
                    <a:lnTo>
                      <a:pt x="1229" y="254"/>
                    </a:lnTo>
                    <a:lnTo>
                      <a:pt x="1217" y="259"/>
                    </a:lnTo>
                    <a:lnTo>
                      <a:pt x="1204" y="264"/>
                    </a:lnTo>
                    <a:lnTo>
                      <a:pt x="1192" y="267"/>
                    </a:lnTo>
                    <a:lnTo>
                      <a:pt x="1178" y="269"/>
                    </a:lnTo>
                    <a:lnTo>
                      <a:pt x="1165" y="270"/>
                    </a:lnTo>
                    <a:lnTo>
                      <a:pt x="268" y="270"/>
                    </a:lnTo>
                    <a:lnTo>
                      <a:pt x="268" y="1654"/>
                    </a:lnTo>
                    <a:lnTo>
                      <a:pt x="1649" y="1654"/>
                    </a:lnTo>
                    <a:lnTo>
                      <a:pt x="1649" y="1375"/>
                    </a:lnTo>
                    <a:lnTo>
                      <a:pt x="1650" y="1361"/>
                    </a:lnTo>
                    <a:lnTo>
                      <a:pt x="1652" y="1348"/>
                    </a:lnTo>
                    <a:lnTo>
                      <a:pt x="1655" y="1334"/>
                    </a:lnTo>
                    <a:lnTo>
                      <a:pt x="1660" y="1322"/>
                    </a:lnTo>
                    <a:lnTo>
                      <a:pt x="1665" y="1310"/>
                    </a:lnTo>
                    <a:lnTo>
                      <a:pt x="1672" y="1299"/>
                    </a:lnTo>
                    <a:lnTo>
                      <a:pt x="1680" y="1289"/>
                    </a:lnTo>
                    <a:lnTo>
                      <a:pt x="1688" y="1279"/>
                    </a:lnTo>
                    <a:lnTo>
                      <a:pt x="1699" y="1271"/>
                    </a:lnTo>
                    <a:lnTo>
                      <a:pt x="1709" y="1263"/>
                    </a:lnTo>
                    <a:lnTo>
                      <a:pt x="1720" y="1257"/>
                    </a:lnTo>
                    <a:lnTo>
                      <a:pt x="1731" y="1251"/>
                    </a:lnTo>
                    <a:lnTo>
                      <a:pt x="1743" y="1247"/>
                    </a:lnTo>
                    <a:lnTo>
                      <a:pt x="1756" y="1243"/>
                    </a:lnTo>
                    <a:lnTo>
                      <a:pt x="1769" y="1241"/>
                    </a:lnTo>
                    <a:lnTo>
                      <a:pt x="1783" y="1239"/>
                    </a:lnTo>
                    <a:lnTo>
                      <a:pt x="1797" y="1241"/>
                    </a:lnTo>
                    <a:lnTo>
                      <a:pt x="1810" y="1243"/>
                    </a:lnTo>
                    <a:lnTo>
                      <a:pt x="1824" y="1246"/>
                    </a:lnTo>
                    <a:lnTo>
                      <a:pt x="1836" y="1251"/>
                    </a:lnTo>
                    <a:lnTo>
                      <a:pt x="1847" y="1256"/>
                    </a:lnTo>
                    <a:lnTo>
                      <a:pt x="1858" y="1263"/>
                    </a:lnTo>
                    <a:lnTo>
                      <a:pt x="1869" y="1271"/>
                    </a:lnTo>
                    <a:lnTo>
                      <a:pt x="1878" y="1279"/>
                    </a:lnTo>
                    <a:lnTo>
                      <a:pt x="1887" y="1289"/>
                    </a:lnTo>
                    <a:lnTo>
                      <a:pt x="1894" y="1299"/>
                    </a:lnTo>
                    <a:lnTo>
                      <a:pt x="1901" y="1310"/>
                    </a:lnTo>
                    <a:lnTo>
                      <a:pt x="1907" y="1322"/>
                    </a:lnTo>
                    <a:lnTo>
                      <a:pt x="1911" y="1334"/>
                    </a:lnTo>
                    <a:lnTo>
                      <a:pt x="1914" y="1348"/>
                    </a:lnTo>
                    <a:lnTo>
                      <a:pt x="1916" y="1361"/>
                    </a:lnTo>
                    <a:lnTo>
                      <a:pt x="1917" y="1375"/>
                    </a:lnTo>
                    <a:lnTo>
                      <a:pt x="1917" y="1787"/>
                    </a:lnTo>
                    <a:lnTo>
                      <a:pt x="1916" y="1801"/>
                    </a:lnTo>
                    <a:lnTo>
                      <a:pt x="1914" y="1815"/>
                    </a:lnTo>
                    <a:lnTo>
                      <a:pt x="1911" y="1828"/>
                    </a:lnTo>
                    <a:lnTo>
                      <a:pt x="1907" y="1840"/>
                    </a:lnTo>
                    <a:lnTo>
                      <a:pt x="1901" y="1852"/>
                    </a:lnTo>
                    <a:lnTo>
                      <a:pt x="1894" y="1863"/>
                    </a:lnTo>
                    <a:lnTo>
                      <a:pt x="1887" y="1873"/>
                    </a:lnTo>
                    <a:lnTo>
                      <a:pt x="1878" y="1883"/>
                    </a:lnTo>
                    <a:lnTo>
                      <a:pt x="1869" y="1891"/>
                    </a:lnTo>
                    <a:lnTo>
                      <a:pt x="1858" y="1899"/>
                    </a:lnTo>
                    <a:lnTo>
                      <a:pt x="1847" y="1905"/>
                    </a:lnTo>
                    <a:lnTo>
                      <a:pt x="1836" y="1912"/>
                    </a:lnTo>
                    <a:lnTo>
                      <a:pt x="1824" y="1916"/>
                    </a:lnTo>
                    <a:lnTo>
                      <a:pt x="1810" y="1920"/>
                    </a:lnTo>
                    <a:lnTo>
                      <a:pt x="1797" y="1922"/>
                    </a:lnTo>
                    <a:lnTo>
                      <a:pt x="1783" y="192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Freeform 180">
                <a:extLst>
                  <a:ext uri="{FF2B5EF4-FFF2-40B4-BE49-F238E27FC236}">
                    <a16:creationId xmlns:a16="http://schemas.microsoft.com/office/drawing/2014/main" id="{D3C570C4-FBBA-40F2-AA18-6EEB40A3C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9695" y="1367433"/>
                <a:ext cx="87312" cy="68263"/>
              </a:xfrm>
              <a:custGeom>
                <a:avLst/>
                <a:gdLst>
                  <a:gd name="T0" fmla="*/ 546 w 1814"/>
                  <a:gd name="T1" fmla="*/ 1404 h 1404"/>
                  <a:gd name="T2" fmla="*/ 520 w 1814"/>
                  <a:gd name="T3" fmla="*/ 1402 h 1404"/>
                  <a:gd name="T4" fmla="*/ 495 w 1814"/>
                  <a:gd name="T5" fmla="*/ 1394 h 1404"/>
                  <a:gd name="T6" fmla="*/ 471 w 1814"/>
                  <a:gd name="T7" fmla="*/ 1382 h 1404"/>
                  <a:gd name="T8" fmla="*/ 451 w 1814"/>
                  <a:gd name="T9" fmla="*/ 1366 h 1404"/>
                  <a:gd name="T10" fmla="*/ 30 w 1814"/>
                  <a:gd name="T11" fmla="*/ 942 h 1404"/>
                  <a:gd name="T12" fmla="*/ 15 w 1814"/>
                  <a:gd name="T13" fmla="*/ 920 h 1404"/>
                  <a:gd name="T14" fmla="*/ 5 w 1814"/>
                  <a:gd name="T15" fmla="*/ 896 h 1404"/>
                  <a:gd name="T16" fmla="*/ 0 w 1814"/>
                  <a:gd name="T17" fmla="*/ 870 h 1404"/>
                  <a:gd name="T18" fmla="*/ 0 w 1814"/>
                  <a:gd name="T19" fmla="*/ 844 h 1404"/>
                  <a:gd name="T20" fmla="*/ 5 w 1814"/>
                  <a:gd name="T21" fmla="*/ 819 h 1404"/>
                  <a:gd name="T22" fmla="*/ 15 w 1814"/>
                  <a:gd name="T23" fmla="*/ 795 h 1404"/>
                  <a:gd name="T24" fmla="*/ 30 w 1814"/>
                  <a:gd name="T25" fmla="*/ 773 h 1404"/>
                  <a:gd name="T26" fmla="*/ 49 w 1814"/>
                  <a:gd name="T27" fmla="*/ 753 h 1404"/>
                  <a:gd name="T28" fmla="*/ 72 w 1814"/>
                  <a:gd name="T29" fmla="*/ 738 h 1404"/>
                  <a:gd name="T30" fmla="*/ 96 w 1814"/>
                  <a:gd name="T31" fmla="*/ 729 h 1404"/>
                  <a:gd name="T32" fmla="*/ 121 w 1814"/>
                  <a:gd name="T33" fmla="*/ 724 h 1404"/>
                  <a:gd name="T34" fmla="*/ 147 w 1814"/>
                  <a:gd name="T35" fmla="*/ 724 h 1404"/>
                  <a:gd name="T36" fmla="*/ 172 w 1814"/>
                  <a:gd name="T37" fmla="*/ 729 h 1404"/>
                  <a:gd name="T38" fmla="*/ 196 w 1814"/>
                  <a:gd name="T39" fmla="*/ 738 h 1404"/>
                  <a:gd name="T40" fmla="*/ 218 w 1814"/>
                  <a:gd name="T41" fmla="*/ 753 h 1404"/>
                  <a:gd name="T42" fmla="*/ 546 w 1814"/>
                  <a:gd name="T43" fmla="*/ 1080 h 1404"/>
                  <a:gd name="T44" fmla="*/ 1595 w 1814"/>
                  <a:gd name="T45" fmla="*/ 30 h 1404"/>
                  <a:gd name="T46" fmla="*/ 1617 w 1814"/>
                  <a:gd name="T47" fmla="*/ 16 h 1404"/>
                  <a:gd name="T48" fmla="*/ 1641 w 1814"/>
                  <a:gd name="T49" fmla="*/ 5 h 1404"/>
                  <a:gd name="T50" fmla="*/ 1667 w 1814"/>
                  <a:gd name="T51" fmla="*/ 0 h 1404"/>
                  <a:gd name="T52" fmla="*/ 1693 w 1814"/>
                  <a:gd name="T53" fmla="*/ 0 h 1404"/>
                  <a:gd name="T54" fmla="*/ 1718 w 1814"/>
                  <a:gd name="T55" fmla="*/ 5 h 1404"/>
                  <a:gd name="T56" fmla="*/ 1742 w 1814"/>
                  <a:gd name="T57" fmla="*/ 16 h 1404"/>
                  <a:gd name="T58" fmla="*/ 1764 w 1814"/>
                  <a:gd name="T59" fmla="*/ 30 h 1404"/>
                  <a:gd name="T60" fmla="*/ 1784 w 1814"/>
                  <a:gd name="T61" fmla="*/ 50 h 1404"/>
                  <a:gd name="T62" fmla="*/ 1799 w 1814"/>
                  <a:gd name="T63" fmla="*/ 72 h 1404"/>
                  <a:gd name="T64" fmla="*/ 1809 w 1814"/>
                  <a:gd name="T65" fmla="*/ 96 h 1404"/>
                  <a:gd name="T66" fmla="*/ 1814 w 1814"/>
                  <a:gd name="T67" fmla="*/ 122 h 1404"/>
                  <a:gd name="T68" fmla="*/ 1814 w 1814"/>
                  <a:gd name="T69" fmla="*/ 147 h 1404"/>
                  <a:gd name="T70" fmla="*/ 1809 w 1814"/>
                  <a:gd name="T71" fmla="*/ 172 h 1404"/>
                  <a:gd name="T72" fmla="*/ 1799 w 1814"/>
                  <a:gd name="T73" fmla="*/ 196 h 1404"/>
                  <a:gd name="T74" fmla="*/ 1784 w 1814"/>
                  <a:gd name="T75" fmla="*/ 220 h 1404"/>
                  <a:gd name="T76" fmla="*/ 641 w 1814"/>
                  <a:gd name="T77" fmla="*/ 1366 h 1404"/>
                  <a:gd name="T78" fmla="*/ 621 w 1814"/>
                  <a:gd name="T79" fmla="*/ 1382 h 1404"/>
                  <a:gd name="T80" fmla="*/ 597 w 1814"/>
                  <a:gd name="T81" fmla="*/ 1394 h 1404"/>
                  <a:gd name="T82" fmla="*/ 572 w 1814"/>
                  <a:gd name="T83" fmla="*/ 1402 h 1404"/>
                  <a:gd name="T84" fmla="*/ 546 w 1814"/>
                  <a:gd name="T85" fmla="*/ 1404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14" h="1404">
                    <a:moveTo>
                      <a:pt x="546" y="1404"/>
                    </a:moveTo>
                    <a:lnTo>
                      <a:pt x="546" y="1404"/>
                    </a:lnTo>
                    <a:lnTo>
                      <a:pt x="533" y="1404"/>
                    </a:lnTo>
                    <a:lnTo>
                      <a:pt x="520" y="1402"/>
                    </a:lnTo>
                    <a:lnTo>
                      <a:pt x="507" y="1399"/>
                    </a:lnTo>
                    <a:lnTo>
                      <a:pt x="495" y="1394"/>
                    </a:lnTo>
                    <a:lnTo>
                      <a:pt x="482" y="1389"/>
                    </a:lnTo>
                    <a:lnTo>
                      <a:pt x="471" y="1382"/>
                    </a:lnTo>
                    <a:lnTo>
                      <a:pt x="461" y="1375"/>
                    </a:lnTo>
                    <a:lnTo>
                      <a:pt x="451" y="1366"/>
                    </a:lnTo>
                    <a:lnTo>
                      <a:pt x="40" y="952"/>
                    </a:lnTo>
                    <a:lnTo>
                      <a:pt x="30" y="942"/>
                    </a:lnTo>
                    <a:lnTo>
                      <a:pt x="22" y="931"/>
                    </a:lnTo>
                    <a:lnTo>
                      <a:pt x="15" y="920"/>
                    </a:lnTo>
                    <a:lnTo>
                      <a:pt x="9" y="908"/>
                    </a:lnTo>
                    <a:lnTo>
                      <a:pt x="5" y="896"/>
                    </a:lnTo>
                    <a:lnTo>
                      <a:pt x="2" y="883"/>
                    </a:lnTo>
                    <a:lnTo>
                      <a:pt x="0" y="870"/>
                    </a:lnTo>
                    <a:lnTo>
                      <a:pt x="0" y="857"/>
                    </a:lnTo>
                    <a:lnTo>
                      <a:pt x="0" y="844"/>
                    </a:lnTo>
                    <a:lnTo>
                      <a:pt x="2" y="831"/>
                    </a:lnTo>
                    <a:lnTo>
                      <a:pt x="5" y="819"/>
                    </a:lnTo>
                    <a:lnTo>
                      <a:pt x="9" y="807"/>
                    </a:lnTo>
                    <a:lnTo>
                      <a:pt x="15" y="795"/>
                    </a:lnTo>
                    <a:lnTo>
                      <a:pt x="22" y="784"/>
                    </a:lnTo>
                    <a:lnTo>
                      <a:pt x="30" y="773"/>
                    </a:lnTo>
                    <a:lnTo>
                      <a:pt x="39" y="762"/>
                    </a:lnTo>
                    <a:lnTo>
                      <a:pt x="49" y="753"/>
                    </a:lnTo>
                    <a:lnTo>
                      <a:pt x="60" y="745"/>
                    </a:lnTo>
                    <a:lnTo>
                      <a:pt x="72" y="738"/>
                    </a:lnTo>
                    <a:lnTo>
                      <a:pt x="83" y="733"/>
                    </a:lnTo>
                    <a:lnTo>
                      <a:pt x="96" y="729"/>
                    </a:lnTo>
                    <a:lnTo>
                      <a:pt x="108" y="726"/>
                    </a:lnTo>
                    <a:lnTo>
                      <a:pt x="121" y="724"/>
                    </a:lnTo>
                    <a:lnTo>
                      <a:pt x="135" y="723"/>
                    </a:lnTo>
                    <a:lnTo>
                      <a:pt x="147" y="724"/>
                    </a:lnTo>
                    <a:lnTo>
                      <a:pt x="160" y="726"/>
                    </a:lnTo>
                    <a:lnTo>
                      <a:pt x="172" y="729"/>
                    </a:lnTo>
                    <a:lnTo>
                      <a:pt x="184" y="733"/>
                    </a:lnTo>
                    <a:lnTo>
                      <a:pt x="196" y="738"/>
                    </a:lnTo>
                    <a:lnTo>
                      <a:pt x="208" y="745"/>
                    </a:lnTo>
                    <a:lnTo>
                      <a:pt x="218" y="753"/>
                    </a:lnTo>
                    <a:lnTo>
                      <a:pt x="228" y="762"/>
                    </a:lnTo>
                    <a:lnTo>
                      <a:pt x="546" y="1080"/>
                    </a:lnTo>
                    <a:lnTo>
                      <a:pt x="1585" y="39"/>
                    </a:lnTo>
                    <a:lnTo>
                      <a:pt x="1595" y="30"/>
                    </a:lnTo>
                    <a:lnTo>
                      <a:pt x="1606" y="22"/>
                    </a:lnTo>
                    <a:lnTo>
                      <a:pt x="1617" y="16"/>
                    </a:lnTo>
                    <a:lnTo>
                      <a:pt x="1629" y="9"/>
                    </a:lnTo>
                    <a:lnTo>
                      <a:pt x="1641" y="5"/>
                    </a:lnTo>
                    <a:lnTo>
                      <a:pt x="1654" y="2"/>
                    </a:lnTo>
                    <a:lnTo>
                      <a:pt x="1667" y="0"/>
                    </a:lnTo>
                    <a:lnTo>
                      <a:pt x="1680" y="0"/>
                    </a:lnTo>
                    <a:lnTo>
                      <a:pt x="1693" y="0"/>
                    </a:lnTo>
                    <a:lnTo>
                      <a:pt x="1705" y="2"/>
                    </a:lnTo>
                    <a:lnTo>
                      <a:pt x="1718" y="5"/>
                    </a:lnTo>
                    <a:lnTo>
                      <a:pt x="1730" y="9"/>
                    </a:lnTo>
                    <a:lnTo>
                      <a:pt x="1742" y="16"/>
                    </a:lnTo>
                    <a:lnTo>
                      <a:pt x="1753" y="22"/>
                    </a:lnTo>
                    <a:lnTo>
                      <a:pt x="1764" y="30"/>
                    </a:lnTo>
                    <a:lnTo>
                      <a:pt x="1774" y="39"/>
                    </a:lnTo>
                    <a:lnTo>
                      <a:pt x="1784" y="50"/>
                    </a:lnTo>
                    <a:lnTo>
                      <a:pt x="1792" y="60"/>
                    </a:lnTo>
                    <a:lnTo>
                      <a:pt x="1799" y="72"/>
                    </a:lnTo>
                    <a:lnTo>
                      <a:pt x="1804" y="83"/>
                    </a:lnTo>
                    <a:lnTo>
                      <a:pt x="1809" y="96"/>
                    </a:lnTo>
                    <a:lnTo>
                      <a:pt x="1812" y="109"/>
                    </a:lnTo>
                    <a:lnTo>
                      <a:pt x="1814" y="122"/>
                    </a:lnTo>
                    <a:lnTo>
                      <a:pt x="1814" y="134"/>
                    </a:lnTo>
                    <a:lnTo>
                      <a:pt x="1814" y="147"/>
                    </a:lnTo>
                    <a:lnTo>
                      <a:pt x="1812" y="160"/>
                    </a:lnTo>
                    <a:lnTo>
                      <a:pt x="1809" y="172"/>
                    </a:lnTo>
                    <a:lnTo>
                      <a:pt x="1804" y="184"/>
                    </a:lnTo>
                    <a:lnTo>
                      <a:pt x="1799" y="196"/>
                    </a:lnTo>
                    <a:lnTo>
                      <a:pt x="1792" y="209"/>
                    </a:lnTo>
                    <a:lnTo>
                      <a:pt x="1784" y="220"/>
                    </a:lnTo>
                    <a:lnTo>
                      <a:pt x="1774" y="230"/>
                    </a:lnTo>
                    <a:lnTo>
                      <a:pt x="641" y="1366"/>
                    </a:lnTo>
                    <a:lnTo>
                      <a:pt x="631" y="1375"/>
                    </a:lnTo>
                    <a:lnTo>
                      <a:pt x="621" y="1382"/>
                    </a:lnTo>
                    <a:lnTo>
                      <a:pt x="610" y="1389"/>
                    </a:lnTo>
                    <a:lnTo>
                      <a:pt x="597" y="1394"/>
                    </a:lnTo>
                    <a:lnTo>
                      <a:pt x="585" y="1399"/>
                    </a:lnTo>
                    <a:lnTo>
                      <a:pt x="572" y="1402"/>
                    </a:lnTo>
                    <a:lnTo>
                      <a:pt x="559" y="1404"/>
                    </a:lnTo>
                    <a:lnTo>
                      <a:pt x="546" y="1404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Freeform 181">
                <a:extLst>
                  <a:ext uri="{FF2B5EF4-FFF2-40B4-BE49-F238E27FC236}">
                    <a16:creationId xmlns:a16="http://schemas.microsoft.com/office/drawing/2014/main" id="{E1EC4F88-3D71-46C5-B00C-6A117EA96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1120" y="1511895"/>
                <a:ext cx="92075" cy="92075"/>
              </a:xfrm>
              <a:custGeom>
                <a:avLst/>
                <a:gdLst>
                  <a:gd name="T0" fmla="*/ 134 w 1917"/>
                  <a:gd name="T1" fmla="*/ 1920 h 1920"/>
                  <a:gd name="T2" fmla="*/ 107 w 1917"/>
                  <a:gd name="T3" fmla="*/ 1918 h 1920"/>
                  <a:gd name="T4" fmla="*/ 82 w 1917"/>
                  <a:gd name="T5" fmla="*/ 1910 h 1920"/>
                  <a:gd name="T6" fmla="*/ 60 w 1917"/>
                  <a:gd name="T7" fmla="*/ 1898 h 1920"/>
                  <a:gd name="T8" fmla="*/ 39 w 1917"/>
                  <a:gd name="T9" fmla="*/ 1881 h 1920"/>
                  <a:gd name="T10" fmla="*/ 23 w 1917"/>
                  <a:gd name="T11" fmla="*/ 1861 h 1920"/>
                  <a:gd name="T12" fmla="*/ 11 w 1917"/>
                  <a:gd name="T13" fmla="*/ 1838 h 1920"/>
                  <a:gd name="T14" fmla="*/ 3 w 1917"/>
                  <a:gd name="T15" fmla="*/ 1814 h 1920"/>
                  <a:gd name="T16" fmla="*/ 0 w 1917"/>
                  <a:gd name="T17" fmla="*/ 1787 h 1920"/>
                  <a:gd name="T18" fmla="*/ 1 w 1917"/>
                  <a:gd name="T19" fmla="*/ 120 h 1920"/>
                  <a:gd name="T20" fmla="*/ 6 w 1917"/>
                  <a:gd name="T21" fmla="*/ 95 h 1920"/>
                  <a:gd name="T22" fmla="*/ 16 w 1917"/>
                  <a:gd name="T23" fmla="*/ 71 h 1920"/>
                  <a:gd name="T24" fmla="*/ 31 w 1917"/>
                  <a:gd name="T25" fmla="*/ 48 h 1920"/>
                  <a:gd name="T26" fmla="*/ 50 w 1917"/>
                  <a:gd name="T27" fmla="*/ 30 h 1920"/>
                  <a:gd name="T28" fmla="*/ 71 w 1917"/>
                  <a:gd name="T29" fmla="*/ 16 h 1920"/>
                  <a:gd name="T30" fmla="*/ 94 w 1917"/>
                  <a:gd name="T31" fmla="*/ 6 h 1920"/>
                  <a:gd name="T32" fmla="*/ 120 w 1917"/>
                  <a:gd name="T33" fmla="*/ 1 h 1920"/>
                  <a:gd name="T34" fmla="*/ 1165 w 1917"/>
                  <a:gd name="T35" fmla="*/ 0 h 1920"/>
                  <a:gd name="T36" fmla="*/ 1192 w 1917"/>
                  <a:gd name="T37" fmla="*/ 2 h 1920"/>
                  <a:gd name="T38" fmla="*/ 1217 w 1917"/>
                  <a:gd name="T39" fmla="*/ 10 h 1920"/>
                  <a:gd name="T40" fmla="*/ 1240 w 1917"/>
                  <a:gd name="T41" fmla="*/ 23 h 1920"/>
                  <a:gd name="T42" fmla="*/ 1260 w 1917"/>
                  <a:gd name="T43" fmla="*/ 39 h 1920"/>
                  <a:gd name="T44" fmla="*/ 1277 w 1917"/>
                  <a:gd name="T45" fmla="*/ 60 h 1920"/>
                  <a:gd name="T46" fmla="*/ 1289 w 1917"/>
                  <a:gd name="T47" fmla="*/ 82 h 1920"/>
                  <a:gd name="T48" fmla="*/ 1297 w 1917"/>
                  <a:gd name="T49" fmla="*/ 107 h 1920"/>
                  <a:gd name="T50" fmla="*/ 1299 w 1917"/>
                  <a:gd name="T51" fmla="*/ 134 h 1920"/>
                  <a:gd name="T52" fmla="*/ 1297 w 1917"/>
                  <a:gd name="T53" fmla="*/ 162 h 1920"/>
                  <a:gd name="T54" fmla="*/ 1289 w 1917"/>
                  <a:gd name="T55" fmla="*/ 187 h 1920"/>
                  <a:gd name="T56" fmla="*/ 1277 w 1917"/>
                  <a:gd name="T57" fmla="*/ 209 h 1920"/>
                  <a:gd name="T58" fmla="*/ 1260 w 1917"/>
                  <a:gd name="T59" fmla="*/ 229 h 1920"/>
                  <a:gd name="T60" fmla="*/ 1240 w 1917"/>
                  <a:gd name="T61" fmla="*/ 245 h 1920"/>
                  <a:gd name="T62" fmla="*/ 1217 w 1917"/>
                  <a:gd name="T63" fmla="*/ 258 h 1920"/>
                  <a:gd name="T64" fmla="*/ 1192 w 1917"/>
                  <a:gd name="T65" fmla="*/ 266 h 1920"/>
                  <a:gd name="T66" fmla="*/ 1165 w 1917"/>
                  <a:gd name="T67" fmla="*/ 269 h 1920"/>
                  <a:gd name="T68" fmla="*/ 268 w 1917"/>
                  <a:gd name="T69" fmla="*/ 1652 h 1920"/>
                  <a:gd name="T70" fmla="*/ 1649 w 1917"/>
                  <a:gd name="T71" fmla="*/ 1372 h 1920"/>
                  <a:gd name="T72" fmla="*/ 1652 w 1917"/>
                  <a:gd name="T73" fmla="*/ 1346 h 1920"/>
                  <a:gd name="T74" fmla="*/ 1660 w 1917"/>
                  <a:gd name="T75" fmla="*/ 1321 h 1920"/>
                  <a:gd name="T76" fmla="*/ 1672 w 1917"/>
                  <a:gd name="T77" fmla="*/ 1298 h 1920"/>
                  <a:gd name="T78" fmla="*/ 1688 w 1917"/>
                  <a:gd name="T79" fmla="*/ 1278 h 1920"/>
                  <a:gd name="T80" fmla="*/ 1709 w 1917"/>
                  <a:gd name="T81" fmla="*/ 1261 h 1920"/>
                  <a:gd name="T82" fmla="*/ 1731 w 1917"/>
                  <a:gd name="T83" fmla="*/ 1249 h 1920"/>
                  <a:gd name="T84" fmla="*/ 1756 w 1917"/>
                  <a:gd name="T85" fmla="*/ 1242 h 1920"/>
                  <a:gd name="T86" fmla="*/ 1783 w 1917"/>
                  <a:gd name="T87" fmla="*/ 1239 h 1920"/>
                  <a:gd name="T88" fmla="*/ 1810 w 1917"/>
                  <a:gd name="T89" fmla="*/ 1242 h 1920"/>
                  <a:gd name="T90" fmla="*/ 1836 w 1917"/>
                  <a:gd name="T91" fmla="*/ 1249 h 1920"/>
                  <a:gd name="T92" fmla="*/ 1858 w 1917"/>
                  <a:gd name="T93" fmla="*/ 1261 h 1920"/>
                  <a:gd name="T94" fmla="*/ 1878 w 1917"/>
                  <a:gd name="T95" fmla="*/ 1278 h 1920"/>
                  <a:gd name="T96" fmla="*/ 1894 w 1917"/>
                  <a:gd name="T97" fmla="*/ 1298 h 1920"/>
                  <a:gd name="T98" fmla="*/ 1907 w 1917"/>
                  <a:gd name="T99" fmla="*/ 1321 h 1920"/>
                  <a:gd name="T100" fmla="*/ 1914 w 1917"/>
                  <a:gd name="T101" fmla="*/ 1346 h 1920"/>
                  <a:gd name="T102" fmla="*/ 1917 w 1917"/>
                  <a:gd name="T103" fmla="*/ 1372 h 1920"/>
                  <a:gd name="T104" fmla="*/ 1916 w 1917"/>
                  <a:gd name="T105" fmla="*/ 1800 h 1920"/>
                  <a:gd name="T106" fmla="*/ 1911 w 1917"/>
                  <a:gd name="T107" fmla="*/ 1826 h 1920"/>
                  <a:gd name="T108" fmla="*/ 1901 w 1917"/>
                  <a:gd name="T109" fmla="*/ 1850 h 1920"/>
                  <a:gd name="T110" fmla="*/ 1887 w 1917"/>
                  <a:gd name="T111" fmla="*/ 1872 h 1920"/>
                  <a:gd name="T112" fmla="*/ 1869 w 1917"/>
                  <a:gd name="T113" fmla="*/ 1890 h 1920"/>
                  <a:gd name="T114" fmla="*/ 1847 w 1917"/>
                  <a:gd name="T115" fmla="*/ 1904 h 1920"/>
                  <a:gd name="T116" fmla="*/ 1824 w 1917"/>
                  <a:gd name="T117" fmla="*/ 1914 h 1920"/>
                  <a:gd name="T118" fmla="*/ 1797 w 1917"/>
                  <a:gd name="T119" fmla="*/ 1920 h 1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17" h="1920">
                    <a:moveTo>
                      <a:pt x="1783" y="1920"/>
                    </a:moveTo>
                    <a:lnTo>
                      <a:pt x="134" y="1920"/>
                    </a:lnTo>
                    <a:lnTo>
                      <a:pt x="120" y="1920"/>
                    </a:lnTo>
                    <a:lnTo>
                      <a:pt x="107" y="1918"/>
                    </a:lnTo>
                    <a:lnTo>
                      <a:pt x="94" y="1914"/>
                    </a:lnTo>
                    <a:lnTo>
                      <a:pt x="82" y="1910"/>
                    </a:lnTo>
                    <a:lnTo>
                      <a:pt x="71" y="1904"/>
                    </a:lnTo>
                    <a:lnTo>
                      <a:pt x="60" y="1898"/>
                    </a:lnTo>
                    <a:lnTo>
                      <a:pt x="50" y="1890"/>
                    </a:lnTo>
                    <a:lnTo>
                      <a:pt x="39" y="1881"/>
                    </a:lnTo>
                    <a:lnTo>
                      <a:pt x="31" y="1872"/>
                    </a:lnTo>
                    <a:lnTo>
                      <a:pt x="23" y="1861"/>
                    </a:lnTo>
                    <a:lnTo>
                      <a:pt x="16" y="1850"/>
                    </a:lnTo>
                    <a:lnTo>
                      <a:pt x="11" y="1838"/>
                    </a:lnTo>
                    <a:lnTo>
                      <a:pt x="6" y="1826"/>
                    </a:lnTo>
                    <a:lnTo>
                      <a:pt x="3" y="1814"/>
                    </a:lnTo>
                    <a:lnTo>
                      <a:pt x="1" y="1800"/>
                    </a:lnTo>
                    <a:lnTo>
                      <a:pt x="0" y="1787"/>
                    </a:lnTo>
                    <a:lnTo>
                      <a:pt x="0" y="134"/>
                    </a:lnTo>
                    <a:lnTo>
                      <a:pt x="1" y="120"/>
                    </a:lnTo>
                    <a:lnTo>
                      <a:pt x="3" y="107"/>
                    </a:lnTo>
                    <a:lnTo>
                      <a:pt x="6" y="95"/>
                    </a:lnTo>
                    <a:lnTo>
                      <a:pt x="11" y="82"/>
                    </a:lnTo>
                    <a:lnTo>
                      <a:pt x="16" y="71"/>
                    </a:lnTo>
                    <a:lnTo>
                      <a:pt x="23" y="60"/>
                    </a:lnTo>
                    <a:lnTo>
                      <a:pt x="31" y="48"/>
                    </a:lnTo>
                    <a:lnTo>
                      <a:pt x="39" y="39"/>
                    </a:lnTo>
                    <a:lnTo>
                      <a:pt x="50" y="30"/>
                    </a:lnTo>
                    <a:lnTo>
                      <a:pt x="60" y="23"/>
                    </a:lnTo>
                    <a:lnTo>
                      <a:pt x="71" y="16"/>
                    </a:lnTo>
                    <a:lnTo>
                      <a:pt x="82" y="10"/>
                    </a:lnTo>
                    <a:lnTo>
                      <a:pt x="94" y="6"/>
                    </a:lnTo>
                    <a:lnTo>
                      <a:pt x="107" y="3"/>
                    </a:lnTo>
                    <a:lnTo>
                      <a:pt x="120" y="1"/>
                    </a:lnTo>
                    <a:lnTo>
                      <a:pt x="134" y="0"/>
                    </a:lnTo>
                    <a:lnTo>
                      <a:pt x="1165" y="0"/>
                    </a:lnTo>
                    <a:lnTo>
                      <a:pt x="1178" y="0"/>
                    </a:lnTo>
                    <a:lnTo>
                      <a:pt x="1192" y="2"/>
                    </a:lnTo>
                    <a:lnTo>
                      <a:pt x="1204" y="6"/>
                    </a:lnTo>
                    <a:lnTo>
                      <a:pt x="1217" y="10"/>
                    </a:lnTo>
                    <a:lnTo>
                      <a:pt x="1229" y="16"/>
                    </a:lnTo>
                    <a:lnTo>
                      <a:pt x="1240" y="23"/>
                    </a:lnTo>
                    <a:lnTo>
                      <a:pt x="1251" y="30"/>
                    </a:lnTo>
                    <a:lnTo>
                      <a:pt x="1260" y="39"/>
                    </a:lnTo>
                    <a:lnTo>
                      <a:pt x="1269" y="48"/>
                    </a:lnTo>
                    <a:lnTo>
                      <a:pt x="1277" y="60"/>
                    </a:lnTo>
                    <a:lnTo>
                      <a:pt x="1283" y="70"/>
                    </a:lnTo>
                    <a:lnTo>
                      <a:pt x="1289" y="82"/>
                    </a:lnTo>
                    <a:lnTo>
                      <a:pt x="1293" y="94"/>
                    </a:lnTo>
                    <a:lnTo>
                      <a:pt x="1297" y="107"/>
                    </a:lnTo>
                    <a:lnTo>
                      <a:pt x="1299" y="120"/>
                    </a:lnTo>
                    <a:lnTo>
                      <a:pt x="1299" y="134"/>
                    </a:lnTo>
                    <a:lnTo>
                      <a:pt x="1299" y="148"/>
                    </a:lnTo>
                    <a:lnTo>
                      <a:pt x="1297" y="162"/>
                    </a:lnTo>
                    <a:lnTo>
                      <a:pt x="1293" y="174"/>
                    </a:lnTo>
                    <a:lnTo>
                      <a:pt x="1289" y="187"/>
                    </a:lnTo>
                    <a:lnTo>
                      <a:pt x="1283" y="198"/>
                    </a:lnTo>
                    <a:lnTo>
                      <a:pt x="1277" y="209"/>
                    </a:lnTo>
                    <a:lnTo>
                      <a:pt x="1269" y="219"/>
                    </a:lnTo>
                    <a:lnTo>
                      <a:pt x="1260" y="229"/>
                    </a:lnTo>
                    <a:lnTo>
                      <a:pt x="1251" y="237"/>
                    </a:lnTo>
                    <a:lnTo>
                      <a:pt x="1240" y="245"/>
                    </a:lnTo>
                    <a:lnTo>
                      <a:pt x="1229" y="253"/>
                    </a:lnTo>
                    <a:lnTo>
                      <a:pt x="1217" y="258"/>
                    </a:lnTo>
                    <a:lnTo>
                      <a:pt x="1204" y="263"/>
                    </a:lnTo>
                    <a:lnTo>
                      <a:pt x="1192" y="266"/>
                    </a:lnTo>
                    <a:lnTo>
                      <a:pt x="1178" y="268"/>
                    </a:lnTo>
                    <a:lnTo>
                      <a:pt x="1165" y="269"/>
                    </a:lnTo>
                    <a:lnTo>
                      <a:pt x="268" y="268"/>
                    </a:lnTo>
                    <a:lnTo>
                      <a:pt x="268" y="1652"/>
                    </a:lnTo>
                    <a:lnTo>
                      <a:pt x="1649" y="1652"/>
                    </a:lnTo>
                    <a:lnTo>
                      <a:pt x="1649" y="1372"/>
                    </a:lnTo>
                    <a:lnTo>
                      <a:pt x="1650" y="1359"/>
                    </a:lnTo>
                    <a:lnTo>
                      <a:pt x="1652" y="1346"/>
                    </a:lnTo>
                    <a:lnTo>
                      <a:pt x="1655" y="1333"/>
                    </a:lnTo>
                    <a:lnTo>
                      <a:pt x="1660" y="1321"/>
                    </a:lnTo>
                    <a:lnTo>
                      <a:pt x="1665" y="1309"/>
                    </a:lnTo>
                    <a:lnTo>
                      <a:pt x="1672" y="1298"/>
                    </a:lnTo>
                    <a:lnTo>
                      <a:pt x="1680" y="1287"/>
                    </a:lnTo>
                    <a:lnTo>
                      <a:pt x="1688" y="1278"/>
                    </a:lnTo>
                    <a:lnTo>
                      <a:pt x="1699" y="1269"/>
                    </a:lnTo>
                    <a:lnTo>
                      <a:pt x="1709" y="1261"/>
                    </a:lnTo>
                    <a:lnTo>
                      <a:pt x="1720" y="1255"/>
                    </a:lnTo>
                    <a:lnTo>
                      <a:pt x="1731" y="1249"/>
                    </a:lnTo>
                    <a:lnTo>
                      <a:pt x="1743" y="1245"/>
                    </a:lnTo>
                    <a:lnTo>
                      <a:pt x="1756" y="1242"/>
                    </a:lnTo>
                    <a:lnTo>
                      <a:pt x="1769" y="1240"/>
                    </a:lnTo>
                    <a:lnTo>
                      <a:pt x="1783" y="1239"/>
                    </a:lnTo>
                    <a:lnTo>
                      <a:pt x="1797" y="1240"/>
                    </a:lnTo>
                    <a:lnTo>
                      <a:pt x="1810" y="1242"/>
                    </a:lnTo>
                    <a:lnTo>
                      <a:pt x="1824" y="1245"/>
                    </a:lnTo>
                    <a:lnTo>
                      <a:pt x="1836" y="1249"/>
                    </a:lnTo>
                    <a:lnTo>
                      <a:pt x="1847" y="1255"/>
                    </a:lnTo>
                    <a:lnTo>
                      <a:pt x="1858" y="1261"/>
                    </a:lnTo>
                    <a:lnTo>
                      <a:pt x="1869" y="1269"/>
                    </a:lnTo>
                    <a:lnTo>
                      <a:pt x="1878" y="1278"/>
                    </a:lnTo>
                    <a:lnTo>
                      <a:pt x="1887" y="1287"/>
                    </a:lnTo>
                    <a:lnTo>
                      <a:pt x="1894" y="1298"/>
                    </a:lnTo>
                    <a:lnTo>
                      <a:pt x="1901" y="1309"/>
                    </a:lnTo>
                    <a:lnTo>
                      <a:pt x="1907" y="1321"/>
                    </a:lnTo>
                    <a:lnTo>
                      <a:pt x="1911" y="1333"/>
                    </a:lnTo>
                    <a:lnTo>
                      <a:pt x="1914" y="1346"/>
                    </a:lnTo>
                    <a:lnTo>
                      <a:pt x="1916" y="1359"/>
                    </a:lnTo>
                    <a:lnTo>
                      <a:pt x="1917" y="1372"/>
                    </a:lnTo>
                    <a:lnTo>
                      <a:pt x="1917" y="1787"/>
                    </a:lnTo>
                    <a:lnTo>
                      <a:pt x="1916" y="1800"/>
                    </a:lnTo>
                    <a:lnTo>
                      <a:pt x="1914" y="1814"/>
                    </a:lnTo>
                    <a:lnTo>
                      <a:pt x="1911" y="1826"/>
                    </a:lnTo>
                    <a:lnTo>
                      <a:pt x="1907" y="1838"/>
                    </a:lnTo>
                    <a:lnTo>
                      <a:pt x="1901" y="1850"/>
                    </a:lnTo>
                    <a:lnTo>
                      <a:pt x="1894" y="1861"/>
                    </a:lnTo>
                    <a:lnTo>
                      <a:pt x="1887" y="1872"/>
                    </a:lnTo>
                    <a:lnTo>
                      <a:pt x="1878" y="1881"/>
                    </a:lnTo>
                    <a:lnTo>
                      <a:pt x="1869" y="1890"/>
                    </a:lnTo>
                    <a:lnTo>
                      <a:pt x="1858" y="1898"/>
                    </a:lnTo>
                    <a:lnTo>
                      <a:pt x="1847" y="1904"/>
                    </a:lnTo>
                    <a:lnTo>
                      <a:pt x="1836" y="1910"/>
                    </a:lnTo>
                    <a:lnTo>
                      <a:pt x="1824" y="1914"/>
                    </a:lnTo>
                    <a:lnTo>
                      <a:pt x="1810" y="1918"/>
                    </a:lnTo>
                    <a:lnTo>
                      <a:pt x="1797" y="1920"/>
                    </a:lnTo>
                    <a:lnTo>
                      <a:pt x="1783" y="192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Freeform 182">
                <a:extLst>
                  <a:ext uri="{FF2B5EF4-FFF2-40B4-BE49-F238E27FC236}">
                    <a16:creationId xmlns:a16="http://schemas.microsoft.com/office/drawing/2014/main" id="{36A56249-1CFD-48D5-A08E-CD9F8A980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9695" y="1507133"/>
                <a:ext cx="87312" cy="66675"/>
              </a:xfrm>
              <a:custGeom>
                <a:avLst/>
                <a:gdLst>
                  <a:gd name="T0" fmla="*/ 546 w 1814"/>
                  <a:gd name="T1" fmla="*/ 1406 h 1406"/>
                  <a:gd name="T2" fmla="*/ 520 w 1814"/>
                  <a:gd name="T3" fmla="*/ 1403 h 1406"/>
                  <a:gd name="T4" fmla="*/ 495 w 1814"/>
                  <a:gd name="T5" fmla="*/ 1395 h 1406"/>
                  <a:gd name="T6" fmla="*/ 471 w 1814"/>
                  <a:gd name="T7" fmla="*/ 1382 h 1406"/>
                  <a:gd name="T8" fmla="*/ 451 w 1814"/>
                  <a:gd name="T9" fmla="*/ 1366 h 1406"/>
                  <a:gd name="T10" fmla="*/ 30 w 1814"/>
                  <a:gd name="T11" fmla="*/ 943 h 1406"/>
                  <a:gd name="T12" fmla="*/ 15 w 1814"/>
                  <a:gd name="T13" fmla="*/ 920 h 1406"/>
                  <a:gd name="T14" fmla="*/ 5 w 1814"/>
                  <a:gd name="T15" fmla="*/ 895 h 1406"/>
                  <a:gd name="T16" fmla="*/ 0 w 1814"/>
                  <a:gd name="T17" fmla="*/ 870 h 1406"/>
                  <a:gd name="T18" fmla="*/ 0 w 1814"/>
                  <a:gd name="T19" fmla="*/ 845 h 1406"/>
                  <a:gd name="T20" fmla="*/ 5 w 1814"/>
                  <a:gd name="T21" fmla="*/ 819 h 1406"/>
                  <a:gd name="T22" fmla="*/ 15 w 1814"/>
                  <a:gd name="T23" fmla="*/ 795 h 1406"/>
                  <a:gd name="T24" fmla="*/ 30 w 1814"/>
                  <a:gd name="T25" fmla="*/ 773 h 1406"/>
                  <a:gd name="T26" fmla="*/ 49 w 1814"/>
                  <a:gd name="T27" fmla="*/ 754 h 1406"/>
                  <a:gd name="T28" fmla="*/ 72 w 1814"/>
                  <a:gd name="T29" fmla="*/ 739 h 1406"/>
                  <a:gd name="T30" fmla="*/ 96 w 1814"/>
                  <a:gd name="T31" fmla="*/ 728 h 1406"/>
                  <a:gd name="T32" fmla="*/ 121 w 1814"/>
                  <a:gd name="T33" fmla="*/ 723 h 1406"/>
                  <a:gd name="T34" fmla="*/ 147 w 1814"/>
                  <a:gd name="T35" fmla="*/ 723 h 1406"/>
                  <a:gd name="T36" fmla="*/ 172 w 1814"/>
                  <a:gd name="T37" fmla="*/ 728 h 1406"/>
                  <a:gd name="T38" fmla="*/ 196 w 1814"/>
                  <a:gd name="T39" fmla="*/ 739 h 1406"/>
                  <a:gd name="T40" fmla="*/ 218 w 1814"/>
                  <a:gd name="T41" fmla="*/ 754 h 1406"/>
                  <a:gd name="T42" fmla="*/ 546 w 1814"/>
                  <a:gd name="T43" fmla="*/ 1081 h 1406"/>
                  <a:gd name="T44" fmla="*/ 1595 w 1814"/>
                  <a:gd name="T45" fmla="*/ 30 h 1406"/>
                  <a:gd name="T46" fmla="*/ 1617 w 1814"/>
                  <a:gd name="T47" fmla="*/ 15 h 1406"/>
                  <a:gd name="T48" fmla="*/ 1641 w 1814"/>
                  <a:gd name="T49" fmla="*/ 6 h 1406"/>
                  <a:gd name="T50" fmla="*/ 1667 w 1814"/>
                  <a:gd name="T51" fmla="*/ 1 h 1406"/>
                  <a:gd name="T52" fmla="*/ 1693 w 1814"/>
                  <a:gd name="T53" fmla="*/ 1 h 1406"/>
                  <a:gd name="T54" fmla="*/ 1718 w 1814"/>
                  <a:gd name="T55" fmla="*/ 6 h 1406"/>
                  <a:gd name="T56" fmla="*/ 1742 w 1814"/>
                  <a:gd name="T57" fmla="*/ 15 h 1406"/>
                  <a:gd name="T58" fmla="*/ 1764 w 1814"/>
                  <a:gd name="T59" fmla="*/ 30 h 1406"/>
                  <a:gd name="T60" fmla="*/ 1784 w 1814"/>
                  <a:gd name="T61" fmla="*/ 49 h 1406"/>
                  <a:gd name="T62" fmla="*/ 1799 w 1814"/>
                  <a:gd name="T63" fmla="*/ 73 h 1406"/>
                  <a:gd name="T64" fmla="*/ 1809 w 1814"/>
                  <a:gd name="T65" fmla="*/ 97 h 1406"/>
                  <a:gd name="T66" fmla="*/ 1814 w 1814"/>
                  <a:gd name="T67" fmla="*/ 122 h 1406"/>
                  <a:gd name="T68" fmla="*/ 1814 w 1814"/>
                  <a:gd name="T69" fmla="*/ 147 h 1406"/>
                  <a:gd name="T70" fmla="*/ 1809 w 1814"/>
                  <a:gd name="T71" fmla="*/ 173 h 1406"/>
                  <a:gd name="T72" fmla="*/ 1799 w 1814"/>
                  <a:gd name="T73" fmla="*/ 198 h 1406"/>
                  <a:gd name="T74" fmla="*/ 1784 w 1814"/>
                  <a:gd name="T75" fmla="*/ 220 h 1406"/>
                  <a:gd name="T76" fmla="*/ 641 w 1814"/>
                  <a:gd name="T77" fmla="*/ 1365 h 1406"/>
                  <a:gd name="T78" fmla="*/ 621 w 1814"/>
                  <a:gd name="T79" fmla="*/ 1382 h 1406"/>
                  <a:gd name="T80" fmla="*/ 597 w 1814"/>
                  <a:gd name="T81" fmla="*/ 1394 h 1406"/>
                  <a:gd name="T82" fmla="*/ 572 w 1814"/>
                  <a:gd name="T83" fmla="*/ 1403 h 1406"/>
                  <a:gd name="T84" fmla="*/ 546 w 1814"/>
                  <a:gd name="T85" fmla="*/ 1406 h 1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14" h="1406">
                    <a:moveTo>
                      <a:pt x="546" y="1406"/>
                    </a:moveTo>
                    <a:lnTo>
                      <a:pt x="546" y="1406"/>
                    </a:lnTo>
                    <a:lnTo>
                      <a:pt x="533" y="1405"/>
                    </a:lnTo>
                    <a:lnTo>
                      <a:pt x="520" y="1403"/>
                    </a:lnTo>
                    <a:lnTo>
                      <a:pt x="507" y="1399"/>
                    </a:lnTo>
                    <a:lnTo>
                      <a:pt x="495" y="1395"/>
                    </a:lnTo>
                    <a:lnTo>
                      <a:pt x="482" y="1389"/>
                    </a:lnTo>
                    <a:lnTo>
                      <a:pt x="471" y="1382"/>
                    </a:lnTo>
                    <a:lnTo>
                      <a:pt x="461" y="1374"/>
                    </a:lnTo>
                    <a:lnTo>
                      <a:pt x="451" y="1366"/>
                    </a:lnTo>
                    <a:lnTo>
                      <a:pt x="40" y="953"/>
                    </a:lnTo>
                    <a:lnTo>
                      <a:pt x="30" y="943"/>
                    </a:lnTo>
                    <a:lnTo>
                      <a:pt x="22" y="932"/>
                    </a:lnTo>
                    <a:lnTo>
                      <a:pt x="15" y="920"/>
                    </a:lnTo>
                    <a:lnTo>
                      <a:pt x="9" y="908"/>
                    </a:lnTo>
                    <a:lnTo>
                      <a:pt x="5" y="895"/>
                    </a:lnTo>
                    <a:lnTo>
                      <a:pt x="2" y="883"/>
                    </a:lnTo>
                    <a:lnTo>
                      <a:pt x="0" y="870"/>
                    </a:lnTo>
                    <a:lnTo>
                      <a:pt x="0" y="858"/>
                    </a:lnTo>
                    <a:lnTo>
                      <a:pt x="0" y="845"/>
                    </a:lnTo>
                    <a:lnTo>
                      <a:pt x="2" y="832"/>
                    </a:lnTo>
                    <a:lnTo>
                      <a:pt x="5" y="819"/>
                    </a:lnTo>
                    <a:lnTo>
                      <a:pt x="9" y="807"/>
                    </a:lnTo>
                    <a:lnTo>
                      <a:pt x="15" y="795"/>
                    </a:lnTo>
                    <a:lnTo>
                      <a:pt x="22" y="783"/>
                    </a:lnTo>
                    <a:lnTo>
                      <a:pt x="30" y="773"/>
                    </a:lnTo>
                    <a:lnTo>
                      <a:pt x="39" y="763"/>
                    </a:lnTo>
                    <a:lnTo>
                      <a:pt x="49" y="754"/>
                    </a:lnTo>
                    <a:lnTo>
                      <a:pt x="60" y="746"/>
                    </a:lnTo>
                    <a:lnTo>
                      <a:pt x="72" y="739"/>
                    </a:lnTo>
                    <a:lnTo>
                      <a:pt x="83" y="732"/>
                    </a:lnTo>
                    <a:lnTo>
                      <a:pt x="96" y="728"/>
                    </a:lnTo>
                    <a:lnTo>
                      <a:pt x="108" y="725"/>
                    </a:lnTo>
                    <a:lnTo>
                      <a:pt x="121" y="723"/>
                    </a:lnTo>
                    <a:lnTo>
                      <a:pt x="135" y="723"/>
                    </a:lnTo>
                    <a:lnTo>
                      <a:pt x="147" y="723"/>
                    </a:lnTo>
                    <a:lnTo>
                      <a:pt x="160" y="725"/>
                    </a:lnTo>
                    <a:lnTo>
                      <a:pt x="172" y="728"/>
                    </a:lnTo>
                    <a:lnTo>
                      <a:pt x="184" y="732"/>
                    </a:lnTo>
                    <a:lnTo>
                      <a:pt x="196" y="739"/>
                    </a:lnTo>
                    <a:lnTo>
                      <a:pt x="208" y="746"/>
                    </a:lnTo>
                    <a:lnTo>
                      <a:pt x="218" y="754"/>
                    </a:lnTo>
                    <a:lnTo>
                      <a:pt x="228" y="763"/>
                    </a:lnTo>
                    <a:lnTo>
                      <a:pt x="546" y="1081"/>
                    </a:lnTo>
                    <a:lnTo>
                      <a:pt x="1585" y="39"/>
                    </a:lnTo>
                    <a:lnTo>
                      <a:pt x="1595" y="30"/>
                    </a:lnTo>
                    <a:lnTo>
                      <a:pt x="1606" y="22"/>
                    </a:lnTo>
                    <a:lnTo>
                      <a:pt x="1617" y="15"/>
                    </a:lnTo>
                    <a:lnTo>
                      <a:pt x="1629" y="10"/>
                    </a:lnTo>
                    <a:lnTo>
                      <a:pt x="1641" y="6"/>
                    </a:lnTo>
                    <a:lnTo>
                      <a:pt x="1654" y="3"/>
                    </a:lnTo>
                    <a:lnTo>
                      <a:pt x="1667" y="1"/>
                    </a:lnTo>
                    <a:lnTo>
                      <a:pt x="1680" y="0"/>
                    </a:lnTo>
                    <a:lnTo>
                      <a:pt x="1693" y="1"/>
                    </a:lnTo>
                    <a:lnTo>
                      <a:pt x="1705" y="3"/>
                    </a:lnTo>
                    <a:lnTo>
                      <a:pt x="1718" y="6"/>
                    </a:lnTo>
                    <a:lnTo>
                      <a:pt x="1730" y="10"/>
                    </a:lnTo>
                    <a:lnTo>
                      <a:pt x="1742" y="15"/>
                    </a:lnTo>
                    <a:lnTo>
                      <a:pt x="1753" y="22"/>
                    </a:lnTo>
                    <a:lnTo>
                      <a:pt x="1764" y="30"/>
                    </a:lnTo>
                    <a:lnTo>
                      <a:pt x="1774" y="39"/>
                    </a:lnTo>
                    <a:lnTo>
                      <a:pt x="1784" y="49"/>
                    </a:lnTo>
                    <a:lnTo>
                      <a:pt x="1792" y="60"/>
                    </a:lnTo>
                    <a:lnTo>
                      <a:pt x="1799" y="73"/>
                    </a:lnTo>
                    <a:lnTo>
                      <a:pt x="1804" y="85"/>
                    </a:lnTo>
                    <a:lnTo>
                      <a:pt x="1809" y="97"/>
                    </a:lnTo>
                    <a:lnTo>
                      <a:pt x="1812" y="109"/>
                    </a:lnTo>
                    <a:lnTo>
                      <a:pt x="1814" y="122"/>
                    </a:lnTo>
                    <a:lnTo>
                      <a:pt x="1814" y="135"/>
                    </a:lnTo>
                    <a:lnTo>
                      <a:pt x="1814" y="147"/>
                    </a:lnTo>
                    <a:lnTo>
                      <a:pt x="1812" y="160"/>
                    </a:lnTo>
                    <a:lnTo>
                      <a:pt x="1809" y="173"/>
                    </a:lnTo>
                    <a:lnTo>
                      <a:pt x="1804" y="186"/>
                    </a:lnTo>
                    <a:lnTo>
                      <a:pt x="1799" y="198"/>
                    </a:lnTo>
                    <a:lnTo>
                      <a:pt x="1792" y="209"/>
                    </a:lnTo>
                    <a:lnTo>
                      <a:pt x="1784" y="220"/>
                    </a:lnTo>
                    <a:lnTo>
                      <a:pt x="1774" y="230"/>
                    </a:lnTo>
                    <a:lnTo>
                      <a:pt x="641" y="1365"/>
                    </a:lnTo>
                    <a:lnTo>
                      <a:pt x="631" y="1374"/>
                    </a:lnTo>
                    <a:lnTo>
                      <a:pt x="621" y="1382"/>
                    </a:lnTo>
                    <a:lnTo>
                      <a:pt x="610" y="1389"/>
                    </a:lnTo>
                    <a:lnTo>
                      <a:pt x="597" y="1394"/>
                    </a:lnTo>
                    <a:lnTo>
                      <a:pt x="585" y="1399"/>
                    </a:lnTo>
                    <a:lnTo>
                      <a:pt x="572" y="1403"/>
                    </a:lnTo>
                    <a:lnTo>
                      <a:pt x="559" y="1405"/>
                    </a:lnTo>
                    <a:lnTo>
                      <a:pt x="546" y="1406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Freeform 183">
                <a:extLst>
                  <a:ext uri="{FF2B5EF4-FFF2-40B4-BE49-F238E27FC236}">
                    <a16:creationId xmlns:a16="http://schemas.microsoft.com/office/drawing/2014/main" id="{FE726DE8-ADC9-4CFB-9CE5-1EB85EFE7E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9707" y="1392833"/>
                <a:ext cx="112712" cy="12700"/>
              </a:xfrm>
              <a:custGeom>
                <a:avLst/>
                <a:gdLst>
                  <a:gd name="T0" fmla="*/ 134 w 2329"/>
                  <a:gd name="T1" fmla="*/ 269 h 269"/>
                  <a:gd name="T2" fmla="*/ 107 w 2329"/>
                  <a:gd name="T3" fmla="*/ 267 h 269"/>
                  <a:gd name="T4" fmla="*/ 82 w 2329"/>
                  <a:gd name="T5" fmla="*/ 259 h 269"/>
                  <a:gd name="T6" fmla="*/ 58 w 2329"/>
                  <a:gd name="T7" fmla="*/ 246 h 269"/>
                  <a:gd name="T8" fmla="*/ 39 w 2329"/>
                  <a:gd name="T9" fmla="*/ 229 h 269"/>
                  <a:gd name="T10" fmla="*/ 23 w 2329"/>
                  <a:gd name="T11" fmla="*/ 210 h 269"/>
                  <a:gd name="T12" fmla="*/ 10 w 2329"/>
                  <a:gd name="T13" fmla="*/ 187 h 269"/>
                  <a:gd name="T14" fmla="*/ 2 w 2329"/>
                  <a:gd name="T15" fmla="*/ 162 h 269"/>
                  <a:gd name="T16" fmla="*/ 0 w 2329"/>
                  <a:gd name="T17" fmla="*/ 134 h 269"/>
                  <a:gd name="T18" fmla="*/ 2 w 2329"/>
                  <a:gd name="T19" fmla="*/ 107 h 269"/>
                  <a:gd name="T20" fmla="*/ 10 w 2329"/>
                  <a:gd name="T21" fmla="*/ 82 h 269"/>
                  <a:gd name="T22" fmla="*/ 23 w 2329"/>
                  <a:gd name="T23" fmla="*/ 59 h 269"/>
                  <a:gd name="T24" fmla="*/ 39 w 2329"/>
                  <a:gd name="T25" fmla="*/ 39 h 269"/>
                  <a:gd name="T26" fmla="*/ 58 w 2329"/>
                  <a:gd name="T27" fmla="*/ 23 h 269"/>
                  <a:gd name="T28" fmla="*/ 82 w 2329"/>
                  <a:gd name="T29" fmla="*/ 11 h 269"/>
                  <a:gd name="T30" fmla="*/ 107 w 2329"/>
                  <a:gd name="T31" fmla="*/ 3 h 269"/>
                  <a:gd name="T32" fmla="*/ 134 w 2329"/>
                  <a:gd name="T33" fmla="*/ 0 h 269"/>
                  <a:gd name="T34" fmla="*/ 2209 w 2329"/>
                  <a:gd name="T35" fmla="*/ 1 h 269"/>
                  <a:gd name="T36" fmla="*/ 2235 w 2329"/>
                  <a:gd name="T37" fmla="*/ 6 h 269"/>
                  <a:gd name="T38" fmla="*/ 2259 w 2329"/>
                  <a:gd name="T39" fmla="*/ 16 h 269"/>
                  <a:gd name="T40" fmla="*/ 2280 w 2329"/>
                  <a:gd name="T41" fmla="*/ 30 h 269"/>
                  <a:gd name="T42" fmla="*/ 2298 w 2329"/>
                  <a:gd name="T43" fmla="*/ 49 h 269"/>
                  <a:gd name="T44" fmla="*/ 2312 w 2329"/>
                  <a:gd name="T45" fmla="*/ 71 h 269"/>
                  <a:gd name="T46" fmla="*/ 2323 w 2329"/>
                  <a:gd name="T47" fmla="*/ 95 h 269"/>
                  <a:gd name="T48" fmla="*/ 2329 w 2329"/>
                  <a:gd name="T49" fmla="*/ 121 h 269"/>
                  <a:gd name="T50" fmla="*/ 2329 w 2329"/>
                  <a:gd name="T51" fmla="*/ 148 h 269"/>
                  <a:gd name="T52" fmla="*/ 2323 w 2329"/>
                  <a:gd name="T53" fmla="*/ 175 h 269"/>
                  <a:gd name="T54" fmla="*/ 2312 w 2329"/>
                  <a:gd name="T55" fmla="*/ 199 h 269"/>
                  <a:gd name="T56" fmla="*/ 2298 w 2329"/>
                  <a:gd name="T57" fmla="*/ 220 h 269"/>
                  <a:gd name="T58" fmla="*/ 2280 w 2329"/>
                  <a:gd name="T59" fmla="*/ 238 h 269"/>
                  <a:gd name="T60" fmla="*/ 2259 w 2329"/>
                  <a:gd name="T61" fmla="*/ 252 h 269"/>
                  <a:gd name="T62" fmla="*/ 2235 w 2329"/>
                  <a:gd name="T63" fmla="*/ 263 h 269"/>
                  <a:gd name="T64" fmla="*/ 2209 w 2329"/>
                  <a:gd name="T65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29" h="269">
                    <a:moveTo>
                      <a:pt x="2196" y="269"/>
                    </a:moveTo>
                    <a:lnTo>
                      <a:pt x="134" y="269"/>
                    </a:lnTo>
                    <a:lnTo>
                      <a:pt x="120" y="269"/>
                    </a:lnTo>
                    <a:lnTo>
                      <a:pt x="107" y="267"/>
                    </a:lnTo>
                    <a:lnTo>
                      <a:pt x="94" y="263"/>
                    </a:lnTo>
                    <a:lnTo>
                      <a:pt x="82" y="259"/>
                    </a:lnTo>
                    <a:lnTo>
                      <a:pt x="70" y="252"/>
                    </a:lnTo>
                    <a:lnTo>
                      <a:pt x="58" y="246"/>
                    </a:lnTo>
                    <a:lnTo>
                      <a:pt x="48" y="238"/>
                    </a:lnTo>
                    <a:lnTo>
                      <a:pt x="39" y="229"/>
                    </a:lnTo>
                    <a:lnTo>
                      <a:pt x="30" y="220"/>
                    </a:lnTo>
                    <a:lnTo>
                      <a:pt x="23" y="210"/>
                    </a:lnTo>
                    <a:lnTo>
                      <a:pt x="16" y="199"/>
                    </a:lnTo>
                    <a:lnTo>
                      <a:pt x="10" y="187"/>
                    </a:lnTo>
                    <a:lnTo>
                      <a:pt x="6" y="175"/>
                    </a:lnTo>
                    <a:lnTo>
                      <a:pt x="2" y="162"/>
                    </a:lnTo>
                    <a:lnTo>
                      <a:pt x="0" y="148"/>
                    </a:lnTo>
                    <a:lnTo>
                      <a:pt x="0" y="134"/>
                    </a:lnTo>
                    <a:lnTo>
                      <a:pt x="0" y="121"/>
                    </a:lnTo>
                    <a:lnTo>
                      <a:pt x="2" y="107"/>
                    </a:lnTo>
                    <a:lnTo>
                      <a:pt x="6" y="95"/>
                    </a:lnTo>
                    <a:lnTo>
                      <a:pt x="10" y="82"/>
                    </a:lnTo>
                    <a:lnTo>
                      <a:pt x="16" y="71"/>
                    </a:lnTo>
                    <a:lnTo>
                      <a:pt x="23" y="59"/>
                    </a:lnTo>
                    <a:lnTo>
                      <a:pt x="30" y="49"/>
                    </a:lnTo>
                    <a:lnTo>
                      <a:pt x="39" y="39"/>
                    </a:lnTo>
                    <a:lnTo>
                      <a:pt x="48" y="30"/>
                    </a:lnTo>
                    <a:lnTo>
                      <a:pt x="58" y="23"/>
                    </a:lnTo>
                    <a:lnTo>
                      <a:pt x="70" y="16"/>
                    </a:lnTo>
                    <a:lnTo>
                      <a:pt x="82" y="11"/>
                    </a:lnTo>
                    <a:lnTo>
                      <a:pt x="94" y="6"/>
                    </a:lnTo>
                    <a:lnTo>
                      <a:pt x="107" y="3"/>
                    </a:lnTo>
                    <a:lnTo>
                      <a:pt x="120" y="1"/>
                    </a:lnTo>
                    <a:lnTo>
                      <a:pt x="134" y="0"/>
                    </a:lnTo>
                    <a:lnTo>
                      <a:pt x="2196" y="0"/>
                    </a:lnTo>
                    <a:lnTo>
                      <a:pt x="2209" y="1"/>
                    </a:lnTo>
                    <a:lnTo>
                      <a:pt x="2222" y="3"/>
                    </a:lnTo>
                    <a:lnTo>
                      <a:pt x="2235" y="6"/>
                    </a:lnTo>
                    <a:lnTo>
                      <a:pt x="2247" y="11"/>
                    </a:lnTo>
                    <a:lnTo>
                      <a:pt x="2259" y="16"/>
                    </a:lnTo>
                    <a:lnTo>
                      <a:pt x="2270" y="23"/>
                    </a:lnTo>
                    <a:lnTo>
                      <a:pt x="2280" y="30"/>
                    </a:lnTo>
                    <a:lnTo>
                      <a:pt x="2290" y="39"/>
                    </a:lnTo>
                    <a:lnTo>
                      <a:pt x="2298" y="49"/>
                    </a:lnTo>
                    <a:lnTo>
                      <a:pt x="2306" y="59"/>
                    </a:lnTo>
                    <a:lnTo>
                      <a:pt x="2312" y="71"/>
                    </a:lnTo>
                    <a:lnTo>
                      <a:pt x="2319" y="82"/>
                    </a:lnTo>
                    <a:lnTo>
                      <a:pt x="2323" y="95"/>
                    </a:lnTo>
                    <a:lnTo>
                      <a:pt x="2327" y="107"/>
                    </a:lnTo>
                    <a:lnTo>
                      <a:pt x="2329" y="121"/>
                    </a:lnTo>
                    <a:lnTo>
                      <a:pt x="2329" y="134"/>
                    </a:lnTo>
                    <a:lnTo>
                      <a:pt x="2329" y="148"/>
                    </a:lnTo>
                    <a:lnTo>
                      <a:pt x="2327" y="162"/>
                    </a:lnTo>
                    <a:lnTo>
                      <a:pt x="2323" y="175"/>
                    </a:lnTo>
                    <a:lnTo>
                      <a:pt x="2319" y="187"/>
                    </a:lnTo>
                    <a:lnTo>
                      <a:pt x="2312" y="199"/>
                    </a:lnTo>
                    <a:lnTo>
                      <a:pt x="2306" y="210"/>
                    </a:lnTo>
                    <a:lnTo>
                      <a:pt x="2298" y="220"/>
                    </a:lnTo>
                    <a:lnTo>
                      <a:pt x="2289" y="229"/>
                    </a:lnTo>
                    <a:lnTo>
                      <a:pt x="2280" y="238"/>
                    </a:lnTo>
                    <a:lnTo>
                      <a:pt x="2270" y="246"/>
                    </a:lnTo>
                    <a:lnTo>
                      <a:pt x="2259" y="252"/>
                    </a:lnTo>
                    <a:lnTo>
                      <a:pt x="2247" y="259"/>
                    </a:lnTo>
                    <a:lnTo>
                      <a:pt x="2235" y="263"/>
                    </a:lnTo>
                    <a:lnTo>
                      <a:pt x="2222" y="267"/>
                    </a:lnTo>
                    <a:lnTo>
                      <a:pt x="2209" y="269"/>
                    </a:lnTo>
                    <a:lnTo>
                      <a:pt x="2196" y="269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Freeform 184">
                <a:extLst>
                  <a:ext uri="{FF2B5EF4-FFF2-40B4-BE49-F238E27FC236}">
                    <a16:creationId xmlns:a16="http://schemas.microsoft.com/office/drawing/2014/main" id="{456EBA6F-1EA6-4541-A363-CCBCA039E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9707" y="1432520"/>
                <a:ext cx="73025" cy="12700"/>
              </a:xfrm>
              <a:custGeom>
                <a:avLst/>
                <a:gdLst>
                  <a:gd name="T0" fmla="*/ 134 w 1505"/>
                  <a:gd name="T1" fmla="*/ 270 h 270"/>
                  <a:gd name="T2" fmla="*/ 107 w 1505"/>
                  <a:gd name="T3" fmla="*/ 267 h 270"/>
                  <a:gd name="T4" fmla="*/ 82 w 1505"/>
                  <a:gd name="T5" fmla="*/ 259 h 270"/>
                  <a:gd name="T6" fmla="*/ 58 w 1505"/>
                  <a:gd name="T7" fmla="*/ 247 h 270"/>
                  <a:gd name="T8" fmla="*/ 39 w 1505"/>
                  <a:gd name="T9" fmla="*/ 231 h 270"/>
                  <a:gd name="T10" fmla="*/ 23 w 1505"/>
                  <a:gd name="T11" fmla="*/ 211 h 270"/>
                  <a:gd name="T12" fmla="*/ 10 w 1505"/>
                  <a:gd name="T13" fmla="*/ 187 h 270"/>
                  <a:gd name="T14" fmla="*/ 2 w 1505"/>
                  <a:gd name="T15" fmla="*/ 163 h 270"/>
                  <a:gd name="T16" fmla="*/ 0 w 1505"/>
                  <a:gd name="T17" fmla="*/ 136 h 270"/>
                  <a:gd name="T18" fmla="*/ 2 w 1505"/>
                  <a:gd name="T19" fmla="*/ 109 h 270"/>
                  <a:gd name="T20" fmla="*/ 10 w 1505"/>
                  <a:gd name="T21" fmla="*/ 83 h 270"/>
                  <a:gd name="T22" fmla="*/ 23 w 1505"/>
                  <a:gd name="T23" fmla="*/ 60 h 270"/>
                  <a:gd name="T24" fmla="*/ 39 w 1505"/>
                  <a:gd name="T25" fmla="*/ 40 h 270"/>
                  <a:gd name="T26" fmla="*/ 58 w 1505"/>
                  <a:gd name="T27" fmla="*/ 24 h 270"/>
                  <a:gd name="T28" fmla="*/ 82 w 1505"/>
                  <a:gd name="T29" fmla="*/ 12 h 270"/>
                  <a:gd name="T30" fmla="*/ 107 w 1505"/>
                  <a:gd name="T31" fmla="*/ 4 h 270"/>
                  <a:gd name="T32" fmla="*/ 134 w 1505"/>
                  <a:gd name="T33" fmla="*/ 0 h 270"/>
                  <a:gd name="T34" fmla="*/ 1385 w 1505"/>
                  <a:gd name="T35" fmla="*/ 2 h 270"/>
                  <a:gd name="T36" fmla="*/ 1411 w 1505"/>
                  <a:gd name="T37" fmla="*/ 7 h 270"/>
                  <a:gd name="T38" fmla="*/ 1434 w 1505"/>
                  <a:gd name="T39" fmla="*/ 17 h 270"/>
                  <a:gd name="T40" fmla="*/ 1455 w 1505"/>
                  <a:gd name="T41" fmla="*/ 32 h 270"/>
                  <a:gd name="T42" fmla="*/ 1473 w 1505"/>
                  <a:gd name="T43" fmla="*/ 50 h 270"/>
                  <a:gd name="T44" fmla="*/ 1489 w 1505"/>
                  <a:gd name="T45" fmla="*/ 71 h 270"/>
                  <a:gd name="T46" fmla="*/ 1499 w 1505"/>
                  <a:gd name="T47" fmla="*/ 95 h 270"/>
                  <a:gd name="T48" fmla="*/ 1504 w 1505"/>
                  <a:gd name="T49" fmla="*/ 122 h 270"/>
                  <a:gd name="T50" fmla="*/ 1504 w 1505"/>
                  <a:gd name="T51" fmla="*/ 149 h 270"/>
                  <a:gd name="T52" fmla="*/ 1499 w 1505"/>
                  <a:gd name="T53" fmla="*/ 175 h 270"/>
                  <a:gd name="T54" fmla="*/ 1489 w 1505"/>
                  <a:gd name="T55" fmla="*/ 200 h 270"/>
                  <a:gd name="T56" fmla="*/ 1473 w 1505"/>
                  <a:gd name="T57" fmla="*/ 221 h 270"/>
                  <a:gd name="T58" fmla="*/ 1455 w 1505"/>
                  <a:gd name="T59" fmla="*/ 239 h 270"/>
                  <a:gd name="T60" fmla="*/ 1434 w 1505"/>
                  <a:gd name="T61" fmla="*/ 254 h 270"/>
                  <a:gd name="T62" fmla="*/ 1411 w 1505"/>
                  <a:gd name="T63" fmla="*/ 264 h 270"/>
                  <a:gd name="T64" fmla="*/ 1385 w 1505"/>
                  <a:gd name="T65" fmla="*/ 269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05" h="270">
                    <a:moveTo>
                      <a:pt x="1370" y="270"/>
                    </a:moveTo>
                    <a:lnTo>
                      <a:pt x="134" y="270"/>
                    </a:lnTo>
                    <a:lnTo>
                      <a:pt x="120" y="269"/>
                    </a:lnTo>
                    <a:lnTo>
                      <a:pt x="107" y="267"/>
                    </a:lnTo>
                    <a:lnTo>
                      <a:pt x="94" y="264"/>
                    </a:lnTo>
                    <a:lnTo>
                      <a:pt x="82" y="259"/>
                    </a:lnTo>
                    <a:lnTo>
                      <a:pt x="70" y="254"/>
                    </a:lnTo>
                    <a:lnTo>
                      <a:pt x="58" y="247"/>
                    </a:lnTo>
                    <a:lnTo>
                      <a:pt x="48" y="239"/>
                    </a:lnTo>
                    <a:lnTo>
                      <a:pt x="39" y="231"/>
                    </a:lnTo>
                    <a:lnTo>
                      <a:pt x="30" y="221"/>
                    </a:lnTo>
                    <a:lnTo>
                      <a:pt x="23" y="211"/>
                    </a:lnTo>
                    <a:lnTo>
                      <a:pt x="16" y="200"/>
                    </a:lnTo>
                    <a:lnTo>
                      <a:pt x="10" y="187"/>
                    </a:lnTo>
                    <a:lnTo>
                      <a:pt x="6" y="175"/>
                    </a:lnTo>
                    <a:lnTo>
                      <a:pt x="2" y="163"/>
                    </a:lnTo>
                    <a:lnTo>
                      <a:pt x="0" y="149"/>
                    </a:lnTo>
                    <a:lnTo>
                      <a:pt x="0" y="136"/>
                    </a:lnTo>
                    <a:lnTo>
                      <a:pt x="0" y="122"/>
                    </a:lnTo>
                    <a:lnTo>
                      <a:pt x="2" y="109"/>
                    </a:lnTo>
                    <a:lnTo>
                      <a:pt x="6" y="95"/>
                    </a:lnTo>
                    <a:lnTo>
                      <a:pt x="10" y="83"/>
                    </a:lnTo>
                    <a:lnTo>
                      <a:pt x="16" y="71"/>
                    </a:lnTo>
                    <a:lnTo>
                      <a:pt x="23" y="60"/>
                    </a:lnTo>
                    <a:lnTo>
                      <a:pt x="30" y="50"/>
                    </a:lnTo>
                    <a:lnTo>
                      <a:pt x="39" y="40"/>
                    </a:lnTo>
                    <a:lnTo>
                      <a:pt x="48" y="32"/>
                    </a:lnTo>
                    <a:lnTo>
                      <a:pt x="58" y="24"/>
                    </a:lnTo>
                    <a:lnTo>
                      <a:pt x="70" y="18"/>
                    </a:lnTo>
                    <a:lnTo>
                      <a:pt x="82" y="12"/>
                    </a:lnTo>
                    <a:lnTo>
                      <a:pt x="94" y="8"/>
                    </a:lnTo>
                    <a:lnTo>
                      <a:pt x="107" y="4"/>
                    </a:lnTo>
                    <a:lnTo>
                      <a:pt x="120" y="2"/>
                    </a:lnTo>
                    <a:lnTo>
                      <a:pt x="134" y="0"/>
                    </a:lnTo>
                    <a:lnTo>
                      <a:pt x="1370" y="0"/>
                    </a:lnTo>
                    <a:lnTo>
                      <a:pt x="1385" y="2"/>
                    </a:lnTo>
                    <a:lnTo>
                      <a:pt x="1398" y="4"/>
                    </a:lnTo>
                    <a:lnTo>
                      <a:pt x="1411" y="7"/>
                    </a:lnTo>
                    <a:lnTo>
                      <a:pt x="1423" y="12"/>
                    </a:lnTo>
                    <a:lnTo>
                      <a:pt x="1434" y="17"/>
                    </a:lnTo>
                    <a:lnTo>
                      <a:pt x="1445" y="24"/>
                    </a:lnTo>
                    <a:lnTo>
                      <a:pt x="1455" y="32"/>
                    </a:lnTo>
                    <a:lnTo>
                      <a:pt x="1465" y="40"/>
                    </a:lnTo>
                    <a:lnTo>
                      <a:pt x="1473" y="50"/>
                    </a:lnTo>
                    <a:lnTo>
                      <a:pt x="1481" y="60"/>
                    </a:lnTo>
                    <a:lnTo>
                      <a:pt x="1489" y="71"/>
                    </a:lnTo>
                    <a:lnTo>
                      <a:pt x="1494" y="83"/>
                    </a:lnTo>
                    <a:lnTo>
                      <a:pt x="1499" y="95"/>
                    </a:lnTo>
                    <a:lnTo>
                      <a:pt x="1502" y="109"/>
                    </a:lnTo>
                    <a:lnTo>
                      <a:pt x="1504" y="122"/>
                    </a:lnTo>
                    <a:lnTo>
                      <a:pt x="1505" y="136"/>
                    </a:lnTo>
                    <a:lnTo>
                      <a:pt x="1504" y="149"/>
                    </a:lnTo>
                    <a:lnTo>
                      <a:pt x="1502" y="163"/>
                    </a:lnTo>
                    <a:lnTo>
                      <a:pt x="1499" y="175"/>
                    </a:lnTo>
                    <a:lnTo>
                      <a:pt x="1494" y="187"/>
                    </a:lnTo>
                    <a:lnTo>
                      <a:pt x="1489" y="200"/>
                    </a:lnTo>
                    <a:lnTo>
                      <a:pt x="1481" y="211"/>
                    </a:lnTo>
                    <a:lnTo>
                      <a:pt x="1473" y="221"/>
                    </a:lnTo>
                    <a:lnTo>
                      <a:pt x="1465" y="231"/>
                    </a:lnTo>
                    <a:lnTo>
                      <a:pt x="1455" y="239"/>
                    </a:lnTo>
                    <a:lnTo>
                      <a:pt x="1445" y="247"/>
                    </a:lnTo>
                    <a:lnTo>
                      <a:pt x="1434" y="254"/>
                    </a:lnTo>
                    <a:lnTo>
                      <a:pt x="1423" y="259"/>
                    </a:lnTo>
                    <a:lnTo>
                      <a:pt x="1411" y="264"/>
                    </a:lnTo>
                    <a:lnTo>
                      <a:pt x="1398" y="267"/>
                    </a:lnTo>
                    <a:lnTo>
                      <a:pt x="1385" y="269"/>
                    </a:lnTo>
                    <a:lnTo>
                      <a:pt x="1370" y="27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Freeform 185">
                <a:extLst>
                  <a:ext uri="{FF2B5EF4-FFF2-40B4-BE49-F238E27FC236}">
                    <a16:creationId xmlns:a16="http://schemas.microsoft.com/office/drawing/2014/main" id="{E64052C2-73BA-485B-BFFA-147A9E0A6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9707" y="1530945"/>
                <a:ext cx="112712" cy="14288"/>
              </a:xfrm>
              <a:custGeom>
                <a:avLst/>
                <a:gdLst>
                  <a:gd name="T0" fmla="*/ 134 w 2329"/>
                  <a:gd name="T1" fmla="*/ 268 h 268"/>
                  <a:gd name="T2" fmla="*/ 107 w 2329"/>
                  <a:gd name="T3" fmla="*/ 266 h 268"/>
                  <a:gd name="T4" fmla="*/ 82 w 2329"/>
                  <a:gd name="T5" fmla="*/ 258 h 268"/>
                  <a:gd name="T6" fmla="*/ 58 w 2329"/>
                  <a:gd name="T7" fmla="*/ 246 h 268"/>
                  <a:gd name="T8" fmla="*/ 39 w 2329"/>
                  <a:gd name="T9" fmla="*/ 229 h 268"/>
                  <a:gd name="T10" fmla="*/ 23 w 2329"/>
                  <a:gd name="T11" fmla="*/ 209 h 268"/>
                  <a:gd name="T12" fmla="*/ 10 w 2329"/>
                  <a:gd name="T13" fmla="*/ 186 h 268"/>
                  <a:gd name="T14" fmla="*/ 2 w 2329"/>
                  <a:gd name="T15" fmla="*/ 161 h 268"/>
                  <a:gd name="T16" fmla="*/ 0 w 2329"/>
                  <a:gd name="T17" fmla="*/ 135 h 268"/>
                  <a:gd name="T18" fmla="*/ 2 w 2329"/>
                  <a:gd name="T19" fmla="*/ 107 h 268"/>
                  <a:gd name="T20" fmla="*/ 10 w 2329"/>
                  <a:gd name="T21" fmla="*/ 82 h 268"/>
                  <a:gd name="T22" fmla="*/ 23 w 2329"/>
                  <a:gd name="T23" fmla="*/ 59 h 268"/>
                  <a:gd name="T24" fmla="*/ 39 w 2329"/>
                  <a:gd name="T25" fmla="*/ 40 h 268"/>
                  <a:gd name="T26" fmla="*/ 58 w 2329"/>
                  <a:gd name="T27" fmla="*/ 22 h 268"/>
                  <a:gd name="T28" fmla="*/ 82 w 2329"/>
                  <a:gd name="T29" fmla="*/ 10 h 268"/>
                  <a:gd name="T30" fmla="*/ 107 w 2329"/>
                  <a:gd name="T31" fmla="*/ 2 h 268"/>
                  <a:gd name="T32" fmla="*/ 134 w 2329"/>
                  <a:gd name="T33" fmla="*/ 0 h 268"/>
                  <a:gd name="T34" fmla="*/ 2209 w 2329"/>
                  <a:gd name="T35" fmla="*/ 0 h 268"/>
                  <a:gd name="T36" fmla="*/ 2235 w 2329"/>
                  <a:gd name="T37" fmla="*/ 5 h 268"/>
                  <a:gd name="T38" fmla="*/ 2259 w 2329"/>
                  <a:gd name="T39" fmla="*/ 15 h 268"/>
                  <a:gd name="T40" fmla="*/ 2280 w 2329"/>
                  <a:gd name="T41" fmla="*/ 31 h 268"/>
                  <a:gd name="T42" fmla="*/ 2298 w 2329"/>
                  <a:gd name="T43" fmla="*/ 49 h 268"/>
                  <a:gd name="T44" fmla="*/ 2312 w 2329"/>
                  <a:gd name="T45" fmla="*/ 70 h 268"/>
                  <a:gd name="T46" fmla="*/ 2323 w 2329"/>
                  <a:gd name="T47" fmla="*/ 94 h 268"/>
                  <a:gd name="T48" fmla="*/ 2329 w 2329"/>
                  <a:gd name="T49" fmla="*/ 120 h 268"/>
                  <a:gd name="T50" fmla="*/ 2329 w 2329"/>
                  <a:gd name="T51" fmla="*/ 148 h 268"/>
                  <a:gd name="T52" fmla="*/ 2323 w 2329"/>
                  <a:gd name="T53" fmla="*/ 174 h 268"/>
                  <a:gd name="T54" fmla="*/ 2312 w 2329"/>
                  <a:gd name="T55" fmla="*/ 198 h 268"/>
                  <a:gd name="T56" fmla="*/ 2298 w 2329"/>
                  <a:gd name="T57" fmla="*/ 220 h 268"/>
                  <a:gd name="T58" fmla="*/ 2280 w 2329"/>
                  <a:gd name="T59" fmla="*/ 238 h 268"/>
                  <a:gd name="T60" fmla="*/ 2259 w 2329"/>
                  <a:gd name="T61" fmla="*/ 252 h 268"/>
                  <a:gd name="T62" fmla="*/ 2235 w 2329"/>
                  <a:gd name="T63" fmla="*/ 262 h 268"/>
                  <a:gd name="T64" fmla="*/ 2209 w 2329"/>
                  <a:gd name="T65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29" h="268">
                    <a:moveTo>
                      <a:pt x="2196" y="268"/>
                    </a:moveTo>
                    <a:lnTo>
                      <a:pt x="134" y="268"/>
                    </a:lnTo>
                    <a:lnTo>
                      <a:pt x="120" y="268"/>
                    </a:lnTo>
                    <a:lnTo>
                      <a:pt x="107" y="266"/>
                    </a:lnTo>
                    <a:lnTo>
                      <a:pt x="94" y="262"/>
                    </a:lnTo>
                    <a:lnTo>
                      <a:pt x="82" y="258"/>
                    </a:lnTo>
                    <a:lnTo>
                      <a:pt x="70" y="252"/>
                    </a:lnTo>
                    <a:lnTo>
                      <a:pt x="58" y="246"/>
                    </a:lnTo>
                    <a:lnTo>
                      <a:pt x="48" y="238"/>
                    </a:lnTo>
                    <a:lnTo>
                      <a:pt x="39" y="229"/>
                    </a:lnTo>
                    <a:lnTo>
                      <a:pt x="30" y="220"/>
                    </a:lnTo>
                    <a:lnTo>
                      <a:pt x="23" y="209"/>
                    </a:lnTo>
                    <a:lnTo>
                      <a:pt x="16" y="198"/>
                    </a:lnTo>
                    <a:lnTo>
                      <a:pt x="10" y="186"/>
                    </a:lnTo>
                    <a:lnTo>
                      <a:pt x="6" y="174"/>
                    </a:lnTo>
                    <a:lnTo>
                      <a:pt x="2" y="161"/>
                    </a:lnTo>
                    <a:lnTo>
                      <a:pt x="0" y="148"/>
                    </a:lnTo>
                    <a:lnTo>
                      <a:pt x="0" y="135"/>
                    </a:lnTo>
                    <a:lnTo>
                      <a:pt x="0" y="120"/>
                    </a:lnTo>
                    <a:lnTo>
                      <a:pt x="2" y="107"/>
                    </a:lnTo>
                    <a:lnTo>
                      <a:pt x="6" y="94"/>
                    </a:lnTo>
                    <a:lnTo>
                      <a:pt x="10" y="82"/>
                    </a:lnTo>
                    <a:lnTo>
                      <a:pt x="16" y="70"/>
                    </a:lnTo>
                    <a:lnTo>
                      <a:pt x="23" y="59"/>
                    </a:lnTo>
                    <a:lnTo>
                      <a:pt x="30" y="49"/>
                    </a:lnTo>
                    <a:lnTo>
                      <a:pt x="39" y="40"/>
                    </a:lnTo>
                    <a:lnTo>
                      <a:pt x="48" y="31"/>
                    </a:lnTo>
                    <a:lnTo>
                      <a:pt x="58" y="22"/>
                    </a:lnTo>
                    <a:lnTo>
                      <a:pt x="70" y="16"/>
                    </a:lnTo>
                    <a:lnTo>
                      <a:pt x="82" y="10"/>
                    </a:lnTo>
                    <a:lnTo>
                      <a:pt x="94" y="6"/>
                    </a:lnTo>
                    <a:lnTo>
                      <a:pt x="107" y="2"/>
                    </a:lnTo>
                    <a:lnTo>
                      <a:pt x="120" y="0"/>
                    </a:lnTo>
                    <a:lnTo>
                      <a:pt x="134" y="0"/>
                    </a:lnTo>
                    <a:lnTo>
                      <a:pt x="2196" y="0"/>
                    </a:lnTo>
                    <a:lnTo>
                      <a:pt x="2209" y="0"/>
                    </a:lnTo>
                    <a:lnTo>
                      <a:pt x="2222" y="2"/>
                    </a:lnTo>
                    <a:lnTo>
                      <a:pt x="2235" y="5"/>
                    </a:lnTo>
                    <a:lnTo>
                      <a:pt x="2247" y="10"/>
                    </a:lnTo>
                    <a:lnTo>
                      <a:pt x="2259" y="15"/>
                    </a:lnTo>
                    <a:lnTo>
                      <a:pt x="2270" y="22"/>
                    </a:lnTo>
                    <a:lnTo>
                      <a:pt x="2280" y="31"/>
                    </a:lnTo>
                    <a:lnTo>
                      <a:pt x="2290" y="40"/>
                    </a:lnTo>
                    <a:lnTo>
                      <a:pt x="2298" y="49"/>
                    </a:lnTo>
                    <a:lnTo>
                      <a:pt x="2306" y="59"/>
                    </a:lnTo>
                    <a:lnTo>
                      <a:pt x="2312" y="70"/>
                    </a:lnTo>
                    <a:lnTo>
                      <a:pt x="2319" y="82"/>
                    </a:lnTo>
                    <a:lnTo>
                      <a:pt x="2323" y="94"/>
                    </a:lnTo>
                    <a:lnTo>
                      <a:pt x="2327" y="107"/>
                    </a:lnTo>
                    <a:lnTo>
                      <a:pt x="2329" y="120"/>
                    </a:lnTo>
                    <a:lnTo>
                      <a:pt x="2329" y="135"/>
                    </a:lnTo>
                    <a:lnTo>
                      <a:pt x="2329" y="148"/>
                    </a:lnTo>
                    <a:lnTo>
                      <a:pt x="2327" y="161"/>
                    </a:lnTo>
                    <a:lnTo>
                      <a:pt x="2323" y="174"/>
                    </a:lnTo>
                    <a:lnTo>
                      <a:pt x="2319" y="186"/>
                    </a:lnTo>
                    <a:lnTo>
                      <a:pt x="2312" y="198"/>
                    </a:lnTo>
                    <a:lnTo>
                      <a:pt x="2306" y="209"/>
                    </a:lnTo>
                    <a:lnTo>
                      <a:pt x="2298" y="220"/>
                    </a:lnTo>
                    <a:lnTo>
                      <a:pt x="2289" y="229"/>
                    </a:lnTo>
                    <a:lnTo>
                      <a:pt x="2280" y="238"/>
                    </a:lnTo>
                    <a:lnTo>
                      <a:pt x="2270" y="246"/>
                    </a:lnTo>
                    <a:lnTo>
                      <a:pt x="2259" y="252"/>
                    </a:lnTo>
                    <a:lnTo>
                      <a:pt x="2247" y="258"/>
                    </a:lnTo>
                    <a:lnTo>
                      <a:pt x="2235" y="262"/>
                    </a:lnTo>
                    <a:lnTo>
                      <a:pt x="2222" y="266"/>
                    </a:lnTo>
                    <a:lnTo>
                      <a:pt x="2209" y="268"/>
                    </a:lnTo>
                    <a:lnTo>
                      <a:pt x="2196" y="268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Freeform 186">
                <a:extLst>
                  <a:ext uri="{FF2B5EF4-FFF2-40B4-BE49-F238E27FC236}">
                    <a16:creationId xmlns:a16="http://schemas.microsoft.com/office/drawing/2014/main" id="{2B2A48F4-FE05-4ECF-AD0C-6AF7654C5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9707" y="1570633"/>
                <a:ext cx="73025" cy="14288"/>
              </a:xfrm>
              <a:custGeom>
                <a:avLst/>
                <a:gdLst>
                  <a:gd name="T0" fmla="*/ 134 w 1505"/>
                  <a:gd name="T1" fmla="*/ 269 h 269"/>
                  <a:gd name="T2" fmla="*/ 107 w 1505"/>
                  <a:gd name="T3" fmla="*/ 266 h 269"/>
                  <a:gd name="T4" fmla="*/ 82 w 1505"/>
                  <a:gd name="T5" fmla="*/ 258 h 269"/>
                  <a:gd name="T6" fmla="*/ 58 w 1505"/>
                  <a:gd name="T7" fmla="*/ 245 h 269"/>
                  <a:gd name="T8" fmla="*/ 39 w 1505"/>
                  <a:gd name="T9" fmla="*/ 229 h 269"/>
                  <a:gd name="T10" fmla="*/ 23 w 1505"/>
                  <a:gd name="T11" fmla="*/ 209 h 269"/>
                  <a:gd name="T12" fmla="*/ 10 w 1505"/>
                  <a:gd name="T13" fmla="*/ 186 h 269"/>
                  <a:gd name="T14" fmla="*/ 2 w 1505"/>
                  <a:gd name="T15" fmla="*/ 161 h 269"/>
                  <a:gd name="T16" fmla="*/ 0 w 1505"/>
                  <a:gd name="T17" fmla="*/ 133 h 269"/>
                  <a:gd name="T18" fmla="*/ 2 w 1505"/>
                  <a:gd name="T19" fmla="*/ 107 h 269"/>
                  <a:gd name="T20" fmla="*/ 10 w 1505"/>
                  <a:gd name="T21" fmla="*/ 82 h 269"/>
                  <a:gd name="T22" fmla="*/ 23 w 1505"/>
                  <a:gd name="T23" fmla="*/ 59 h 269"/>
                  <a:gd name="T24" fmla="*/ 39 w 1505"/>
                  <a:gd name="T25" fmla="*/ 39 h 269"/>
                  <a:gd name="T26" fmla="*/ 58 w 1505"/>
                  <a:gd name="T27" fmla="*/ 22 h 269"/>
                  <a:gd name="T28" fmla="*/ 82 w 1505"/>
                  <a:gd name="T29" fmla="*/ 10 h 269"/>
                  <a:gd name="T30" fmla="*/ 107 w 1505"/>
                  <a:gd name="T31" fmla="*/ 3 h 269"/>
                  <a:gd name="T32" fmla="*/ 134 w 1505"/>
                  <a:gd name="T33" fmla="*/ 0 h 269"/>
                  <a:gd name="T34" fmla="*/ 1385 w 1505"/>
                  <a:gd name="T35" fmla="*/ 1 h 269"/>
                  <a:gd name="T36" fmla="*/ 1411 w 1505"/>
                  <a:gd name="T37" fmla="*/ 6 h 269"/>
                  <a:gd name="T38" fmla="*/ 1434 w 1505"/>
                  <a:gd name="T39" fmla="*/ 16 h 269"/>
                  <a:gd name="T40" fmla="*/ 1455 w 1505"/>
                  <a:gd name="T41" fmla="*/ 30 h 269"/>
                  <a:gd name="T42" fmla="*/ 1473 w 1505"/>
                  <a:gd name="T43" fmla="*/ 48 h 269"/>
                  <a:gd name="T44" fmla="*/ 1489 w 1505"/>
                  <a:gd name="T45" fmla="*/ 70 h 269"/>
                  <a:gd name="T46" fmla="*/ 1499 w 1505"/>
                  <a:gd name="T47" fmla="*/ 94 h 269"/>
                  <a:gd name="T48" fmla="*/ 1504 w 1505"/>
                  <a:gd name="T49" fmla="*/ 120 h 269"/>
                  <a:gd name="T50" fmla="*/ 1504 w 1505"/>
                  <a:gd name="T51" fmla="*/ 147 h 269"/>
                  <a:gd name="T52" fmla="*/ 1499 w 1505"/>
                  <a:gd name="T53" fmla="*/ 174 h 269"/>
                  <a:gd name="T54" fmla="*/ 1489 w 1505"/>
                  <a:gd name="T55" fmla="*/ 198 h 269"/>
                  <a:gd name="T56" fmla="*/ 1473 w 1505"/>
                  <a:gd name="T57" fmla="*/ 219 h 269"/>
                  <a:gd name="T58" fmla="*/ 1455 w 1505"/>
                  <a:gd name="T59" fmla="*/ 237 h 269"/>
                  <a:gd name="T60" fmla="*/ 1434 w 1505"/>
                  <a:gd name="T61" fmla="*/ 253 h 269"/>
                  <a:gd name="T62" fmla="*/ 1411 w 1505"/>
                  <a:gd name="T63" fmla="*/ 263 h 269"/>
                  <a:gd name="T64" fmla="*/ 1385 w 1505"/>
                  <a:gd name="T65" fmla="*/ 26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05" h="269">
                    <a:moveTo>
                      <a:pt x="1370" y="269"/>
                    </a:moveTo>
                    <a:lnTo>
                      <a:pt x="134" y="269"/>
                    </a:lnTo>
                    <a:lnTo>
                      <a:pt x="120" y="268"/>
                    </a:lnTo>
                    <a:lnTo>
                      <a:pt x="107" y="266"/>
                    </a:lnTo>
                    <a:lnTo>
                      <a:pt x="94" y="263"/>
                    </a:lnTo>
                    <a:lnTo>
                      <a:pt x="82" y="258"/>
                    </a:lnTo>
                    <a:lnTo>
                      <a:pt x="70" y="253"/>
                    </a:lnTo>
                    <a:lnTo>
                      <a:pt x="58" y="245"/>
                    </a:lnTo>
                    <a:lnTo>
                      <a:pt x="48" y="237"/>
                    </a:lnTo>
                    <a:lnTo>
                      <a:pt x="39" y="229"/>
                    </a:lnTo>
                    <a:lnTo>
                      <a:pt x="30" y="219"/>
                    </a:lnTo>
                    <a:lnTo>
                      <a:pt x="23" y="209"/>
                    </a:lnTo>
                    <a:lnTo>
                      <a:pt x="16" y="198"/>
                    </a:lnTo>
                    <a:lnTo>
                      <a:pt x="10" y="186"/>
                    </a:lnTo>
                    <a:lnTo>
                      <a:pt x="6" y="174"/>
                    </a:lnTo>
                    <a:lnTo>
                      <a:pt x="2" y="161"/>
                    </a:lnTo>
                    <a:lnTo>
                      <a:pt x="0" y="147"/>
                    </a:lnTo>
                    <a:lnTo>
                      <a:pt x="0" y="133"/>
                    </a:lnTo>
                    <a:lnTo>
                      <a:pt x="0" y="120"/>
                    </a:lnTo>
                    <a:lnTo>
                      <a:pt x="2" y="107"/>
                    </a:lnTo>
                    <a:lnTo>
                      <a:pt x="6" y="94"/>
                    </a:lnTo>
                    <a:lnTo>
                      <a:pt x="10" y="82"/>
                    </a:lnTo>
                    <a:lnTo>
                      <a:pt x="16" y="70"/>
                    </a:lnTo>
                    <a:lnTo>
                      <a:pt x="23" y="59"/>
                    </a:lnTo>
                    <a:lnTo>
                      <a:pt x="30" y="48"/>
                    </a:lnTo>
                    <a:lnTo>
                      <a:pt x="39" y="39"/>
                    </a:lnTo>
                    <a:lnTo>
                      <a:pt x="48" y="30"/>
                    </a:lnTo>
                    <a:lnTo>
                      <a:pt x="58" y="22"/>
                    </a:lnTo>
                    <a:lnTo>
                      <a:pt x="70" y="16"/>
                    </a:lnTo>
                    <a:lnTo>
                      <a:pt x="82" y="10"/>
                    </a:lnTo>
                    <a:lnTo>
                      <a:pt x="94" y="6"/>
                    </a:lnTo>
                    <a:lnTo>
                      <a:pt x="107" y="3"/>
                    </a:lnTo>
                    <a:lnTo>
                      <a:pt x="120" y="1"/>
                    </a:lnTo>
                    <a:lnTo>
                      <a:pt x="134" y="0"/>
                    </a:lnTo>
                    <a:lnTo>
                      <a:pt x="1370" y="0"/>
                    </a:lnTo>
                    <a:lnTo>
                      <a:pt x="1385" y="1"/>
                    </a:lnTo>
                    <a:lnTo>
                      <a:pt x="1398" y="3"/>
                    </a:lnTo>
                    <a:lnTo>
                      <a:pt x="1411" y="6"/>
                    </a:lnTo>
                    <a:lnTo>
                      <a:pt x="1423" y="10"/>
                    </a:lnTo>
                    <a:lnTo>
                      <a:pt x="1434" y="16"/>
                    </a:lnTo>
                    <a:lnTo>
                      <a:pt x="1445" y="22"/>
                    </a:lnTo>
                    <a:lnTo>
                      <a:pt x="1455" y="30"/>
                    </a:lnTo>
                    <a:lnTo>
                      <a:pt x="1465" y="39"/>
                    </a:lnTo>
                    <a:lnTo>
                      <a:pt x="1473" y="48"/>
                    </a:lnTo>
                    <a:lnTo>
                      <a:pt x="1481" y="59"/>
                    </a:lnTo>
                    <a:lnTo>
                      <a:pt x="1489" y="70"/>
                    </a:lnTo>
                    <a:lnTo>
                      <a:pt x="1494" y="82"/>
                    </a:lnTo>
                    <a:lnTo>
                      <a:pt x="1499" y="94"/>
                    </a:lnTo>
                    <a:lnTo>
                      <a:pt x="1502" y="107"/>
                    </a:lnTo>
                    <a:lnTo>
                      <a:pt x="1504" y="120"/>
                    </a:lnTo>
                    <a:lnTo>
                      <a:pt x="1505" y="133"/>
                    </a:lnTo>
                    <a:lnTo>
                      <a:pt x="1504" y="147"/>
                    </a:lnTo>
                    <a:lnTo>
                      <a:pt x="1502" y="161"/>
                    </a:lnTo>
                    <a:lnTo>
                      <a:pt x="1499" y="174"/>
                    </a:lnTo>
                    <a:lnTo>
                      <a:pt x="1494" y="186"/>
                    </a:lnTo>
                    <a:lnTo>
                      <a:pt x="1489" y="198"/>
                    </a:lnTo>
                    <a:lnTo>
                      <a:pt x="1481" y="209"/>
                    </a:lnTo>
                    <a:lnTo>
                      <a:pt x="1473" y="219"/>
                    </a:lnTo>
                    <a:lnTo>
                      <a:pt x="1465" y="229"/>
                    </a:lnTo>
                    <a:lnTo>
                      <a:pt x="1455" y="237"/>
                    </a:lnTo>
                    <a:lnTo>
                      <a:pt x="1445" y="245"/>
                    </a:lnTo>
                    <a:lnTo>
                      <a:pt x="1434" y="253"/>
                    </a:lnTo>
                    <a:lnTo>
                      <a:pt x="1423" y="258"/>
                    </a:lnTo>
                    <a:lnTo>
                      <a:pt x="1411" y="263"/>
                    </a:lnTo>
                    <a:lnTo>
                      <a:pt x="1398" y="266"/>
                    </a:lnTo>
                    <a:lnTo>
                      <a:pt x="1385" y="268"/>
                    </a:lnTo>
                    <a:lnTo>
                      <a:pt x="1370" y="269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187">
                <a:extLst>
                  <a:ext uri="{FF2B5EF4-FFF2-40B4-BE49-F238E27FC236}">
                    <a16:creationId xmlns:a16="http://schemas.microsoft.com/office/drawing/2014/main" id="{2E599AEE-F734-4726-B570-24B100029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3845" y="1432520"/>
                <a:ext cx="12700" cy="12700"/>
              </a:xfrm>
              <a:custGeom>
                <a:avLst/>
                <a:gdLst>
                  <a:gd name="T0" fmla="*/ 283 w 283"/>
                  <a:gd name="T1" fmla="*/ 128 h 285"/>
                  <a:gd name="T2" fmla="*/ 277 w 283"/>
                  <a:gd name="T3" fmla="*/ 100 h 285"/>
                  <a:gd name="T4" fmla="*/ 266 w 283"/>
                  <a:gd name="T5" fmla="*/ 75 h 285"/>
                  <a:gd name="T6" fmla="*/ 251 w 283"/>
                  <a:gd name="T7" fmla="*/ 52 h 285"/>
                  <a:gd name="T8" fmla="*/ 232 w 283"/>
                  <a:gd name="T9" fmla="*/ 33 h 285"/>
                  <a:gd name="T10" fmla="*/ 208 w 283"/>
                  <a:gd name="T11" fmla="*/ 18 h 285"/>
                  <a:gd name="T12" fmla="*/ 183 w 283"/>
                  <a:gd name="T13" fmla="*/ 6 h 285"/>
                  <a:gd name="T14" fmla="*/ 156 w 283"/>
                  <a:gd name="T15" fmla="*/ 0 h 285"/>
                  <a:gd name="T16" fmla="*/ 127 w 283"/>
                  <a:gd name="T17" fmla="*/ 0 h 285"/>
                  <a:gd name="T18" fmla="*/ 99 w 283"/>
                  <a:gd name="T19" fmla="*/ 6 h 285"/>
                  <a:gd name="T20" fmla="*/ 73 w 283"/>
                  <a:gd name="T21" fmla="*/ 18 h 285"/>
                  <a:gd name="T22" fmla="*/ 51 w 283"/>
                  <a:gd name="T23" fmla="*/ 33 h 285"/>
                  <a:gd name="T24" fmla="*/ 32 w 283"/>
                  <a:gd name="T25" fmla="*/ 52 h 285"/>
                  <a:gd name="T26" fmla="*/ 17 w 283"/>
                  <a:gd name="T27" fmla="*/ 75 h 285"/>
                  <a:gd name="T28" fmla="*/ 6 w 283"/>
                  <a:gd name="T29" fmla="*/ 100 h 285"/>
                  <a:gd name="T30" fmla="*/ 1 w 283"/>
                  <a:gd name="T31" fmla="*/ 128 h 285"/>
                  <a:gd name="T32" fmla="*/ 1 w 283"/>
                  <a:gd name="T33" fmla="*/ 157 h 285"/>
                  <a:gd name="T34" fmla="*/ 6 w 283"/>
                  <a:gd name="T35" fmla="*/ 185 h 285"/>
                  <a:gd name="T36" fmla="*/ 17 w 283"/>
                  <a:gd name="T37" fmla="*/ 211 h 285"/>
                  <a:gd name="T38" fmla="*/ 32 w 283"/>
                  <a:gd name="T39" fmla="*/ 233 h 285"/>
                  <a:gd name="T40" fmla="*/ 51 w 283"/>
                  <a:gd name="T41" fmla="*/ 252 h 285"/>
                  <a:gd name="T42" fmla="*/ 73 w 283"/>
                  <a:gd name="T43" fmla="*/ 267 h 285"/>
                  <a:gd name="T44" fmla="*/ 98 w 283"/>
                  <a:gd name="T45" fmla="*/ 278 h 285"/>
                  <a:gd name="T46" fmla="*/ 127 w 283"/>
                  <a:gd name="T47" fmla="*/ 284 h 285"/>
                  <a:gd name="T48" fmla="*/ 156 w 283"/>
                  <a:gd name="T49" fmla="*/ 284 h 285"/>
                  <a:gd name="T50" fmla="*/ 183 w 283"/>
                  <a:gd name="T51" fmla="*/ 278 h 285"/>
                  <a:gd name="T52" fmla="*/ 209 w 283"/>
                  <a:gd name="T53" fmla="*/ 267 h 285"/>
                  <a:gd name="T54" fmla="*/ 232 w 283"/>
                  <a:gd name="T55" fmla="*/ 252 h 285"/>
                  <a:gd name="T56" fmla="*/ 251 w 283"/>
                  <a:gd name="T57" fmla="*/ 233 h 285"/>
                  <a:gd name="T58" fmla="*/ 267 w 283"/>
                  <a:gd name="T59" fmla="*/ 211 h 285"/>
                  <a:gd name="T60" fmla="*/ 277 w 283"/>
                  <a:gd name="T61" fmla="*/ 185 h 285"/>
                  <a:gd name="T62" fmla="*/ 283 w 283"/>
                  <a:gd name="T63" fmla="*/ 15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3" h="285">
                    <a:moveTo>
                      <a:pt x="283" y="143"/>
                    </a:moveTo>
                    <a:lnTo>
                      <a:pt x="283" y="128"/>
                    </a:lnTo>
                    <a:lnTo>
                      <a:pt x="281" y="114"/>
                    </a:lnTo>
                    <a:lnTo>
                      <a:pt x="277" y="100"/>
                    </a:lnTo>
                    <a:lnTo>
                      <a:pt x="272" y="87"/>
                    </a:lnTo>
                    <a:lnTo>
                      <a:pt x="266" y="75"/>
                    </a:lnTo>
                    <a:lnTo>
                      <a:pt x="259" y="63"/>
                    </a:lnTo>
                    <a:lnTo>
                      <a:pt x="251" y="52"/>
                    </a:lnTo>
                    <a:lnTo>
                      <a:pt x="242" y="42"/>
                    </a:lnTo>
                    <a:lnTo>
                      <a:pt x="232" y="33"/>
                    </a:lnTo>
                    <a:lnTo>
                      <a:pt x="220" y="25"/>
                    </a:lnTo>
                    <a:lnTo>
                      <a:pt x="208" y="18"/>
                    </a:lnTo>
                    <a:lnTo>
                      <a:pt x="196" y="12"/>
                    </a:lnTo>
                    <a:lnTo>
                      <a:pt x="183" y="6"/>
                    </a:lnTo>
                    <a:lnTo>
                      <a:pt x="170" y="2"/>
                    </a:lnTo>
                    <a:lnTo>
                      <a:pt x="156" y="0"/>
                    </a:lnTo>
                    <a:lnTo>
                      <a:pt x="141" y="0"/>
                    </a:lnTo>
                    <a:lnTo>
                      <a:pt x="127" y="0"/>
                    </a:lnTo>
                    <a:lnTo>
                      <a:pt x="113" y="2"/>
                    </a:lnTo>
                    <a:lnTo>
                      <a:pt x="99" y="6"/>
                    </a:lnTo>
                    <a:lnTo>
                      <a:pt x="86" y="12"/>
                    </a:lnTo>
                    <a:lnTo>
                      <a:pt x="73" y="18"/>
                    </a:lnTo>
                    <a:lnTo>
                      <a:pt x="62" y="25"/>
                    </a:lnTo>
                    <a:lnTo>
                      <a:pt x="51" y="33"/>
                    </a:lnTo>
                    <a:lnTo>
                      <a:pt x="41" y="42"/>
                    </a:lnTo>
                    <a:lnTo>
                      <a:pt x="32" y="52"/>
                    </a:lnTo>
                    <a:lnTo>
                      <a:pt x="24" y="63"/>
                    </a:lnTo>
                    <a:lnTo>
                      <a:pt x="17" y="75"/>
                    </a:lnTo>
                    <a:lnTo>
                      <a:pt x="11" y="87"/>
                    </a:lnTo>
                    <a:lnTo>
                      <a:pt x="6" y="100"/>
                    </a:lnTo>
                    <a:lnTo>
                      <a:pt x="3" y="114"/>
                    </a:lnTo>
                    <a:lnTo>
                      <a:pt x="1" y="128"/>
                    </a:lnTo>
                    <a:lnTo>
                      <a:pt x="0" y="143"/>
                    </a:lnTo>
                    <a:lnTo>
                      <a:pt x="1" y="157"/>
                    </a:lnTo>
                    <a:lnTo>
                      <a:pt x="3" y="171"/>
                    </a:lnTo>
                    <a:lnTo>
                      <a:pt x="6" y="185"/>
                    </a:lnTo>
                    <a:lnTo>
                      <a:pt x="11" y="197"/>
                    </a:lnTo>
                    <a:lnTo>
                      <a:pt x="17" y="211"/>
                    </a:lnTo>
                    <a:lnTo>
                      <a:pt x="24" y="223"/>
                    </a:lnTo>
                    <a:lnTo>
                      <a:pt x="32" y="233"/>
                    </a:lnTo>
                    <a:lnTo>
                      <a:pt x="41" y="243"/>
                    </a:lnTo>
                    <a:lnTo>
                      <a:pt x="51" y="252"/>
                    </a:lnTo>
                    <a:lnTo>
                      <a:pt x="62" y="260"/>
                    </a:lnTo>
                    <a:lnTo>
                      <a:pt x="73" y="267"/>
                    </a:lnTo>
                    <a:lnTo>
                      <a:pt x="86" y="274"/>
                    </a:lnTo>
                    <a:lnTo>
                      <a:pt x="98" y="278"/>
                    </a:lnTo>
                    <a:lnTo>
                      <a:pt x="113" y="282"/>
                    </a:lnTo>
                    <a:lnTo>
                      <a:pt x="127" y="284"/>
                    </a:lnTo>
                    <a:lnTo>
                      <a:pt x="141" y="285"/>
                    </a:lnTo>
                    <a:lnTo>
                      <a:pt x="156" y="284"/>
                    </a:lnTo>
                    <a:lnTo>
                      <a:pt x="170" y="282"/>
                    </a:lnTo>
                    <a:lnTo>
                      <a:pt x="183" y="278"/>
                    </a:lnTo>
                    <a:lnTo>
                      <a:pt x="196" y="274"/>
                    </a:lnTo>
                    <a:lnTo>
                      <a:pt x="209" y="267"/>
                    </a:lnTo>
                    <a:lnTo>
                      <a:pt x="220" y="260"/>
                    </a:lnTo>
                    <a:lnTo>
                      <a:pt x="232" y="252"/>
                    </a:lnTo>
                    <a:lnTo>
                      <a:pt x="242" y="243"/>
                    </a:lnTo>
                    <a:lnTo>
                      <a:pt x="251" y="233"/>
                    </a:lnTo>
                    <a:lnTo>
                      <a:pt x="259" y="223"/>
                    </a:lnTo>
                    <a:lnTo>
                      <a:pt x="267" y="211"/>
                    </a:lnTo>
                    <a:lnTo>
                      <a:pt x="272" y="197"/>
                    </a:lnTo>
                    <a:lnTo>
                      <a:pt x="277" y="185"/>
                    </a:lnTo>
                    <a:lnTo>
                      <a:pt x="281" y="171"/>
                    </a:lnTo>
                    <a:lnTo>
                      <a:pt x="283" y="157"/>
                    </a:lnTo>
                    <a:lnTo>
                      <a:pt x="283" y="14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8" name="TextBox 477">
            <a:extLst>
              <a:ext uri="{FF2B5EF4-FFF2-40B4-BE49-F238E27FC236}">
                <a16:creationId xmlns:a16="http://schemas.microsoft.com/office/drawing/2014/main" id="{993D90E2-C058-4F3B-8A9A-07852119FEC6}"/>
              </a:ext>
            </a:extLst>
          </p:cNvPr>
          <p:cNvSpPr txBox="1"/>
          <p:nvPr/>
        </p:nvSpPr>
        <p:spPr>
          <a:xfrm>
            <a:off x="1837532" y="4874869"/>
            <a:ext cx="1226277" cy="21544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609601" hangingPunct="1">
              <a:lnSpc>
                <a:spcPct val="100000"/>
              </a:lnSpc>
              <a:tabLst/>
              <a:defRPr/>
            </a:pPr>
            <a:r>
              <a:rPr lang="en-US" sz="800" b="0" spc="0" dirty="0">
                <a:solidFill>
                  <a:srgbClr val="646363"/>
                </a:solidFill>
                <a:latin typeface="Helvetica" pitchFamily="2" charset="0"/>
                <a:cs typeface="Arial" panose="020B0604020202020204" pitchFamily="34" charset="0"/>
              </a:rPr>
              <a:t>Infra VA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537671-8784-45A0-902F-8DC16037D17F}"/>
              </a:ext>
            </a:extLst>
          </p:cNvPr>
          <p:cNvGrpSpPr/>
          <p:nvPr/>
        </p:nvGrpSpPr>
        <p:grpSpPr>
          <a:xfrm>
            <a:off x="2279519" y="4333275"/>
            <a:ext cx="517196" cy="517197"/>
            <a:chOff x="1727958" y="3202530"/>
            <a:chExt cx="449936" cy="44993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D3A02C9-A485-47E3-AA88-3F2AFA5D8012}"/>
                </a:ext>
              </a:extLst>
            </p:cNvPr>
            <p:cNvSpPr/>
            <p:nvPr/>
          </p:nvSpPr>
          <p:spPr>
            <a:xfrm>
              <a:off x="1727958" y="3202530"/>
              <a:ext cx="449936" cy="449936"/>
            </a:xfrm>
            <a:prstGeom prst="ellipse">
              <a:avLst/>
            </a:prstGeom>
            <a:solidFill>
              <a:srgbClr val="428ACA"/>
            </a:solidFill>
            <a:ln w="635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609601" hangingPunct="1">
                <a:lnSpc>
                  <a:spcPct val="100000"/>
                </a:lnSpc>
                <a:tabLst/>
                <a:defRPr/>
              </a:pPr>
              <a:endParaRPr lang="en-US" sz="3000" b="0" spc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3ADAC38-72CF-47F6-A3CC-C0B4E4132B3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01874" y="3298359"/>
              <a:ext cx="308650" cy="276040"/>
              <a:chOff x="1801" y="655"/>
              <a:chExt cx="2158" cy="1930"/>
            </a:xfrm>
            <a:solidFill>
              <a:srgbClr val="FFFFFF"/>
            </a:solidFill>
          </p:grpSpPr>
          <p:sp>
            <p:nvSpPr>
              <p:cNvPr id="96" name="Freeform 5">
                <a:extLst>
                  <a:ext uri="{FF2B5EF4-FFF2-40B4-BE49-F238E27FC236}">
                    <a16:creationId xmlns:a16="http://schemas.microsoft.com/office/drawing/2014/main" id="{F05DE31D-BA01-451B-A074-E18370262D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00" y="655"/>
                <a:ext cx="688" cy="769"/>
              </a:xfrm>
              <a:custGeom>
                <a:avLst/>
                <a:gdLst>
                  <a:gd name="T0" fmla="*/ 2765 w 5498"/>
                  <a:gd name="T1" fmla="*/ 6151 h 6151"/>
                  <a:gd name="T2" fmla="*/ 2094 w 5498"/>
                  <a:gd name="T3" fmla="*/ 5958 h 6151"/>
                  <a:gd name="T4" fmla="*/ 1470 w 5498"/>
                  <a:gd name="T5" fmla="*/ 5413 h 6151"/>
                  <a:gd name="T6" fmla="*/ 879 w 5498"/>
                  <a:gd name="T7" fmla="*/ 4517 h 6151"/>
                  <a:gd name="T8" fmla="*/ 607 w 5498"/>
                  <a:gd name="T9" fmla="*/ 4212 h 6151"/>
                  <a:gd name="T10" fmla="*/ 288 w 5498"/>
                  <a:gd name="T11" fmla="*/ 4052 h 6151"/>
                  <a:gd name="T12" fmla="*/ 96 w 5498"/>
                  <a:gd name="T13" fmla="*/ 3780 h 6151"/>
                  <a:gd name="T14" fmla="*/ 32 w 5498"/>
                  <a:gd name="T15" fmla="*/ 3140 h 6151"/>
                  <a:gd name="T16" fmla="*/ 255 w 5498"/>
                  <a:gd name="T17" fmla="*/ 2851 h 6151"/>
                  <a:gd name="T18" fmla="*/ 351 w 5498"/>
                  <a:gd name="T19" fmla="*/ 2691 h 6151"/>
                  <a:gd name="T20" fmla="*/ 351 w 5498"/>
                  <a:gd name="T21" fmla="*/ 2355 h 6151"/>
                  <a:gd name="T22" fmla="*/ 543 w 5498"/>
                  <a:gd name="T23" fmla="*/ 1537 h 6151"/>
                  <a:gd name="T24" fmla="*/ 943 w 5498"/>
                  <a:gd name="T25" fmla="*/ 865 h 6151"/>
                  <a:gd name="T26" fmla="*/ 1566 w 5498"/>
                  <a:gd name="T27" fmla="*/ 352 h 6151"/>
                  <a:gd name="T28" fmla="*/ 2141 w 5498"/>
                  <a:gd name="T29" fmla="*/ 112 h 6151"/>
                  <a:gd name="T30" fmla="*/ 3021 w 5498"/>
                  <a:gd name="T31" fmla="*/ 0 h 6151"/>
                  <a:gd name="T32" fmla="*/ 3485 w 5498"/>
                  <a:gd name="T33" fmla="*/ 144 h 6151"/>
                  <a:gd name="T34" fmla="*/ 4029 w 5498"/>
                  <a:gd name="T35" fmla="*/ 369 h 6151"/>
                  <a:gd name="T36" fmla="*/ 4604 w 5498"/>
                  <a:gd name="T37" fmla="*/ 865 h 6151"/>
                  <a:gd name="T38" fmla="*/ 5003 w 5498"/>
                  <a:gd name="T39" fmla="*/ 1490 h 6151"/>
                  <a:gd name="T40" fmla="*/ 5195 w 5498"/>
                  <a:gd name="T41" fmla="*/ 2242 h 6151"/>
                  <a:gd name="T42" fmla="*/ 5211 w 5498"/>
                  <a:gd name="T43" fmla="*/ 2611 h 6151"/>
                  <a:gd name="T44" fmla="*/ 5355 w 5498"/>
                  <a:gd name="T45" fmla="*/ 2931 h 6151"/>
                  <a:gd name="T46" fmla="*/ 5498 w 5498"/>
                  <a:gd name="T47" fmla="*/ 3267 h 6151"/>
                  <a:gd name="T48" fmla="*/ 5435 w 5498"/>
                  <a:gd name="T49" fmla="*/ 3796 h 6151"/>
                  <a:gd name="T50" fmla="*/ 5242 w 5498"/>
                  <a:gd name="T51" fmla="*/ 4100 h 6151"/>
                  <a:gd name="T52" fmla="*/ 5003 w 5498"/>
                  <a:gd name="T53" fmla="*/ 4212 h 6151"/>
                  <a:gd name="T54" fmla="*/ 4667 w 5498"/>
                  <a:gd name="T55" fmla="*/ 4517 h 6151"/>
                  <a:gd name="T56" fmla="*/ 4076 w 5498"/>
                  <a:gd name="T57" fmla="*/ 5413 h 6151"/>
                  <a:gd name="T58" fmla="*/ 3612 w 5498"/>
                  <a:gd name="T59" fmla="*/ 5862 h 6151"/>
                  <a:gd name="T60" fmla="*/ 2957 w 5498"/>
                  <a:gd name="T61" fmla="*/ 6134 h 6151"/>
                  <a:gd name="T62" fmla="*/ 959 w 5498"/>
                  <a:gd name="T63" fmla="*/ 3892 h 6151"/>
                  <a:gd name="T64" fmla="*/ 1486 w 5498"/>
                  <a:gd name="T65" fmla="*/ 4757 h 6151"/>
                  <a:gd name="T66" fmla="*/ 1886 w 5498"/>
                  <a:gd name="T67" fmla="*/ 5302 h 6151"/>
                  <a:gd name="T68" fmla="*/ 2382 w 5498"/>
                  <a:gd name="T69" fmla="*/ 5670 h 6151"/>
                  <a:gd name="T70" fmla="*/ 2781 w 5498"/>
                  <a:gd name="T71" fmla="*/ 5766 h 6151"/>
                  <a:gd name="T72" fmla="*/ 3037 w 5498"/>
                  <a:gd name="T73" fmla="*/ 5734 h 6151"/>
                  <a:gd name="T74" fmla="*/ 3532 w 5498"/>
                  <a:gd name="T75" fmla="*/ 5430 h 6151"/>
                  <a:gd name="T76" fmla="*/ 3933 w 5498"/>
                  <a:gd name="T77" fmla="*/ 4981 h 6151"/>
                  <a:gd name="T78" fmla="*/ 4604 w 5498"/>
                  <a:gd name="T79" fmla="*/ 3892 h 6151"/>
                  <a:gd name="T80" fmla="*/ 4907 w 5498"/>
                  <a:gd name="T81" fmla="*/ 3828 h 6151"/>
                  <a:gd name="T82" fmla="*/ 5067 w 5498"/>
                  <a:gd name="T83" fmla="*/ 3700 h 6151"/>
                  <a:gd name="T84" fmla="*/ 5115 w 5498"/>
                  <a:gd name="T85" fmla="*/ 3283 h 6151"/>
                  <a:gd name="T86" fmla="*/ 4939 w 5498"/>
                  <a:gd name="T87" fmla="*/ 3027 h 6151"/>
                  <a:gd name="T88" fmla="*/ 4827 w 5498"/>
                  <a:gd name="T89" fmla="*/ 2642 h 6151"/>
                  <a:gd name="T90" fmla="*/ 4811 w 5498"/>
                  <a:gd name="T91" fmla="*/ 2275 h 6151"/>
                  <a:gd name="T92" fmla="*/ 4651 w 5498"/>
                  <a:gd name="T93" fmla="*/ 1650 h 6151"/>
                  <a:gd name="T94" fmla="*/ 4316 w 5498"/>
                  <a:gd name="T95" fmla="*/ 1105 h 6151"/>
                  <a:gd name="T96" fmla="*/ 3820 w 5498"/>
                  <a:gd name="T97" fmla="*/ 705 h 6151"/>
                  <a:gd name="T98" fmla="*/ 3373 w 5498"/>
                  <a:gd name="T99" fmla="*/ 512 h 6151"/>
                  <a:gd name="T100" fmla="*/ 2622 w 5498"/>
                  <a:gd name="T101" fmla="*/ 385 h 6151"/>
                  <a:gd name="T102" fmla="*/ 2254 w 5498"/>
                  <a:gd name="T103" fmla="*/ 480 h 6151"/>
                  <a:gd name="T104" fmla="*/ 1614 w 5498"/>
                  <a:gd name="T105" fmla="*/ 785 h 6151"/>
                  <a:gd name="T106" fmla="*/ 1135 w 5498"/>
                  <a:gd name="T107" fmla="*/ 1250 h 6151"/>
                  <a:gd name="T108" fmla="*/ 832 w 5498"/>
                  <a:gd name="T109" fmla="*/ 1842 h 6151"/>
                  <a:gd name="T110" fmla="*/ 735 w 5498"/>
                  <a:gd name="T111" fmla="*/ 2562 h 6151"/>
                  <a:gd name="T112" fmla="*/ 735 w 5498"/>
                  <a:gd name="T113" fmla="*/ 2803 h 6151"/>
                  <a:gd name="T114" fmla="*/ 560 w 5498"/>
                  <a:gd name="T115" fmla="*/ 3107 h 6151"/>
                  <a:gd name="T116" fmla="*/ 400 w 5498"/>
                  <a:gd name="T117" fmla="*/ 3235 h 6151"/>
                  <a:gd name="T118" fmla="*/ 464 w 5498"/>
                  <a:gd name="T119" fmla="*/ 3636 h 6151"/>
                  <a:gd name="T120" fmla="*/ 576 w 5498"/>
                  <a:gd name="T121" fmla="*/ 3796 h 6151"/>
                  <a:gd name="T122" fmla="*/ 879 w 5498"/>
                  <a:gd name="T123" fmla="*/ 3764 h 6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498" h="6151">
                    <a:moveTo>
                      <a:pt x="2781" y="6151"/>
                    </a:moveTo>
                    <a:lnTo>
                      <a:pt x="2781" y="6151"/>
                    </a:lnTo>
                    <a:lnTo>
                      <a:pt x="2765" y="6151"/>
                    </a:lnTo>
                    <a:lnTo>
                      <a:pt x="2765" y="6151"/>
                    </a:lnTo>
                    <a:lnTo>
                      <a:pt x="2605" y="6134"/>
                    </a:lnTo>
                    <a:lnTo>
                      <a:pt x="2430" y="6102"/>
                    </a:lnTo>
                    <a:lnTo>
                      <a:pt x="2254" y="6038"/>
                    </a:lnTo>
                    <a:lnTo>
                      <a:pt x="2094" y="5958"/>
                    </a:lnTo>
                    <a:lnTo>
                      <a:pt x="1934" y="5862"/>
                    </a:lnTo>
                    <a:lnTo>
                      <a:pt x="1775" y="5734"/>
                    </a:lnTo>
                    <a:lnTo>
                      <a:pt x="1630" y="5573"/>
                    </a:lnTo>
                    <a:lnTo>
                      <a:pt x="1470" y="5413"/>
                    </a:lnTo>
                    <a:lnTo>
                      <a:pt x="1470" y="5413"/>
                    </a:lnTo>
                    <a:lnTo>
                      <a:pt x="1311" y="5190"/>
                    </a:lnTo>
                    <a:lnTo>
                      <a:pt x="1167" y="4965"/>
                    </a:lnTo>
                    <a:lnTo>
                      <a:pt x="879" y="4517"/>
                    </a:lnTo>
                    <a:lnTo>
                      <a:pt x="879" y="4517"/>
                    </a:lnTo>
                    <a:lnTo>
                      <a:pt x="703" y="4212"/>
                    </a:lnTo>
                    <a:lnTo>
                      <a:pt x="703" y="4212"/>
                    </a:lnTo>
                    <a:lnTo>
                      <a:pt x="607" y="4212"/>
                    </a:lnTo>
                    <a:lnTo>
                      <a:pt x="511" y="4196"/>
                    </a:lnTo>
                    <a:lnTo>
                      <a:pt x="431" y="4165"/>
                    </a:lnTo>
                    <a:lnTo>
                      <a:pt x="351" y="4116"/>
                    </a:lnTo>
                    <a:lnTo>
                      <a:pt x="288" y="4052"/>
                    </a:lnTo>
                    <a:lnTo>
                      <a:pt x="208" y="3988"/>
                    </a:lnTo>
                    <a:lnTo>
                      <a:pt x="159" y="3892"/>
                    </a:lnTo>
                    <a:lnTo>
                      <a:pt x="96" y="3780"/>
                    </a:lnTo>
                    <a:lnTo>
                      <a:pt x="96" y="3780"/>
                    </a:lnTo>
                    <a:lnTo>
                      <a:pt x="32" y="3587"/>
                    </a:lnTo>
                    <a:lnTo>
                      <a:pt x="0" y="3411"/>
                    </a:lnTo>
                    <a:lnTo>
                      <a:pt x="0" y="3267"/>
                    </a:lnTo>
                    <a:lnTo>
                      <a:pt x="32" y="3140"/>
                    </a:lnTo>
                    <a:lnTo>
                      <a:pt x="79" y="3043"/>
                    </a:lnTo>
                    <a:lnTo>
                      <a:pt x="128" y="2963"/>
                    </a:lnTo>
                    <a:lnTo>
                      <a:pt x="192" y="2899"/>
                    </a:lnTo>
                    <a:lnTo>
                      <a:pt x="255" y="2851"/>
                    </a:lnTo>
                    <a:lnTo>
                      <a:pt x="255" y="2851"/>
                    </a:lnTo>
                    <a:lnTo>
                      <a:pt x="319" y="2803"/>
                    </a:lnTo>
                    <a:lnTo>
                      <a:pt x="351" y="2755"/>
                    </a:lnTo>
                    <a:lnTo>
                      <a:pt x="351" y="2691"/>
                    </a:lnTo>
                    <a:lnTo>
                      <a:pt x="351" y="2611"/>
                    </a:lnTo>
                    <a:lnTo>
                      <a:pt x="351" y="2562"/>
                    </a:lnTo>
                    <a:lnTo>
                      <a:pt x="351" y="2562"/>
                    </a:lnTo>
                    <a:lnTo>
                      <a:pt x="351" y="2355"/>
                    </a:lnTo>
                    <a:lnTo>
                      <a:pt x="384" y="2130"/>
                    </a:lnTo>
                    <a:lnTo>
                      <a:pt x="415" y="1922"/>
                    </a:lnTo>
                    <a:lnTo>
                      <a:pt x="464" y="1730"/>
                    </a:lnTo>
                    <a:lnTo>
                      <a:pt x="543" y="1537"/>
                    </a:lnTo>
                    <a:lnTo>
                      <a:pt x="623" y="1361"/>
                    </a:lnTo>
                    <a:lnTo>
                      <a:pt x="719" y="1185"/>
                    </a:lnTo>
                    <a:lnTo>
                      <a:pt x="832" y="1009"/>
                    </a:lnTo>
                    <a:lnTo>
                      <a:pt x="943" y="865"/>
                    </a:lnTo>
                    <a:lnTo>
                      <a:pt x="1087" y="721"/>
                    </a:lnTo>
                    <a:lnTo>
                      <a:pt x="1231" y="576"/>
                    </a:lnTo>
                    <a:lnTo>
                      <a:pt x="1390" y="465"/>
                    </a:lnTo>
                    <a:lnTo>
                      <a:pt x="1566" y="352"/>
                    </a:lnTo>
                    <a:lnTo>
                      <a:pt x="1742" y="256"/>
                    </a:lnTo>
                    <a:lnTo>
                      <a:pt x="1934" y="176"/>
                    </a:lnTo>
                    <a:lnTo>
                      <a:pt x="2141" y="112"/>
                    </a:lnTo>
                    <a:lnTo>
                      <a:pt x="2141" y="112"/>
                    </a:lnTo>
                    <a:lnTo>
                      <a:pt x="2413" y="48"/>
                    </a:lnTo>
                    <a:lnTo>
                      <a:pt x="2558" y="0"/>
                    </a:lnTo>
                    <a:lnTo>
                      <a:pt x="3005" y="0"/>
                    </a:lnTo>
                    <a:lnTo>
                      <a:pt x="3021" y="0"/>
                    </a:lnTo>
                    <a:lnTo>
                      <a:pt x="3021" y="0"/>
                    </a:lnTo>
                    <a:lnTo>
                      <a:pt x="3165" y="48"/>
                    </a:lnTo>
                    <a:lnTo>
                      <a:pt x="3165" y="48"/>
                    </a:lnTo>
                    <a:lnTo>
                      <a:pt x="3485" y="144"/>
                    </a:lnTo>
                    <a:lnTo>
                      <a:pt x="3485" y="144"/>
                    </a:lnTo>
                    <a:lnTo>
                      <a:pt x="3677" y="209"/>
                    </a:lnTo>
                    <a:lnTo>
                      <a:pt x="3853" y="289"/>
                    </a:lnTo>
                    <a:lnTo>
                      <a:pt x="4029" y="369"/>
                    </a:lnTo>
                    <a:lnTo>
                      <a:pt x="4188" y="480"/>
                    </a:lnTo>
                    <a:lnTo>
                      <a:pt x="4332" y="592"/>
                    </a:lnTo>
                    <a:lnTo>
                      <a:pt x="4475" y="721"/>
                    </a:lnTo>
                    <a:lnTo>
                      <a:pt x="4604" y="865"/>
                    </a:lnTo>
                    <a:lnTo>
                      <a:pt x="4731" y="1009"/>
                    </a:lnTo>
                    <a:lnTo>
                      <a:pt x="4827" y="1169"/>
                    </a:lnTo>
                    <a:lnTo>
                      <a:pt x="4923" y="1330"/>
                    </a:lnTo>
                    <a:lnTo>
                      <a:pt x="5003" y="1490"/>
                    </a:lnTo>
                    <a:lnTo>
                      <a:pt x="5083" y="1682"/>
                    </a:lnTo>
                    <a:lnTo>
                      <a:pt x="5131" y="1857"/>
                    </a:lnTo>
                    <a:lnTo>
                      <a:pt x="5163" y="2050"/>
                    </a:lnTo>
                    <a:lnTo>
                      <a:pt x="5195" y="2242"/>
                    </a:lnTo>
                    <a:lnTo>
                      <a:pt x="5211" y="2435"/>
                    </a:lnTo>
                    <a:lnTo>
                      <a:pt x="5211" y="2466"/>
                    </a:lnTo>
                    <a:lnTo>
                      <a:pt x="5211" y="2466"/>
                    </a:lnTo>
                    <a:lnTo>
                      <a:pt x="5211" y="2611"/>
                    </a:lnTo>
                    <a:lnTo>
                      <a:pt x="5227" y="2722"/>
                    </a:lnTo>
                    <a:lnTo>
                      <a:pt x="5275" y="2835"/>
                    </a:lnTo>
                    <a:lnTo>
                      <a:pt x="5355" y="2931"/>
                    </a:lnTo>
                    <a:lnTo>
                      <a:pt x="5355" y="2931"/>
                    </a:lnTo>
                    <a:lnTo>
                      <a:pt x="5403" y="2963"/>
                    </a:lnTo>
                    <a:lnTo>
                      <a:pt x="5435" y="3027"/>
                    </a:lnTo>
                    <a:lnTo>
                      <a:pt x="5483" y="3140"/>
                    </a:lnTo>
                    <a:lnTo>
                      <a:pt x="5498" y="3267"/>
                    </a:lnTo>
                    <a:lnTo>
                      <a:pt x="5498" y="3396"/>
                    </a:lnTo>
                    <a:lnTo>
                      <a:pt x="5483" y="3523"/>
                    </a:lnTo>
                    <a:lnTo>
                      <a:pt x="5467" y="3652"/>
                    </a:lnTo>
                    <a:lnTo>
                      <a:pt x="5435" y="3796"/>
                    </a:lnTo>
                    <a:lnTo>
                      <a:pt x="5435" y="3796"/>
                    </a:lnTo>
                    <a:lnTo>
                      <a:pt x="5387" y="3908"/>
                    </a:lnTo>
                    <a:lnTo>
                      <a:pt x="5323" y="4005"/>
                    </a:lnTo>
                    <a:lnTo>
                      <a:pt x="5242" y="4100"/>
                    </a:lnTo>
                    <a:lnTo>
                      <a:pt x="5148" y="4165"/>
                    </a:lnTo>
                    <a:lnTo>
                      <a:pt x="5148" y="4165"/>
                    </a:lnTo>
                    <a:lnTo>
                      <a:pt x="5083" y="4181"/>
                    </a:lnTo>
                    <a:lnTo>
                      <a:pt x="5003" y="4212"/>
                    </a:lnTo>
                    <a:lnTo>
                      <a:pt x="4939" y="4212"/>
                    </a:lnTo>
                    <a:lnTo>
                      <a:pt x="4859" y="4212"/>
                    </a:lnTo>
                    <a:lnTo>
                      <a:pt x="4859" y="4212"/>
                    </a:lnTo>
                    <a:lnTo>
                      <a:pt x="4667" y="4517"/>
                    </a:lnTo>
                    <a:lnTo>
                      <a:pt x="4667" y="4517"/>
                    </a:lnTo>
                    <a:lnTo>
                      <a:pt x="4395" y="4981"/>
                    </a:lnTo>
                    <a:lnTo>
                      <a:pt x="4236" y="5206"/>
                    </a:lnTo>
                    <a:lnTo>
                      <a:pt x="4076" y="5413"/>
                    </a:lnTo>
                    <a:lnTo>
                      <a:pt x="4076" y="5413"/>
                    </a:lnTo>
                    <a:lnTo>
                      <a:pt x="3933" y="5590"/>
                    </a:lnTo>
                    <a:lnTo>
                      <a:pt x="3772" y="5734"/>
                    </a:lnTo>
                    <a:lnTo>
                      <a:pt x="3612" y="5862"/>
                    </a:lnTo>
                    <a:lnTo>
                      <a:pt x="3452" y="5958"/>
                    </a:lnTo>
                    <a:lnTo>
                      <a:pt x="3293" y="6038"/>
                    </a:lnTo>
                    <a:lnTo>
                      <a:pt x="3117" y="6102"/>
                    </a:lnTo>
                    <a:lnTo>
                      <a:pt x="2957" y="6134"/>
                    </a:lnTo>
                    <a:lnTo>
                      <a:pt x="2781" y="6151"/>
                    </a:lnTo>
                    <a:lnTo>
                      <a:pt x="2781" y="6151"/>
                    </a:lnTo>
                    <a:close/>
                    <a:moveTo>
                      <a:pt x="879" y="3764"/>
                    </a:moveTo>
                    <a:lnTo>
                      <a:pt x="959" y="3892"/>
                    </a:lnTo>
                    <a:lnTo>
                      <a:pt x="959" y="3892"/>
                    </a:lnTo>
                    <a:lnTo>
                      <a:pt x="1215" y="4325"/>
                    </a:lnTo>
                    <a:lnTo>
                      <a:pt x="1215" y="4325"/>
                    </a:lnTo>
                    <a:lnTo>
                      <a:pt x="1486" y="4757"/>
                    </a:lnTo>
                    <a:lnTo>
                      <a:pt x="1630" y="4965"/>
                    </a:lnTo>
                    <a:lnTo>
                      <a:pt x="1775" y="5173"/>
                    </a:lnTo>
                    <a:lnTo>
                      <a:pt x="1775" y="5173"/>
                    </a:lnTo>
                    <a:lnTo>
                      <a:pt x="1886" y="5302"/>
                    </a:lnTo>
                    <a:lnTo>
                      <a:pt x="2014" y="5430"/>
                    </a:lnTo>
                    <a:lnTo>
                      <a:pt x="2141" y="5526"/>
                    </a:lnTo>
                    <a:lnTo>
                      <a:pt x="2254" y="5606"/>
                    </a:lnTo>
                    <a:lnTo>
                      <a:pt x="2382" y="5670"/>
                    </a:lnTo>
                    <a:lnTo>
                      <a:pt x="2509" y="5718"/>
                    </a:lnTo>
                    <a:lnTo>
                      <a:pt x="2638" y="5750"/>
                    </a:lnTo>
                    <a:lnTo>
                      <a:pt x="2781" y="5766"/>
                    </a:lnTo>
                    <a:lnTo>
                      <a:pt x="2781" y="5766"/>
                    </a:lnTo>
                    <a:lnTo>
                      <a:pt x="2781" y="5766"/>
                    </a:lnTo>
                    <a:lnTo>
                      <a:pt x="2781" y="5766"/>
                    </a:lnTo>
                    <a:lnTo>
                      <a:pt x="2909" y="5750"/>
                    </a:lnTo>
                    <a:lnTo>
                      <a:pt x="3037" y="5734"/>
                    </a:lnTo>
                    <a:lnTo>
                      <a:pt x="3165" y="5686"/>
                    </a:lnTo>
                    <a:lnTo>
                      <a:pt x="3293" y="5622"/>
                    </a:lnTo>
                    <a:lnTo>
                      <a:pt x="3421" y="5526"/>
                    </a:lnTo>
                    <a:lnTo>
                      <a:pt x="3532" y="5430"/>
                    </a:lnTo>
                    <a:lnTo>
                      <a:pt x="3661" y="5317"/>
                    </a:lnTo>
                    <a:lnTo>
                      <a:pt x="3772" y="5173"/>
                    </a:lnTo>
                    <a:lnTo>
                      <a:pt x="3772" y="5173"/>
                    </a:lnTo>
                    <a:lnTo>
                      <a:pt x="3933" y="4981"/>
                    </a:lnTo>
                    <a:lnTo>
                      <a:pt x="4076" y="4773"/>
                    </a:lnTo>
                    <a:lnTo>
                      <a:pt x="4348" y="4325"/>
                    </a:lnTo>
                    <a:lnTo>
                      <a:pt x="4348" y="4325"/>
                    </a:lnTo>
                    <a:lnTo>
                      <a:pt x="4604" y="3892"/>
                    </a:lnTo>
                    <a:lnTo>
                      <a:pt x="4684" y="3764"/>
                    </a:lnTo>
                    <a:lnTo>
                      <a:pt x="4827" y="3812"/>
                    </a:lnTo>
                    <a:lnTo>
                      <a:pt x="4827" y="3812"/>
                    </a:lnTo>
                    <a:lnTo>
                      <a:pt x="4907" y="3828"/>
                    </a:lnTo>
                    <a:lnTo>
                      <a:pt x="4972" y="3812"/>
                    </a:lnTo>
                    <a:lnTo>
                      <a:pt x="4972" y="3812"/>
                    </a:lnTo>
                    <a:lnTo>
                      <a:pt x="5035" y="3764"/>
                    </a:lnTo>
                    <a:lnTo>
                      <a:pt x="5067" y="3700"/>
                    </a:lnTo>
                    <a:lnTo>
                      <a:pt x="5067" y="3700"/>
                    </a:lnTo>
                    <a:lnTo>
                      <a:pt x="5099" y="3540"/>
                    </a:lnTo>
                    <a:lnTo>
                      <a:pt x="5115" y="3396"/>
                    </a:lnTo>
                    <a:lnTo>
                      <a:pt x="5115" y="3283"/>
                    </a:lnTo>
                    <a:lnTo>
                      <a:pt x="5099" y="3220"/>
                    </a:lnTo>
                    <a:lnTo>
                      <a:pt x="5099" y="3220"/>
                    </a:lnTo>
                    <a:lnTo>
                      <a:pt x="5003" y="3123"/>
                    </a:lnTo>
                    <a:lnTo>
                      <a:pt x="4939" y="3027"/>
                    </a:lnTo>
                    <a:lnTo>
                      <a:pt x="4892" y="2931"/>
                    </a:lnTo>
                    <a:lnTo>
                      <a:pt x="4859" y="2835"/>
                    </a:lnTo>
                    <a:lnTo>
                      <a:pt x="4843" y="2739"/>
                    </a:lnTo>
                    <a:lnTo>
                      <a:pt x="4827" y="2642"/>
                    </a:lnTo>
                    <a:lnTo>
                      <a:pt x="4827" y="2466"/>
                    </a:lnTo>
                    <a:lnTo>
                      <a:pt x="4827" y="2435"/>
                    </a:lnTo>
                    <a:lnTo>
                      <a:pt x="4827" y="2435"/>
                    </a:lnTo>
                    <a:lnTo>
                      <a:pt x="4811" y="2275"/>
                    </a:lnTo>
                    <a:lnTo>
                      <a:pt x="4796" y="2114"/>
                    </a:lnTo>
                    <a:lnTo>
                      <a:pt x="4763" y="1954"/>
                    </a:lnTo>
                    <a:lnTo>
                      <a:pt x="4716" y="1794"/>
                    </a:lnTo>
                    <a:lnTo>
                      <a:pt x="4651" y="1650"/>
                    </a:lnTo>
                    <a:lnTo>
                      <a:pt x="4588" y="1506"/>
                    </a:lnTo>
                    <a:lnTo>
                      <a:pt x="4508" y="1361"/>
                    </a:lnTo>
                    <a:lnTo>
                      <a:pt x="4412" y="1234"/>
                    </a:lnTo>
                    <a:lnTo>
                      <a:pt x="4316" y="1105"/>
                    </a:lnTo>
                    <a:lnTo>
                      <a:pt x="4203" y="993"/>
                    </a:lnTo>
                    <a:lnTo>
                      <a:pt x="4092" y="897"/>
                    </a:lnTo>
                    <a:lnTo>
                      <a:pt x="3964" y="801"/>
                    </a:lnTo>
                    <a:lnTo>
                      <a:pt x="3820" y="705"/>
                    </a:lnTo>
                    <a:lnTo>
                      <a:pt x="3677" y="625"/>
                    </a:lnTo>
                    <a:lnTo>
                      <a:pt x="3532" y="561"/>
                    </a:lnTo>
                    <a:lnTo>
                      <a:pt x="3373" y="512"/>
                    </a:lnTo>
                    <a:lnTo>
                      <a:pt x="3373" y="512"/>
                    </a:lnTo>
                    <a:lnTo>
                      <a:pt x="3069" y="416"/>
                    </a:lnTo>
                    <a:lnTo>
                      <a:pt x="3069" y="416"/>
                    </a:lnTo>
                    <a:lnTo>
                      <a:pt x="2941" y="385"/>
                    </a:lnTo>
                    <a:lnTo>
                      <a:pt x="2622" y="385"/>
                    </a:lnTo>
                    <a:lnTo>
                      <a:pt x="2509" y="416"/>
                    </a:lnTo>
                    <a:lnTo>
                      <a:pt x="2509" y="416"/>
                    </a:lnTo>
                    <a:lnTo>
                      <a:pt x="2254" y="480"/>
                    </a:lnTo>
                    <a:lnTo>
                      <a:pt x="2254" y="480"/>
                    </a:lnTo>
                    <a:lnTo>
                      <a:pt x="2078" y="545"/>
                    </a:lnTo>
                    <a:lnTo>
                      <a:pt x="1902" y="609"/>
                    </a:lnTo>
                    <a:lnTo>
                      <a:pt x="1758" y="689"/>
                    </a:lnTo>
                    <a:lnTo>
                      <a:pt x="1614" y="785"/>
                    </a:lnTo>
                    <a:lnTo>
                      <a:pt x="1470" y="881"/>
                    </a:lnTo>
                    <a:lnTo>
                      <a:pt x="1343" y="993"/>
                    </a:lnTo>
                    <a:lnTo>
                      <a:pt x="1231" y="1105"/>
                    </a:lnTo>
                    <a:lnTo>
                      <a:pt x="1135" y="1250"/>
                    </a:lnTo>
                    <a:lnTo>
                      <a:pt x="1039" y="1377"/>
                    </a:lnTo>
                    <a:lnTo>
                      <a:pt x="959" y="1521"/>
                    </a:lnTo>
                    <a:lnTo>
                      <a:pt x="895" y="1682"/>
                    </a:lnTo>
                    <a:lnTo>
                      <a:pt x="832" y="1842"/>
                    </a:lnTo>
                    <a:lnTo>
                      <a:pt x="783" y="2019"/>
                    </a:lnTo>
                    <a:lnTo>
                      <a:pt x="751" y="2195"/>
                    </a:lnTo>
                    <a:lnTo>
                      <a:pt x="735" y="2371"/>
                    </a:lnTo>
                    <a:lnTo>
                      <a:pt x="735" y="2562"/>
                    </a:lnTo>
                    <a:lnTo>
                      <a:pt x="735" y="2595"/>
                    </a:lnTo>
                    <a:lnTo>
                      <a:pt x="735" y="2595"/>
                    </a:lnTo>
                    <a:lnTo>
                      <a:pt x="735" y="2739"/>
                    </a:lnTo>
                    <a:lnTo>
                      <a:pt x="735" y="2803"/>
                    </a:lnTo>
                    <a:lnTo>
                      <a:pt x="703" y="2883"/>
                    </a:lnTo>
                    <a:lnTo>
                      <a:pt x="671" y="2963"/>
                    </a:lnTo>
                    <a:lnTo>
                      <a:pt x="623" y="3027"/>
                    </a:lnTo>
                    <a:lnTo>
                      <a:pt x="560" y="3107"/>
                    </a:lnTo>
                    <a:lnTo>
                      <a:pt x="464" y="3171"/>
                    </a:lnTo>
                    <a:lnTo>
                      <a:pt x="464" y="3171"/>
                    </a:lnTo>
                    <a:lnTo>
                      <a:pt x="431" y="3203"/>
                    </a:lnTo>
                    <a:lnTo>
                      <a:pt x="400" y="3235"/>
                    </a:lnTo>
                    <a:lnTo>
                      <a:pt x="384" y="3283"/>
                    </a:lnTo>
                    <a:lnTo>
                      <a:pt x="384" y="3347"/>
                    </a:lnTo>
                    <a:lnTo>
                      <a:pt x="400" y="3476"/>
                    </a:lnTo>
                    <a:lnTo>
                      <a:pt x="464" y="3636"/>
                    </a:lnTo>
                    <a:lnTo>
                      <a:pt x="464" y="3636"/>
                    </a:lnTo>
                    <a:lnTo>
                      <a:pt x="495" y="3716"/>
                    </a:lnTo>
                    <a:lnTo>
                      <a:pt x="527" y="3764"/>
                    </a:lnTo>
                    <a:lnTo>
                      <a:pt x="576" y="3796"/>
                    </a:lnTo>
                    <a:lnTo>
                      <a:pt x="607" y="3828"/>
                    </a:lnTo>
                    <a:lnTo>
                      <a:pt x="687" y="3828"/>
                    </a:lnTo>
                    <a:lnTo>
                      <a:pt x="735" y="3812"/>
                    </a:lnTo>
                    <a:lnTo>
                      <a:pt x="879" y="37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Freeform 6">
                <a:extLst>
                  <a:ext uri="{FF2B5EF4-FFF2-40B4-BE49-F238E27FC236}">
                    <a16:creationId xmlns:a16="http://schemas.microsoft.com/office/drawing/2014/main" id="{819B27C3-4763-4E35-8B16-9942759723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8" y="1452"/>
                <a:ext cx="571" cy="975"/>
              </a:xfrm>
              <a:custGeom>
                <a:avLst/>
                <a:gdLst>
                  <a:gd name="T0" fmla="*/ 2095 w 4572"/>
                  <a:gd name="T1" fmla="*/ 7800 h 7800"/>
                  <a:gd name="T2" fmla="*/ 800 w 4572"/>
                  <a:gd name="T3" fmla="*/ 7784 h 7800"/>
                  <a:gd name="T4" fmla="*/ 0 w 4572"/>
                  <a:gd name="T5" fmla="*/ 7784 h 7800"/>
                  <a:gd name="T6" fmla="*/ 272 w 4572"/>
                  <a:gd name="T7" fmla="*/ 6710 h 7800"/>
                  <a:gd name="T8" fmla="*/ 784 w 4572"/>
                  <a:gd name="T9" fmla="*/ 4804 h 7800"/>
                  <a:gd name="T10" fmla="*/ 1007 w 4572"/>
                  <a:gd name="T11" fmla="*/ 3732 h 7800"/>
                  <a:gd name="T12" fmla="*/ 1135 w 4572"/>
                  <a:gd name="T13" fmla="*/ 3107 h 7800"/>
                  <a:gd name="T14" fmla="*/ 1263 w 4572"/>
                  <a:gd name="T15" fmla="*/ 2738 h 7800"/>
                  <a:gd name="T16" fmla="*/ 1518 w 4572"/>
                  <a:gd name="T17" fmla="*/ 2034 h 7800"/>
                  <a:gd name="T18" fmla="*/ 2158 w 4572"/>
                  <a:gd name="T19" fmla="*/ 336 h 7800"/>
                  <a:gd name="T20" fmla="*/ 2286 w 4572"/>
                  <a:gd name="T21" fmla="*/ 80 h 7800"/>
                  <a:gd name="T22" fmla="*/ 2382 w 4572"/>
                  <a:gd name="T23" fmla="*/ 16 h 7800"/>
                  <a:gd name="T24" fmla="*/ 2637 w 4572"/>
                  <a:gd name="T25" fmla="*/ 16 h 7800"/>
                  <a:gd name="T26" fmla="*/ 3118 w 4572"/>
                  <a:gd name="T27" fmla="*/ 192 h 7800"/>
                  <a:gd name="T28" fmla="*/ 3868 w 4572"/>
                  <a:gd name="T29" fmla="*/ 481 h 7800"/>
                  <a:gd name="T30" fmla="*/ 4108 w 4572"/>
                  <a:gd name="T31" fmla="*/ 624 h 7800"/>
                  <a:gd name="T32" fmla="*/ 4349 w 4572"/>
                  <a:gd name="T33" fmla="*/ 928 h 7800"/>
                  <a:gd name="T34" fmla="*/ 4508 w 4572"/>
                  <a:gd name="T35" fmla="*/ 1264 h 7800"/>
                  <a:gd name="T36" fmla="*/ 4572 w 4572"/>
                  <a:gd name="T37" fmla="*/ 1969 h 7800"/>
                  <a:gd name="T38" fmla="*/ 4444 w 4572"/>
                  <a:gd name="T39" fmla="*/ 2562 h 7800"/>
                  <a:gd name="T40" fmla="*/ 4173 w 4572"/>
                  <a:gd name="T41" fmla="*/ 3828 h 7800"/>
                  <a:gd name="T42" fmla="*/ 3406 w 4572"/>
                  <a:gd name="T43" fmla="*/ 6503 h 7800"/>
                  <a:gd name="T44" fmla="*/ 3277 w 4572"/>
                  <a:gd name="T45" fmla="*/ 6855 h 7800"/>
                  <a:gd name="T46" fmla="*/ 3021 w 4572"/>
                  <a:gd name="T47" fmla="*/ 7319 h 7800"/>
                  <a:gd name="T48" fmla="*/ 2702 w 4572"/>
                  <a:gd name="T49" fmla="*/ 7640 h 7800"/>
                  <a:gd name="T50" fmla="*/ 2286 w 4572"/>
                  <a:gd name="T51" fmla="*/ 7784 h 7800"/>
                  <a:gd name="T52" fmla="*/ 1343 w 4572"/>
                  <a:gd name="T53" fmla="*/ 7399 h 7800"/>
                  <a:gd name="T54" fmla="*/ 2095 w 4572"/>
                  <a:gd name="T55" fmla="*/ 7415 h 7800"/>
                  <a:gd name="T56" fmla="*/ 2398 w 4572"/>
                  <a:gd name="T57" fmla="*/ 7368 h 7800"/>
                  <a:gd name="T58" fmla="*/ 2637 w 4572"/>
                  <a:gd name="T59" fmla="*/ 7191 h 7800"/>
                  <a:gd name="T60" fmla="*/ 2766 w 4572"/>
                  <a:gd name="T61" fmla="*/ 6999 h 7800"/>
                  <a:gd name="T62" fmla="*/ 3038 w 4572"/>
                  <a:gd name="T63" fmla="*/ 6390 h 7800"/>
                  <a:gd name="T64" fmla="*/ 3805 w 4572"/>
                  <a:gd name="T65" fmla="*/ 3732 h 7800"/>
                  <a:gd name="T66" fmla="*/ 4077 w 4572"/>
                  <a:gd name="T67" fmla="*/ 2482 h 7800"/>
                  <a:gd name="T68" fmla="*/ 4188 w 4572"/>
                  <a:gd name="T69" fmla="*/ 1489 h 7800"/>
                  <a:gd name="T70" fmla="*/ 4157 w 4572"/>
                  <a:gd name="T71" fmla="*/ 1426 h 7800"/>
                  <a:gd name="T72" fmla="*/ 3932 w 4572"/>
                  <a:gd name="T73" fmla="*/ 993 h 7800"/>
                  <a:gd name="T74" fmla="*/ 3709 w 4572"/>
                  <a:gd name="T75" fmla="*/ 832 h 7800"/>
                  <a:gd name="T76" fmla="*/ 2989 w 4572"/>
                  <a:gd name="T77" fmla="*/ 544 h 7800"/>
                  <a:gd name="T78" fmla="*/ 2574 w 4572"/>
                  <a:gd name="T79" fmla="*/ 400 h 7800"/>
                  <a:gd name="T80" fmla="*/ 2510 w 4572"/>
                  <a:gd name="T81" fmla="*/ 464 h 7800"/>
                  <a:gd name="T82" fmla="*/ 1886 w 4572"/>
                  <a:gd name="T83" fmla="*/ 2178 h 7800"/>
                  <a:gd name="T84" fmla="*/ 1614 w 4572"/>
                  <a:gd name="T85" fmla="*/ 2898 h 7800"/>
                  <a:gd name="T86" fmla="*/ 1518 w 4572"/>
                  <a:gd name="T87" fmla="*/ 3187 h 7800"/>
                  <a:gd name="T88" fmla="*/ 1391 w 4572"/>
                  <a:gd name="T89" fmla="*/ 3812 h 7800"/>
                  <a:gd name="T90" fmla="*/ 1152 w 4572"/>
                  <a:gd name="T91" fmla="*/ 4900 h 7800"/>
                  <a:gd name="T92" fmla="*/ 655 w 4572"/>
                  <a:gd name="T93" fmla="*/ 6806 h 7800"/>
                  <a:gd name="T94" fmla="*/ 800 w 4572"/>
                  <a:gd name="T95" fmla="*/ 7399 h 7800"/>
                  <a:gd name="T96" fmla="*/ 1343 w 4572"/>
                  <a:gd name="T97" fmla="*/ 7399 h 7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72" h="7800">
                    <a:moveTo>
                      <a:pt x="2126" y="7800"/>
                    </a:moveTo>
                    <a:lnTo>
                      <a:pt x="2126" y="7800"/>
                    </a:lnTo>
                    <a:lnTo>
                      <a:pt x="2095" y="7800"/>
                    </a:lnTo>
                    <a:lnTo>
                      <a:pt x="2095" y="7800"/>
                    </a:lnTo>
                    <a:lnTo>
                      <a:pt x="1439" y="7784"/>
                    </a:lnTo>
                    <a:lnTo>
                      <a:pt x="800" y="7784"/>
                    </a:lnTo>
                    <a:lnTo>
                      <a:pt x="800" y="7784"/>
                    </a:lnTo>
                    <a:lnTo>
                      <a:pt x="240" y="7784"/>
                    </a:lnTo>
                    <a:lnTo>
                      <a:pt x="0" y="7784"/>
                    </a:lnTo>
                    <a:lnTo>
                      <a:pt x="64" y="7544"/>
                    </a:lnTo>
                    <a:lnTo>
                      <a:pt x="64" y="7544"/>
                    </a:lnTo>
                    <a:lnTo>
                      <a:pt x="272" y="6710"/>
                    </a:lnTo>
                    <a:lnTo>
                      <a:pt x="272" y="6710"/>
                    </a:lnTo>
                    <a:lnTo>
                      <a:pt x="528" y="5749"/>
                    </a:lnTo>
                    <a:lnTo>
                      <a:pt x="784" y="4804"/>
                    </a:lnTo>
                    <a:lnTo>
                      <a:pt x="784" y="4804"/>
                    </a:lnTo>
                    <a:lnTo>
                      <a:pt x="896" y="4277"/>
                    </a:lnTo>
                    <a:lnTo>
                      <a:pt x="1007" y="3732"/>
                    </a:lnTo>
                    <a:lnTo>
                      <a:pt x="1007" y="3732"/>
                    </a:lnTo>
                    <a:lnTo>
                      <a:pt x="1135" y="3107"/>
                    </a:lnTo>
                    <a:lnTo>
                      <a:pt x="1135" y="3107"/>
                    </a:lnTo>
                    <a:lnTo>
                      <a:pt x="1183" y="2931"/>
                    </a:lnTo>
                    <a:lnTo>
                      <a:pt x="1248" y="2754"/>
                    </a:lnTo>
                    <a:lnTo>
                      <a:pt x="1263" y="2738"/>
                    </a:lnTo>
                    <a:lnTo>
                      <a:pt x="1263" y="2738"/>
                    </a:lnTo>
                    <a:lnTo>
                      <a:pt x="1518" y="2034"/>
                    </a:lnTo>
                    <a:lnTo>
                      <a:pt x="1518" y="2034"/>
                    </a:lnTo>
                    <a:lnTo>
                      <a:pt x="1839" y="1184"/>
                    </a:lnTo>
                    <a:lnTo>
                      <a:pt x="2158" y="336"/>
                    </a:lnTo>
                    <a:lnTo>
                      <a:pt x="2158" y="336"/>
                    </a:lnTo>
                    <a:lnTo>
                      <a:pt x="2174" y="256"/>
                    </a:lnTo>
                    <a:lnTo>
                      <a:pt x="2222" y="160"/>
                    </a:lnTo>
                    <a:lnTo>
                      <a:pt x="2286" y="80"/>
                    </a:lnTo>
                    <a:lnTo>
                      <a:pt x="2334" y="48"/>
                    </a:lnTo>
                    <a:lnTo>
                      <a:pt x="2382" y="16"/>
                    </a:lnTo>
                    <a:lnTo>
                      <a:pt x="2382" y="16"/>
                    </a:lnTo>
                    <a:lnTo>
                      <a:pt x="2461" y="0"/>
                    </a:lnTo>
                    <a:lnTo>
                      <a:pt x="2558" y="0"/>
                    </a:lnTo>
                    <a:lnTo>
                      <a:pt x="2637" y="16"/>
                    </a:lnTo>
                    <a:lnTo>
                      <a:pt x="2702" y="32"/>
                    </a:lnTo>
                    <a:lnTo>
                      <a:pt x="2702" y="32"/>
                    </a:lnTo>
                    <a:lnTo>
                      <a:pt x="3118" y="192"/>
                    </a:lnTo>
                    <a:lnTo>
                      <a:pt x="3118" y="192"/>
                    </a:lnTo>
                    <a:lnTo>
                      <a:pt x="3485" y="320"/>
                    </a:lnTo>
                    <a:lnTo>
                      <a:pt x="3868" y="481"/>
                    </a:lnTo>
                    <a:lnTo>
                      <a:pt x="3868" y="481"/>
                    </a:lnTo>
                    <a:lnTo>
                      <a:pt x="3997" y="544"/>
                    </a:lnTo>
                    <a:lnTo>
                      <a:pt x="4108" y="624"/>
                    </a:lnTo>
                    <a:lnTo>
                      <a:pt x="4204" y="721"/>
                    </a:lnTo>
                    <a:lnTo>
                      <a:pt x="4284" y="817"/>
                    </a:lnTo>
                    <a:lnTo>
                      <a:pt x="4349" y="928"/>
                    </a:lnTo>
                    <a:lnTo>
                      <a:pt x="4412" y="1041"/>
                    </a:lnTo>
                    <a:lnTo>
                      <a:pt x="4508" y="1264"/>
                    </a:lnTo>
                    <a:lnTo>
                      <a:pt x="4508" y="1264"/>
                    </a:lnTo>
                    <a:lnTo>
                      <a:pt x="4556" y="1361"/>
                    </a:lnTo>
                    <a:lnTo>
                      <a:pt x="4572" y="1393"/>
                    </a:lnTo>
                    <a:lnTo>
                      <a:pt x="4572" y="1969"/>
                    </a:lnTo>
                    <a:lnTo>
                      <a:pt x="4572" y="2002"/>
                    </a:lnTo>
                    <a:lnTo>
                      <a:pt x="4572" y="2002"/>
                    </a:lnTo>
                    <a:lnTo>
                      <a:pt x="4444" y="2562"/>
                    </a:lnTo>
                    <a:lnTo>
                      <a:pt x="4444" y="2562"/>
                    </a:lnTo>
                    <a:lnTo>
                      <a:pt x="4316" y="3203"/>
                    </a:lnTo>
                    <a:lnTo>
                      <a:pt x="4173" y="3828"/>
                    </a:lnTo>
                    <a:lnTo>
                      <a:pt x="4173" y="3828"/>
                    </a:lnTo>
                    <a:lnTo>
                      <a:pt x="3805" y="5173"/>
                    </a:lnTo>
                    <a:lnTo>
                      <a:pt x="3406" y="6503"/>
                    </a:lnTo>
                    <a:lnTo>
                      <a:pt x="3406" y="6503"/>
                    </a:lnTo>
                    <a:lnTo>
                      <a:pt x="3341" y="6679"/>
                    </a:lnTo>
                    <a:lnTo>
                      <a:pt x="3277" y="6855"/>
                    </a:lnTo>
                    <a:lnTo>
                      <a:pt x="3101" y="7175"/>
                    </a:lnTo>
                    <a:lnTo>
                      <a:pt x="3101" y="7175"/>
                    </a:lnTo>
                    <a:lnTo>
                      <a:pt x="3021" y="7319"/>
                    </a:lnTo>
                    <a:lnTo>
                      <a:pt x="2925" y="7448"/>
                    </a:lnTo>
                    <a:lnTo>
                      <a:pt x="2813" y="7559"/>
                    </a:lnTo>
                    <a:lnTo>
                      <a:pt x="2702" y="7640"/>
                    </a:lnTo>
                    <a:lnTo>
                      <a:pt x="2574" y="7704"/>
                    </a:lnTo>
                    <a:lnTo>
                      <a:pt x="2430" y="7751"/>
                    </a:lnTo>
                    <a:lnTo>
                      <a:pt x="2286" y="7784"/>
                    </a:lnTo>
                    <a:lnTo>
                      <a:pt x="2126" y="7800"/>
                    </a:lnTo>
                    <a:lnTo>
                      <a:pt x="2126" y="7800"/>
                    </a:lnTo>
                    <a:close/>
                    <a:moveTo>
                      <a:pt x="1343" y="7399"/>
                    </a:moveTo>
                    <a:lnTo>
                      <a:pt x="1343" y="7399"/>
                    </a:lnTo>
                    <a:lnTo>
                      <a:pt x="2095" y="7415"/>
                    </a:lnTo>
                    <a:lnTo>
                      <a:pt x="2095" y="7415"/>
                    </a:lnTo>
                    <a:lnTo>
                      <a:pt x="2206" y="7399"/>
                    </a:lnTo>
                    <a:lnTo>
                      <a:pt x="2318" y="7383"/>
                    </a:lnTo>
                    <a:lnTo>
                      <a:pt x="2398" y="7368"/>
                    </a:lnTo>
                    <a:lnTo>
                      <a:pt x="2494" y="7319"/>
                    </a:lnTo>
                    <a:lnTo>
                      <a:pt x="2574" y="7255"/>
                    </a:lnTo>
                    <a:lnTo>
                      <a:pt x="2637" y="7191"/>
                    </a:lnTo>
                    <a:lnTo>
                      <a:pt x="2717" y="7095"/>
                    </a:lnTo>
                    <a:lnTo>
                      <a:pt x="2766" y="6999"/>
                    </a:lnTo>
                    <a:lnTo>
                      <a:pt x="2766" y="6999"/>
                    </a:lnTo>
                    <a:lnTo>
                      <a:pt x="2925" y="6710"/>
                    </a:lnTo>
                    <a:lnTo>
                      <a:pt x="2989" y="6550"/>
                    </a:lnTo>
                    <a:lnTo>
                      <a:pt x="3038" y="6390"/>
                    </a:lnTo>
                    <a:lnTo>
                      <a:pt x="3038" y="6390"/>
                    </a:lnTo>
                    <a:lnTo>
                      <a:pt x="3437" y="5060"/>
                    </a:lnTo>
                    <a:lnTo>
                      <a:pt x="3805" y="3732"/>
                    </a:lnTo>
                    <a:lnTo>
                      <a:pt x="3805" y="3732"/>
                    </a:lnTo>
                    <a:lnTo>
                      <a:pt x="3948" y="3107"/>
                    </a:lnTo>
                    <a:lnTo>
                      <a:pt x="4077" y="2482"/>
                    </a:lnTo>
                    <a:lnTo>
                      <a:pt x="4077" y="2482"/>
                    </a:lnTo>
                    <a:lnTo>
                      <a:pt x="4188" y="1938"/>
                    </a:lnTo>
                    <a:lnTo>
                      <a:pt x="4188" y="1489"/>
                    </a:lnTo>
                    <a:lnTo>
                      <a:pt x="4188" y="1489"/>
                    </a:lnTo>
                    <a:lnTo>
                      <a:pt x="4157" y="1426"/>
                    </a:lnTo>
                    <a:lnTo>
                      <a:pt x="4157" y="1426"/>
                    </a:lnTo>
                    <a:lnTo>
                      <a:pt x="4077" y="1233"/>
                    </a:lnTo>
                    <a:lnTo>
                      <a:pt x="3981" y="1057"/>
                    </a:lnTo>
                    <a:lnTo>
                      <a:pt x="3932" y="993"/>
                    </a:lnTo>
                    <a:lnTo>
                      <a:pt x="3868" y="928"/>
                    </a:lnTo>
                    <a:lnTo>
                      <a:pt x="3805" y="881"/>
                    </a:lnTo>
                    <a:lnTo>
                      <a:pt x="3709" y="832"/>
                    </a:lnTo>
                    <a:lnTo>
                      <a:pt x="3709" y="832"/>
                    </a:lnTo>
                    <a:lnTo>
                      <a:pt x="3357" y="688"/>
                    </a:lnTo>
                    <a:lnTo>
                      <a:pt x="2989" y="544"/>
                    </a:lnTo>
                    <a:lnTo>
                      <a:pt x="2989" y="544"/>
                    </a:lnTo>
                    <a:lnTo>
                      <a:pt x="2574" y="400"/>
                    </a:lnTo>
                    <a:lnTo>
                      <a:pt x="2574" y="400"/>
                    </a:lnTo>
                    <a:lnTo>
                      <a:pt x="2542" y="384"/>
                    </a:lnTo>
                    <a:lnTo>
                      <a:pt x="2542" y="384"/>
                    </a:lnTo>
                    <a:lnTo>
                      <a:pt x="2510" y="464"/>
                    </a:lnTo>
                    <a:lnTo>
                      <a:pt x="2510" y="464"/>
                    </a:lnTo>
                    <a:lnTo>
                      <a:pt x="2206" y="1329"/>
                    </a:lnTo>
                    <a:lnTo>
                      <a:pt x="1886" y="2178"/>
                    </a:lnTo>
                    <a:lnTo>
                      <a:pt x="1886" y="2178"/>
                    </a:lnTo>
                    <a:lnTo>
                      <a:pt x="1614" y="2883"/>
                    </a:lnTo>
                    <a:lnTo>
                      <a:pt x="1614" y="2898"/>
                    </a:lnTo>
                    <a:lnTo>
                      <a:pt x="1614" y="2898"/>
                    </a:lnTo>
                    <a:lnTo>
                      <a:pt x="1551" y="3043"/>
                    </a:lnTo>
                    <a:lnTo>
                      <a:pt x="1518" y="3187"/>
                    </a:lnTo>
                    <a:lnTo>
                      <a:pt x="1518" y="3187"/>
                    </a:lnTo>
                    <a:lnTo>
                      <a:pt x="1391" y="3812"/>
                    </a:lnTo>
                    <a:lnTo>
                      <a:pt x="1391" y="3812"/>
                    </a:lnTo>
                    <a:lnTo>
                      <a:pt x="1279" y="4357"/>
                    </a:lnTo>
                    <a:lnTo>
                      <a:pt x="1152" y="4900"/>
                    </a:lnTo>
                    <a:lnTo>
                      <a:pt x="1152" y="4900"/>
                    </a:lnTo>
                    <a:lnTo>
                      <a:pt x="911" y="5845"/>
                    </a:lnTo>
                    <a:lnTo>
                      <a:pt x="655" y="6806"/>
                    </a:lnTo>
                    <a:lnTo>
                      <a:pt x="655" y="6806"/>
                    </a:lnTo>
                    <a:lnTo>
                      <a:pt x="496" y="7399"/>
                    </a:lnTo>
                    <a:lnTo>
                      <a:pt x="496" y="7399"/>
                    </a:lnTo>
                    <a:lnTo>
                      <a:pt x="800" y="7399"/>
                    </a:lnTo>
                    <a:lnTo>
                      <a:pt x="800" y="7399"/>
                    </a:lnTo>
                    <a:lnTo>
                      <a:pt x="1343" y="7399"/>
                    </a:lnTo>
                    <a:lnTo>
                      <a:pt x="1343" y="73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Freeform 7">
                <a:extLst>
                  <a:ext uri="{FF2B5EF4-FFF2-40B4-BE49-F238E27FC236}">
                    <a16:creationId xmlns:a16="http://schemas.microsoft.com/office/drawing/2014/main" id="{6A955606-41B7-4E90-BF61-5792F9987B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01" y="1450"/>
                <a:ext cx="532" cy="975"/>
              </a:xfrm>
              <a:custGeom>
                <a:avLst/>
                <a:gdLst>
                  <a:gd name="T0" fmla="*/ 2254 w 4252"/>
                  <a:gd name="T1" fmla="*/ 7785 h 7801"/>
                  <a:gd name="T2" fmla="*/ 2030 w 4252"/>
                  <a:gd name="T3" fmla="*/ 7752 h 7801"/>
                  <a:gd name="T4" fmla="*/ 1710 w 4252"/>
                  <a:gd name="T5" fmla="*/ 7545 h 7801"/>
                  <a:gd name="T6" fmla="*/ 1407 w 4252"/>
                  <a:gd name="T7" fmla="*/ 7096 h 7801"/>
                  <a:gd name="T8" fmla="*/ 1055 w 4252"/>
                  <a:gd name="T9" fmla="*/ 6151 h 7801"/>
                  <a:gd name="T10" fmla="*/ 751 w 4252"/>
                  <a:gd name="T11" fmla="*/ 5174 h 7801"/>
                  <a:gd name="T12" fmla="*/ 272 w 4252"/>
                  <a:gd name="T13" fmla="*/ 3091 h 7801"/>
                  <a:gd name="T14" fmla="*/ 64 w 4252"/>
                  <a:gd name="T15" fmla="*/ 2163 h 7801"/>
                  <a:gd name="T16" fmla="*/ 16 w 4252"/>
                  <a:gd name="T17" fmla="*/ 2051 h 7801"/>
                  <a:gd name="T18" fmla="*/ 0 w 4252"/>
                  <a:gd name="T19" fmla="*/ 1474 h 7801"/>
                  <a:gd name="T20" fmla="*/ 128 w 4252"/>
                  <a:gd name="T21" fmla="*/ 1138 h 7801"/>
                  <a:gd name="T22" fmla="*/ 384 w 4252"/>
                  <a:gd name="T23" fmla="*/ 754 h 7801"/>
                  <a:gd name="T24" fmla="*/ 735 w 4252"/>
                  <a:gd name="T25" fmla="*/ 465 h 7801"/>
                  <a:gd name="T26" fmla="*/ 1247 w 4252"/>
                  <a:gd name="T27" fmla="*/ 225 h 7801"/>
                  <a:gd name="T28" fmla="*/ 1806 w 4252"/>
                  <a:gd name="T29" fmla="*/ 65 h 7801"/>
                  <a:gd name="T30" fmla="*/ 2030 w 4252"/>
                  <a:gd name="T31" fmla="*/ 17 h 7801"/>
                  <a:gd name="T32" fmla="*/ 2238 w 4252"/>
                  <a:gd name="T33" fmla="*/ 49 h 7801"/>
                  <a:gd name="T34" fmla="*/ 2350 w 4252"/>
                  <a:gd name="T35" fmla="*/ 177 h 7801"/>
                  <a:gd name="T36" fmla="*/ 2398 w 4252"/>
                  <a:gd name="T37" fmla="*/ 305 h 7801"/>
                  <a:gd name="T38" fmla="*/ 2526 w 4252"/>
                  <a:gd name="T39" fmla="*/ 689 h 7801"/>
                  <a:gd name="T40" fmla="*/ 2941 w 4252"/>
                  <a:gd name="T41" fmla="*/ 2387 h 7801"/>
                  <a:gd name="T42" fmla="*/ 3213 w 4252"/>
                  <a:gd name="T43" fmla="*/ 3780 h 7801"/>
                  <a:gd name="T44" fmla="*/ 3612 w 4252"/>
                  <a:gd name="T45" fmla="*/ 5462 h 7801"/>
                  <a:gd name="T46" fmla="*/ 4108 w 4252"/>
                  <a:gd name="T47" fmla="*/ 7240 h 7801"/>
                  <a:gd name="T48" fmla="*/ 4252 w 4252"/>
                  <a:gd name="T49" fmla="*/ 7801 h 7801"/>
                  <a:gd name="T50" fmla="*/ 3469 w 4252"/>
                  <a:gd name="T51" fmla="*/ 7801 h 7801"/>
                  <a:gd name="T52" fmla="*/ 2958 w 4252"/>
                  <a:gd name="T53" fmla="*/ 7801 h 7801"/>
                  <a:gd name="T54" fmla="*/ 384 w 4252"/>
                  <a:gd name="T55" fmla="*/ 1923 h 7801"/>
                  <a:gd name="T56" fmla="*/ 448 w 4252"/>
                  <a:gd name="T57" fmla="*/ 2066 h 7801"/>
                  <a:gd name="T58" fmla="*/ 640 w 4252"/>
                  <a:gd name="T59" fmla="*/ 3011 h 7801"/>
                  <a:gd name="T60" fmla="*/ 1119 w 4252"/>
                  <a:gd name="T61" fmla="*/ 5077 h 7801"/>
                  <a:gd name="T62" fmla="*/ 1407 w 4252"/>
                  <a:gd name="T63" fmla="*/ 6022 h 7801"/>
                  <a:gd name="T64" fmla="*/ 1774 w 4252"/>
                  <a:gd name="T65" fmla="*/ 6952 h 7801"/>
                  <a:gd name="T66" fmla="*/ 1918 w 4252"/>
                  <a:gd name="T67" fmla="*/ 7225 h 7801"/>
                  <a:gd name="T68" fmla="*/ 2111 w 4252"/>
                  <a:gd name="T69" fmla="*/ 7368 h 7801"/>
                  <a:gd name="T70" fmla="*/ 2270 w 4252"/>
                  <a:gd name="T71" fmla="*/ 7400 h 7801"/>
                  <a:gd name="T72" fmla="*/ 3469 w 4252"/>
                  <a:gd name="T73" fmla="*/ 7416 h 7801"/>
                  <a:gd name="T74" fmla="*/ 3725 w 4252"/>
                  <a:gd name="T75" fmla="*/ 7336 h 7801"/>
                  <a:gd name="T76" fmla="*/ 3500 w 4252"/>
                  <a:gd name="T77" fmla="*/ 6503 h 7801"/>
                  <a:gd name="T78" fmla="*/ 3005 w 4252"/>
                  <a:gd name="T79" fmla="*/ 4597 h 7801"/>
                  <a:gd name="T80" fmla="*/ 2702 w 4252"/>
                  <a:gd name="T81" fmla="*/ 3124 h 7801"/>
                  <a:gd name="T82" fmla="*/ 2270 w 4252"/>
                  <a:gd name="T83" fmla="*/ 1138 h 7801"/>
                  <a:gd name="T84" fmla="*/ 2062 w 4252"/>
                  <a:gd name="T85" fmla="*/ 498 h 7801"/>
                  <a:gd name="T86" fmla="*/ 2030 w 4252"/>
                  <a:gd name="T87" fmla="*/ 401 h 7801"/>
                  <a:gd name="T88" fmla="*/ 1902 w 4252"/>
                  <a:gd name="T89" fmla="*/ 433 h 7801"/>
                  <a:gd name="T90" fmla="*/ 1166 w 4252"/>
                  <a:gd name="T91" fmla="*/ 673 h 7801"/>
                  <a:gd name="T92" fmla="*/ 767 w 4252"/>
                  <a:gd name="T93" fmla="*/ 914 h 7801"/>
                  <a:gd name="T94" fmla="*/ 544 w 4252"/>
                  <a:gd name="T95" fmla="*/ 1186 h 7801"/>
                  <a:gd name="T96" fmla="*/ 384 w 4252"/>
                  <a:gd name="T97" fmla="*/ 1554 h 7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252" h="7801">
                    <a:moveTo>
                      <a:pt x="2958" y="7801"/>
                    </a:moveTo>
                    <a:lnTo>
                      <a:pt x="2958" y="7801"/>
                    </a:lnTo>
                    <a:lnTo>
                      <a:pt x="2254" y="7785"/>
                    </a:lnTo>
                    <a:lnTo>
                      <a:pt x="2254" y="7785"/>
                    </a:lnTo>
                    <a:lnTo>
                      <a:pt x="2142" y="7785"/>
                    </a:lnTo>
                    <a:lnTo>
                      <a:pt x="2030" y="7752"/>
                    </a:lnTo>
                    <a:lnTo>
                      <a:pt x="1935" y="7705"/>
                    </a:lnTo>
                    <a:lnTo>
                      <a:pt x="1806" y="7641"/>
                    </a:lnTo>
                    <a:lnTo>
                      <a:pt x="1710" y="7545"/>
                    </a:lnTo>
                    <a:lnTo>
                      <a:pt x="1598" y="7432"/>
                    </a:lnTo>
                    <a:lnTo>
                      <a:pt x="1503" y="7272"/>
                    </a:lnTo>
                    <a:lnTo>
                      <a:pt x="1407" y="7096"/>
                    </a:lnTo>
                    <a:lnTo>
                      <a:pt x="1407" y="7096"/>
                    </a:lnTo>
                    <a:lnTo>
                      <a:pt x="1231" y="6616"/>
                    </a:lnTo>
                    <a:lnTo>
                      <a:pt x="1055" y="6151"/>
                    </a:lnTo>
                    <a:lnTo>
                      <a:pt x="879" y="5671"/>
                    </a:lnTo>
                    <a:lnTo>
                      <a:pt x="751" y="5174"/>
                    </a:lnTo>
                    <a:lnTo>
                      <a:pt x="751" y="5174"/>
                    </a:lnTo>
                    <a:lnTo>
                      <a:pt x="607" y="4661"/>
                    </a:lnTo>
                    <a:lnTo>
                      <a:pt x="495" y="4132"/>
                    </a:lnTo>
                    <a:lnTo>
                      <a:pt x="272" y="3091"/>
                    </a:lnTo>
                    <a:lnTo>
                      <a:pt x="272" y="3091"/>
                    </a:lnTo>
                    <a:lnTo>
                      <a:pt x="64" y="2163"/>
                    </a:lnTo>
                    <a:lnTo>
                      <a:pt x="64" y="2163"/>
                    </a:lnTo>
                    <a:lnTo>
                      <a:pt x="47" y="2099"/>
                    </a:lnTo>
                    <a:lnTo>
                      <a:pt x="47" y="2099"/>
                    </a:lnTo>
                    <a:lnTo>
                      <a:pt x="16" y="2051"/>
                    </a:lnTo>
                    <a:lnTo>
                      <a:pt x="0" y="2019"/>
                    </a:lnTo>
                    <a:lnTo>
                      <a:pt x="0" y="1506"/>
                    </a:lnTo>
                    <a:lnTo>
                      <a:pt x="0" y="1474"/>
                    </a:lnTo>
                    <a:lnTo>
                      <a:pt x="0" y="1474"/>
                    </a:lnTo>
                    <a:lnTo>
                      <a:pt x="64" y="1298"/>
                    </a:lnTo>
                    <a:lnTo>
                      <a:pt x="128" y="1138"/>
                    </a:lnTo>
                    <a:lnTo>
                      <a:pt x="208" y="994"/>
                    </a:lnTo>
                    <a:lnTo>
                      <a:pt x="288" y="865"/>
                    </a:lnTo>
                    <a:lnTo>
                      <a:pt x="384" y="754"/>
                    </a:lnTo>
                    <a:lnTo>
                      <a:pt x="495" y="641"/>
                    </a:lnTo>
                    <a:lnTo>
                      <a:pt x="607" y="545"/>
                    </a:lnTo>
                    <a:lnTo>
                      <a:pt x="735" y="465"/>
                    </a:lnTo>
                    <a:lnTo>
                      <a:pt x="847" y="401"/>
                    </a:lnTo>
                    <a:lnTo>
                      <a:pt x="992" y="337"/>
                    </a:lnTo>
                    <a:lnTo>
                      <a:pt x="1247" y="225"/>
                    </a:lnTo>
                    <a:lnTo>
                      <a:pt x="1534" y="145"/>
                    </a:lnTo>
                    <a:lnTo>
                      <a:pt x="1806" y="65"/>
                    </a:lnTo>
                    <a:lnTo>
                      <a:pt x="1806" y="65"/>
                    </a:lnTo>
                    <a:lnTo>
                      <a:pt x="1966" y="17"/>
                    </a:lnTo>
                    <a:lnTo>
                      <a:pt x="1966" y="17"/>
                    </a:lnTo>
                    <a:lnTo>
                      <a:pt x="2030" y="17"/>
                    </a:lnTo>
                    <a:lnTo>
                      <a:pt x="2111" y="0"/>
                    </a:lnTo>
                    <a:lnTo>
                      <a:pt x="2174" y="17"/>
                    </a:lnTo>
                    <a:lnTo>
                      <a:pt x="2238" y="49"/>
                    </a:lnTo>
                    <a:lnTo>
                      <a:pt x="2238" y="49"/>
                    </a:lnTo>
                    <a:lnTo>
                      <a:pt x="2302" y="113"/>
                    </a:lnTo>
                    <a:lnTo>
                      <a:pt x="2350" y="177"/>
                    </a:lnTo>
                    <a:lnTo>
                      <a:pt x="2381" y="240"/>
                    </a:lnTo>
                    <a:lnTo>
                      <a:pt x="2398" y="305"/>
                    </a:lnTo>
                    <a:lnTo>
                      <a:pt x="2398" y="305"/>
                    </a:lnTo>
                    <a:lnTo>
                      <a:pt x="2414" y="369"/>
                    </a:lnTo>
                    <a:lnTo>
                      <a:pt x="2414" y="369"/>
                    </a:lnTo>
                    <a:lnTo>
                      <a:pt x="2526" y="689"/>
                    </a:lnTo>
                    <a:lnTo>
                      <a:pt x="2637" y="1025"/>
                    </a:lnTo>
                    <a:lnTo>
                      <a:pt x="2798" y="1699"/>
                    </a:lnTo>
                    <a:lnTo>
                      <a:pt x="2941" y="2387"/>
                    </a:lnTo>
                    <a:lnTo>
                      <a:pt x="3085" y="3060"/>
                    </a:lnTo>
                    <a:lnTo>
                      <a:pt x="3085" y="3060"/>
                    </a:lnTo>
                    <a:lnTo>
                      <a:pt x="3213" y="3780"/>
                    </a:lnTo>
                    <a:lnTo>
                      <a:pt x="3373" y="4501"/>
                    </a:lnTo>
                    <a:lnTo>
                      <a:pt x="3373" y="4501"/>
                    </a:lnTo>
                    <a:lnTo>
                      <a:pt x="3612" y="5462"/>
                    </a:lnTo>
                    <a:lnTo>
                      <a:pt x="3868" y="6391"/>
                    </a:lnTo>
                    <a:lnTo>
                      <a:pt x="3868" y="6391"/>
                    </a:lnTo>
                    <a:lnTo>
                      <a:pt x="4108" y="7240"/>
                    </a:lnTo>
                    <a:lnTo>
                      <a:pt x="4108" y="7240"/>
                    </a:lnTo>
                    <a:lnTo>
                      <a:pt x="4156" y="7448"/>
                    </a:lnTo>
                    <a:lnTo>
                      <a:pt x="4252" y="7801"/>
                    </a:lnTo>
                    <a:lnTo>
                      <a:pt x="3997" y="7801"/>
                    </a:lnTo>
                    <a:lnTo>
                      <a:pt x="3997" y="7801"/>
                    </a:lnTo>
                    <a:lnTo>
                      <a:pt x="3469" y="7801"/>
                    </a:lnTo>
                    <a:lnTo>
                      <a:pt x="3469" y="7801"/>
                    </a:lnTo>
                    <a:lnTo>
                      <a:pt x="2958" y="7801"/>
                    </a:lnTo>
                    <a:lnTo>
                      <a:pt x="2958" y="7801"/>
                    </a:lnTo>
                    <a:close/>
                    <a:moveTo>
                      <a:pt x="384" y="1923"/>
                    </a:moveTo>
                    <a:lnTo>
                      <a:pt x="384" y="1923"/>
                    </a:lnTo>
                    <a:lnTo>
                      <a:pt x="384" y="1923"/>
                    </a:lnTo>
                    <a:lnTo>
                      <a:pt x="384" y="1923"/>
                    </a:lnTo>
                    <a:lnTo>
                      <a:pt x="415" y="1986"/>
                    </a:lnTo>
                    <a:lnTo>
                      <a:pt x="448" y="2066"/>
                    </a:lnTo>
                    <a:lnTo>
                      <a:pt x="448" y="2066"/>
                    </a:lnTo>
                    <a:lnTo>
                      <a:pt x="640" y="3011"/>
                    </a:lnTo>
                    <a:lnTo>
                      <a:pt x="640" y="3011"/>
                    </a:lnTo>
                    <a:lnTo>
                      <a:pt x="863" y="4052"/>
                    </a:lnTo>
                    <a:lnTo>
                      <a:pt x="992" y="4565"/>
                    </a:lnTo>
                    <a:lnTo>
                      <a:pt x="1119" y="5077"/>
                    </a:lnTo>
                    <a:lnTo>
                      <a:pt x="1119" y="5077"/>
                    </a:lnTo>
                    <a:lnTo>
                      <a:pt x="1247" y="5559"/>
                    </a:lnTo>
                    <a:lnTo>
                      <a:pt x="1407" y="6022"/>
                    </a:lnTo>
                    <a:lnTo>
                      <a:pt x="1583" y="6487"/>
                    </a:lnTo>
                    <a:lnTo>
                      <a:pt x="1774" y="6952"/>
                    </a:lnTo>
                    <a:lnTo>
                      <a:pt x="1774" y="6952"/>
                    </a:lnTo>
                    <a:lnTo>
                      <a:pt x="1806" y="7048"/>
                    </a:lnTo>
                    <a:lnTo>
                      <a:pt x="1870" y="7143"/>
                    </a:lnTo>
                    <a:lnTo>
                      <a:pt x="1918" y="7225"/>
                    </a:lnTo>
                    <a:lnTo>
                      <a:pt x="1982" y="7288"/>
                    </a:lnTo>
                    <a:lnTo>
                      <a:pt x="2046" y="7336"/>
                    </a:lnTo>
                    <a:lnTo>
                      <a:pt x="2111" y="7368"/>
                    </a:lnTo>
                    <a:lnTo>
                      <a:pt x="2190" y="7400"/>
                    </a:lnTo>
                    <a:lnTo>
                      <a:pt x="2270" y="7400"/>
                    </a:lnTo>
                    <a:lnTo>
                      <a:pt x="2270" y="7400"/>
                    </a:lnTo>
                    <a:lnTo>
                      <a:pt x="2862" y="7416"/>
                    </a:lnTo>
                    <a:lnTo>
                      <a:pt x="3469" y="7416"/>
                    </a:lnTo>
                    <a:lnTo>
                      <a:pt x="3469" y="7416"/>
                    </a:lnTo>
                    <a:lnTo>
                      <a:pt x="3756" y="7416"/>
                    </a:lnTo>
                    <a:lnTo>
                      <a:pt x="3756" y="7416"/>
                    </a:lnTo>
                    <a:lnTo>
                      <a:pt x="3725" y="7336"/>
                    </a:lnTo>
                    <a:lnTo>
                      <a:pt x="3725" y="7336"/>
                    </a:lnTo>
                    <a:lnTo>
                      <a:pt x="3500" y="6503"/>
                    </a:lnTo>
                    <a:lnTo>
                      <a:pt x="3500" y="6503"/>
                    </a:lnTo>
                    <a:lnTo>
                      <a:pt x="3245" y="5559"/>
                    </a:lnTo>
                    <a:lnTo>
                      <a:pt x="3005" y="4597"/>
                    </a:lnTo>
                    <a:lnTo>
                      <a:pt x="3005" y="4597"/>
                    </a:lnTo>
                    <a:lnTo>
                      <a:pt x="2845" y="3861"/>
                    </a:lnTo>
                    <a:lnTo>
                      <a:pt x="2702" y="3124"/>
                    </a:lnTo>
                    <a:lnTo>
                      <a:pt x="2702" y="3124"/>
                    </a:lnTo>
                    <a:lnTo>
                      <a:pt x="2573" y="2467"/>
                    </a:lnTo>
                    <a:lnTo>
                      <a:pt x="2430" y="1794"/>
                    </a:lnTo>
                    <a:lnTo>
                      <a:pt x="2270" y="1138"/>
                    </a:lnTo>
                    <a:lnTo>
                      <a:pt x="2158" y="818"/>
                    </a:lnTo>
                    <a:lnTo>
                      <a:pt x="2062" y="498"/>
                    </a:lnTo>
                    <a:lnTo>
                      <a:pt x="2062" y="498"/>
                    </a:lnTo>
                    <a:lnTo>
                      <a:pt x="2030" y="401"/>
                    </a:lnTo>
                    <a:lnTo>
                      <a:pt x="2030" y="401"/>
                    </a:lnTo>
                    <a:lnTo>
                      <a:pt x="2030" y="401"/>
                    </a:lnTo>
                    <a:lnTo>
                      <a:pt x="2030" y="401"/>
                    </a:lnTo>
                    <a:lnTo>
                      <a:pt x="1902" y="433"/>
                    </a:lnTo>
                    <a:lnTo>
                      <a:pt x="1902" y="433"/>
                    </a:lnTo>
                    <a:lnTo>
                      <a:pt x="1647" y="513"/>
                    </a:lnTo>
                    <a:lnTo>
                      <a:pt x="1391" y="578"/>
                    </a:lnTo>
                    <a:lnTo>
                      <a:pt x="1166" y="673"/>
                    </a:lnTo>
                    <a:lnTo>
                      <a:pt x="959" y="785"/>
                    </a:lnTo>
                    <a:lnTo>
                      <a:pt x="863" y="834"/>
                    </a:lnTo>
                    <a:lnTo>
                      <a:pt x="767" y="914"/>
                    </a:lnTo>
                    <a:lnTo>
                      <a:pt x="687" y="994"/>
                    </a:lnTo>
                    <a:lnTo>
                      <a:pt x="607" y="1074"/>
                    </a:lnTo>
                    <a:lnTo>
                      <a:pt x="544" y="1186"/>
                    </a:lnTo>
                    <a:lnTo>
                      <a:pt x="479" y="1281"/>
                    </a:lnTo>
                    <a:lnTo>
                      <a:pt x="432" y="1410"/>
                    </a:lnTo>
                    <a:lnTo>
                      <a:pt x="384" y="1554"/>
                    </a:lnTo>
                    <a:lnTo>
                      <a:pt x="384" y="19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" name="Freeform 8">
                <a:extLst>
                  <a:ext uri="{FF2B5EF4-FFF2-40B4-BE49-F238E27FC236}">
                    <a16:creationId xmlns:a16="http://schemas.microsoft.com/office/drawing/2014/main" id="{A8B2A6E3-477D-4110-B99F-13833BD613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54" y="813"/>
                <a:ext cx="505" cy="649"/>
              </a:xfrm>
              <a:custGeom>
                <a:avLst/>
                <a:gdLst>
                  <a:gd name="T0" fmla="*/ 1646 w 4045"/>
                  <a:gd name="T1" fmla="*/ 5142 h 5190"/>
                  <a:gd name="T2" fmla="*/ 1327 w 4045"/>
                  <a:gd name="T3" fmla="*/ 4902 h 5190"/>
                  <a:gd name="T4" fmla="*/ 991 w 4045"/>
                  <a:gd name="T5" fmla="*/ 4726 h 5190"/>
                  <a:gd name="T6" fmla="*/ 480 w 4045"/>
                  <a:gd name="T7" fmla="*/ 4388 h 5190"/>
                  <a:gd name="T8" fmla="*/ 16 w 4045"/>
                  <a:gd name="T9" fmla="*/ 3620 h 5190"/>
                  <a:gd name="T10" fmla="*/ 0 w 4045"/>
                  <a:gd name="T11" fmla="*/ 3363 h 5190"/>
                  <a:gd name="T12" fmla="*/ 256 w 4045"/>
                  <a:gd name="T13" fmla="*/ 2883 h 5190"/>
                  <a:gd name="T14" fmla="*/ 480 w 4045"/>
                  <a:gd name="T15" fmla="*/ 2162 h 5190"/>
                  <a:gd name="T16" fmla="*/ 352 w 4045"/>
                  <a:gd name="T17" fmla="*/ 1442 h 5190"/>
                  <a:gd name="T18" fmla="*/ 144 w 4045"/>
                  <a:gd name="T19" fmla="*/ 977 h 5190"/>
                  <a:gd name="T20" fmla="*/ 240 w 4045"/>
                  <a:gd name="T21" fmla="*/ 641 h 5190"/>
                  <a:gd name="T22" fmla="*/ 576 w 4045"/>
                  <a:gd name="T23" fmla="*/ 336 h 5190"/>
                  <a:gd name="T24" fmla="*/ 1119 w 4045"/>
                  <a:gd name="T25" fmla="*/ 96 h 5190"/>
                  <a:gd name="T26" fmla="*/ 1711 w 4045"/>
                  <a:gd name="T27" fmla="*/ 0 h 5190"/>
                  <a:gd name="T28" fmla="*/ 2302 w 4045"/>
                  <a:gd name="T29" fmla="*/ 80 h 5190"/>
                  <a:gd name="T30" fmla="*/ 2718 w 4045"/>
                  <a:gd name="T31" fmla="*/ 256 h 5190"/>
                  <a:gd name="T32" fmla="*/ 3213 w 4045"/>
                  <a:gd name="T33" fmla="*/ 625 h 5190"/>
                  <a:gd name="T34" fmla="*/ 3565 w 4045"/>
                  <a:gd name="T35" fmla="*/ 1106 h 5190"/>
                  <a:gd name="T36" fmla="*/ 3757 w 4045"/>
                  <a:gd name="T37" fmla="*/ 1682 h 5190"/>
                  <a:gd name="T38" fmla="*/ 3804 w 4045"/>
                  <a:gd name="T39" fmla="*/ 2162 h 5190"/>
                  <a:gd name="T40" fmla="*/ 3884 w 4045"/>
                  <a:gd name="T41" fmla="*/ 2419 h 5190"/>
                  <a:gd name="T42" fmla="*/ 4029 w 4045"/>
                  <a:gd name="T43" fmla="*/ 2675 h 5190"/>
                  <a:gd name="T44" fmla="*/ 4029 w 4045"/>
                  <a:gd name="T45" fmla="*/ 3140 h 5190"/>
                  <a:gd name="T46" fmla="*/ 3788 w 4045"/>
                  <a:gd name="T47" fmla="*/ 3492 h 5190"/>
                  <a:gd name="T48" fmla="*/ 3485 w 4045"/>
                  <a:gd name="T49" fmla="*/ 3572 h 5190"/>
                  <a:gd name="T50" fmla="*/ 3086 w 4045"/>
                  <a:gd name="T51" fmla="*/ 4245 h 5190"/>
                  <a:gd name="T52" fmla="*/ 2654 w 4045"/>
                  <a:gd name="T53" fmla="*/ 4757 h 5190"/>
                  <a:gd name="T54" fmla="*/ 2206 w 4045"/>
                  <a:gd name="T55" fmla="*/ 5093 h 5190"/>
                  <a:gd name="T56" fmla="*/ 1887 w 4045"/>
                  <a:gd name="T57" fmla="*/ 5190 h 5190"/>
                  <a:gd name="T58" fmla="*/ 592 w 4045"/>
                  <a:gd name="T59" fmla="*/ 3925 h 5190"/>
                  <a:gd name="T60" fmla="*/ 975 w 4045"/>
                  <a:gd name="T61" fmla="*/ 4308 h 5190"/>
                  <a:gd name="T62" fmla="*/ 1423 w 4045"/>
                  <a:gd name="T63" fmla="*/ 4501 h 5190"/>
                  <a:gd name="T64" fmla="*/ 1775 w 4045"/>
                  <a:gd name="T65" fmla="*/ 4773 h 5190"/>
                  <a:gd name="T66" fmla="*/ 1982 w 4045"/>
                  <a:gd name="T67" fmla="*/ 4789 h 5190"/>
                  <a:gd name="T68" fmla="*/ 2382 w 4045"/>
                  <a:gd name="T69" fmla="*/ 4469 h 5190"/>
                  <a:gd name="T70" fmla="*/ 2765 w 4045"/>
                  <a:gd name="T71" fmla="*/ 4037 h 5190"/>
                  <a:gd name="T72" fmla="*/ 3197 w 4045"/>
                  <a:gd name="T73" fmla="*/ 3283 h 5190"/>
                  <a:gd name="T74" fmla="*/ 3517 w 4045"/>
                  <a:gd name="T75" fmla="*/ 3187 h 5190"/>
                  <a:gd name="T76" fmla="*/ 3645 w 4045"/>
                  <a:gd name="T77" fmla="*/ 3060 h 5190"/>
                  <a:gd name="T78" fmla="*/ 3629 w 4045"/>
                  <a:gd name="T79" fmla="*/ 2691 h 5190"/>
                  <a:gd name="T80" fmla="*/ 3469 w 4045"/>
                  <a:gd name="T81" fmla="*/ 2483 h 5190"/>
                  <a:gd name="T82" fmla="*/ 3421 w 4045"/>
                  <a:gd name="T83" fmla="*/ 2146 h 5190"/>
                  <a:gd name="T84" fmla="*/ 3277 w 4045"/>
                  <a:gd name="T85" fmla="*/ 1394 h 5190"/>
                  <a:gd name="T86" fmla="*/ 2654 w 4045"/>
                  <a:gd name="T87" fmla="*/ 657 h 5190"/>
                  <a:gd name="T88" fmla="*/ 2319 w 4045"/>
                  <a:gd name="T89" fmla="*/ 481 h 5190"/>
                  <a:gd name="T90" fmla="*/ 1471 w 4045"/>
                  <a:gd name="T91" fmla="*/ 401 h 5190"/>
                  <a:gd name="T92" fmla="*/ 703 w 4045"/>
                  <a:gd name="T93" fmla="*/ 737 h 5190"/>
                  <a:gd name="T94" fmla="*/ 527 w 4045"/>
                  <a:gd name="T95" fmla="*/ 914 h 5190"/>
                  <a:gd name="T96" fmla="*/ 640 w 4045"/>
                  <a:gd name="T97" fmla="*/ 1154 h 5190"/>
                  <a:gd name="T98" fmla="*/ 832 w 4045"/>
                  <a:gd name="T99" fmla="*/ 1746 h 5190"/>
                  <a:gd name="T100" fmla="*/ 848 w 4045"/>
                  <a:gd name="T101" fmla="*/ 2322 h 5190"/>
                  <a:gd name="T102" fmla="*/ 672 w 4045"/>
                  <a:gd name="T103" fmla="*/ 2916 h 5190"/>
                  <a:gd name="T104" fmla="*/ 416 w 4045"/>
                  <a:gd name="T105" fmla="*/ 3348 h 5190"/>
                  <a:gd name="T106" fmla="*/ 384 w 4045"/>
                  <a:gd name="T107" fmla="*/ 3476 h 5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45" h="5190">
                    <a:moveTo>
                      <a:pt x="1887" y="5190"/>
                    </a:moveTo>
                    <a:lnTo>
                      <a:pt x="1887" y="5190"/>
                    </a:lnTo>
                    <a:lnTo>
                      <a:pt x="1759" y="5173"/>
                    </a:lnTo>
                    <a:lnTo>
                      <a:pt x="1646" y="5142"/>
                    </a:lnTo>
                    <a:lnTo>
                      <a:pt x="1519" y="5077"/>
                    </a:lnTo>
                    <a:lnTo>
                      <a:pt x="1407" y="4982"/>
                    </a:lnTo>
                    <a:lnTo>
                      <a:pt x="1407" y="4982"/>
                    </a:lnTo>
                    <a:lnTo>
                      <a:pt x="1327" y="4902"/>
                    </a:lnTo>
                    <a:lnTo>
                      <a:pt x="1215" y="4837"/>
                    </a:lnTo>
                    <a:lnTo>
                      <a:pt x="1104" y="4773"/>
                    </a:lnTo>
                    <a:lnTo>
                      <a:pt x="991" y="4726"/>
                    </a:lnTo>
                    <a:lnTo>
                      <a:pt x="991" y="4726"/>
                    </a:lnTo>
                    <a:lnTo>
                      <a:pt x="895" y="4693"/>
                    </a:lnTo>
                    <a:lnTo>
                      <a:pt x="783" y="4645"/>
                    </a:lnTo>
                    <a:lnTo>
                      <a:pt x="623" y="4533"/>
                    </a:lnTo>
                    <a:lnTo>
                      <a:pt x="480" y="4388"/>
                    </a:lnTo>
                    <a:lnTo>
                      <a:pt x="352" y="4245"/>
                    </a:lnTo>
                    <a:lnTo>
                      <a:pt x="256" y="4101"/>
                    </a:lnTo>
                    <a:lnTo>
                      <a:pt x="161" y="3941"/>
                    </a:lnTo>
                    <a:lnTo>
                      <a:pt x="16" y="3620"/>
                    </a:lnTo>
                    <a:lnTo>
                      <a:pt x="16" y="3620"/>
                    </a:lnTo>
                    <a:lnTo>
                      <a:pt x="0" y="3556"/>
                    </a:lnTo>
                    <a:lnTo>
                      <a:pt x="0" y="3492"/>
                    </a:lnTo>
                    <a:lnTo>
                      <a:pt x="0" y="3363"/>
                    </a:lnTo>
                    <a:lnTo>
                      <a:pt x="48" y="3236"/>
                    </a:lnTo>
                    <a:lnTo>
                      <a:pt x="112" y="3123"/>
                    </a:lnTo>
                    <a:lnTo>
                      <a:pt x="112" y="3123"/>
                    </a:lnTo>
                    <a:lnTo>
                      <a:pt x="256" y="2883"/>
                    </a:lnTo>
                    <a:lnTo>
                      <a:pt x="368" y="2643"/>
                    </a:lnTo>
                    <a:lnTo>
                      <a:pt x="448" y="2402"/>
                    </a:lnTo>
                    <a:lnTo>
                      <a:pt x="464" y="2291"/>
                    </a:lnTo>
                    <a:lnTo>
                      <a:pt x="480" y="2162"/>
                    </a:lnTo>
                    <a:lnTo>
                      <a:pt x="480" y="2051"/>
                    </a:lnTo>
                    <a:lnTo>
                      <a:pt x="480" y="1922"/>
                    </a:lnTo>
                    <a:lnTo>
                      <a:pt x="431" y="1682"/>
                    </a:lnTo>
                    <a:lnTo>
                      <a:pt x="352" y="1442"/>
                    </a:lnTo>
                    <a:lnTo>
                      <a:pt x="224" y="1201"/>
                    </a:lnTo>
                    <a:lnTo>
                      <a:pt x="224" y="1201"/>
                    </a:lnTo>
                    <a:lnTo>
                      <a:pt x="176" y="1090"/>
                    </a:lnTo>
                    <a:lnTo>
                      <a:pt x="144" y="977"/>
                    </a:lnTo>
                    <a:lnTo>
                      <a:pt x="144" y="881"/>
                    </a:lnTo>
                    <a:lnTo>
                      <a:pt x="161" y="785"/>
                    </a:lnTo>
                    <a:lnTo>
                      <a:pt x="192" y="705"/>
                    </a:lnTo>
                    <a:lnTo>
                      <a:pt x="240" y="641"/>
                    </a:lnTo>
                    <a:lnTo>
                      <a:pt x="352" y="529"/>
                    </a:lnTo>
                    <a:lnTo>
                      <a:pt x="352" y="529"/>
                    </a:lnTo>
                    <a:lnTo>
                      <a:pt x="464" y="432"/>
                    </a:lnTo>
                    <a:lnTo>
                      <a:pt x="576" y="336"/>
                    </a:lnTo>
                    <a:lnTo>
                      <a:pt x="703" y="272"/>
                    </a:lnTo>
                    <a:lnTo>
                      <a:pt x="832" y="192"/>
                    </a:lnTo>
                    <a:lnTo>
                      <a:pt x="975" y="145"/>
                    </a:lnTo>
                    <a:lnTo>
                      <a:pt x="1119" y="96"/>
                    </a:lnTo>
                    <a:lnTo>
                      <a:pt x="1263" y="49"/>
                    </a:lnTo>
                    <a:lnTo>
                      <a:pt x="1407" y="32"/>
                    </a:lnTo>
                    <a:lnTo>
                      <a:pt x="1550" y="16"/>
                    </a:lnTo>
                    <a:lnTo>
                      <a:pt x="1711" y="0"/>
                    </a:lnTo>
                    <a:lnTo>
                      <a:pt x="1855" y="0"/>
                    </a:lnTo>
                    <a:lnTo>
                      <a:pt x="1998" y="16"/>
                    </a:lnTo>
                    <a:lnTo>
                      <a:pt x="2158" y="49"/>
                    </a:lnTo>
                    <a:lnTo>
                      <a:pt x="2302" y="80"/>
                    </a:lnTo>
                    <a:lnTo>
                      <a:pt x="2446" y="129"/>
                    </a:lnTo>
                    <a:lnTo>
                      <a:pt x="2589" y="176"/>
                    </a:lnTo>
                    <a:lnTo>
                      <a:pt x="2589" y="176"/>
                    </a:lnTo>
                    <a:lnTo>
                      <a:pt x="2718" y="256"/>
                    </a:lnTo>
                    <a:lnTo>
                      <a:pt x="2861" y="336"/>
                    </a:lnTo>
                    <a:lnTo>
                      <a:pt x="2990" y="417"/>
                    </a:lnTo>
                    <a:lnTo>
                      <a:pt x="3101" y="512"/>
                    </a:lnTo>
                    <a:lnTo>
                      <a:pt x="3213" y="625"/>
                    </a:lnTo>
                    <a:lnTo>
                      <a:pt x="3309" y="737"/>
                    </a:lnTo>
                    <a:lnTo>
                      <a:pt x="3405" y="849"/>
                    </a:lnTo>
                    <a:lnTo>
                      <a:pt x="3485" y="977"/>
                    </a:lnTo>
                    <a:lnTo>
                      <a:pt x="3565" y="1106"/>
                    </a:lnTo>
                    <a:lnTo>
                      <a:pt x="3629" y="1250"/>
                    </a:lnTo>
                    <a:lnTo>
                      <a:pt x="3693" y="1394"/>
                    </a:lnTo>
                    <a:lnTo>
                      <a:pt x="3725" y="1538"/>
                    </a:lnTo>
                    <a:lnTo>
                      <a:pt x="3757" y="1682"/>
                    </a:lnTo>
                    <a:lnTo>
                      <a:pt x="3788" y="1842"/>
                    </a:lnTo>
                    <a:lnTo>
                      <a:pt x="3804" y="2002"/>
                    </a:lnTo>
                    <a:lnTo>
                      <a:pt x="3804" y="2162"/>
                    </a:lnTo>
                    <a:lnTo>
                      <a:pt x="3804" y="2162"/>
                    </a:lnTo>
                    <a:lnTo>
                      <a:pt x="3804" y="2242"/>
                    </a:lnTo>
                    <a:lnTo>
                      <a:pt x="3804" y="2307"/>
                    </a:lnTo>
                    <a:lnTo>
                      <a:pt x="3837" y="2355"/>
                    </a:lnTo>
                    <a:lnTo>
                      <a:pt x="3884" y="2419"/>
                    </a:lnTo>
                    <a:lnTo>
                      <a:pt x="3884" y="2419"/>
                    </a:lnTo>
                    <a:lnTo>
                      <a:pt x="3949" y="2483"/>
                    </a:lnTo>
                    <a:lnTo>
                      <a:pt x="3996" y="2579"/>
                    </a:lnTo>
                    <a:lnTo>
                      <a:pt x="4029" y="2675"/>
                    </a:lnTo>
                    <a:lnTo>
                      <a:pt x="4045" y="2771"/>
                    </a:lnTo>
                    <a:lnTo>
                      <a:pt x="4045" y="2980"/>
                    </a:lnTo>
                    <a:lnTo>
                      <a:pt x="4029" y="3140"/>
                    </a:lnTo>
                    <a:lnTo>
                      <a:pt x="4029" y="3140"/>
                    </a:lnTo>
                    <a:lnTo>
                      <a:pt x="3980" y="3267"/>
                    </a:lnTo>
                    <a:lnTo>
                      <a:pt x="3933" y="3363"/>
                    </a:lnTo>
                    <a:lnTo>
                      <a:pt x="3869" y="3443"/>
                    </a:lnTo>
                    <a:lnTo>
                      <a:pt x="3788" y="3492"/>
                    </a:lnTo>
                    <a:lnTo>
                      <a:pt x="3708" y="3523"/>
                    </a:lnTo>
                    <a:lnTo>
                      <a:pt x="3629" y="3556"/>
                    </a:lnTo>
                    <a:lnTo>
                      <a:pt x="3485" y="3572"/>
                    </a:lnTo>
                    <a:lnTo>
                      <a:pt x="3485" y="3572"/>
                    </a:lnTo>
                    <a:lnTo>
                      <a:pt x="3373" y="3748"/>
                    </a:lnTo>
                    <a:lnTo>
                      <a:pt x="3373" y="3748"/>
                    </a:lnTo>
                    <a:lnTo>
                      <a:pt x="3197" y="4085"/>
                    </a:lnTo>
                    <a:lnTo>
                      <a:pt x="3086" y="4245"/>
                    </a:lnTo>
                    <a:lnTo>
                      <a:pt x="2974" y="4405"/>
                    </a:lnTo>
                    <a:lnTo>
                      <a:pt x="2974" y="4405"/>
                    </a:lnTo>
                    <a:lnTo>
                      <a:pt x="2830" y="4581"/>
                    </a:lnTo>
                    <a:lnTo>
                      <a:pt x="2654" y="4757"/>
                    </a:lnTo>
                    <a:lnTo>
                      <a:pt x="2478" y="4902"/>
                    </a:lnTo>
                    <a:lnTo>
                      <a:pt x="2319" y="5029"/>
                    </a:lnTo>
                    <a:lnTo>
                      <a:pt x="2319" y="5029"/>
                    </a:lnTo>
                    <a:lnTo>
                      <a:pt x="2206" y="5093"/>
                    </a:lnTo>
                    <a:lnTo>
                      <a:pt x="2094" y="5142"/>
                    </a:lnTo>
                    <a:lnTo>
                      <a:pt x="1982" y="5173"/>
                    </a:lnTo>
                    <a:lnTo>
                      <a:pt x="1887" y="5190"/>
                    </a:lnTo>
                    <a:lnTo>
                      <a:pt x="1887" y="5190"/>
                    </a:lnTo>
                    <a:close/>
                    <a:moveTo>
                      <a:pt x="384" y="3476"/>
                    </a:moveTo>
                    <a:lnTo>
                      <a:pt x="384" y="3476"/>
                    </a:lnTo>
                    <a:lnTo>
                      <a:pt x="527" y="3781"/>
                    </a:lnTo>
                    <a:lnTo>
                      <a:pt x="592" y="3925"/>
                    </a:lnTo>
                    <a:lnTo>
                      <a:pt x="672" y="4037"/>
                    </a:lnTo>
                    <a:lnTo>
                      <a:pt x="767" y="4148"/>
                    </a:lnTo>
                    <a:lnTo>
                      <a:pt x="863" y="4228"/>
                    </a:lnTo>
                    <a:lnTo>
                      <a:pt x="975" y="4308"/>
                    </a:lnTo>
                    <a:lnTo>
                      <a:pt x="1119" y="4357"/>
                    </a:lnTo>
                    <a:lnTo>
                      <a:pt x="1119" y="4357"/>
                    </a:lnTo>
                    <a:lnTo>
                      <a:pt x="1280" y="4421"/>
                    </a:lnTo>
                    <a:lnTo>
                      <a:pt x="1423" y="4501"/>
                    </a:lnTo>
                    <a:lnTo>
                      <a:pt x="1550" y="4597"/>
                    </a:lnTo>
                    <a:lnTo>
                      <a:pt x="1679" y="4693"/>
                    </a:lnTo>
                    <a:lnTo>
                      <a:pt x="1679" y="4693"/>
                    </a:lnTo>
                    <a:lnTo>
                      <a:pt x="1775" y="4773"/>
                    </a:lnTo>
                    <a:lnTo>
                      <a:pt x="1822" y="4789"/>
                    </a:lnTo>
                    <a:lnTo>
                      <a:pt x="1871" y="4806"/>
                    </a:lnTo>
                    <a:lnTo>
                      <a:pt x="1918" y="4806"/>
                    </a:lnTo>
                    <a:lnTo>
                      <a:pt x="1982" y="4789"/>
                    </a:lnTo>
                    <a:lnTo>
                      <a:pt x="2094" y="4726"/>
                    </a:lnTo>
                    <a:lnTo>
                      <a:pt x="2094" y="4726"/>
                    </a:lnTo>
                    <a:lnTo>
                      <a:pt x="2238" y="4597"/>
                    </a:lnTo>
                    <a:lnTo>
                      <a:pt x="2382" y="4469"/>
                    </a:lnTo>
                    <a:lnTo>
                      <a:pt x="2542" y="4325"/>
                    </a:lnTo>
                    <a:lnTo>
                      <a:pt x="2669" y="4165"/>
                    </a:lnTo>
                    <a:lnTo>
                      <a:pt x="2669" y="4165"/>
                    </a:lnTo>
                    <a:lnTo>
                      <a:pt x="2765" y="4037"/>
                    </a:lnTo>
                    <a:lnTo>
                      <a:pt x="2861" y="3876"/>
                    </a:lnTo>
                    <a:lnTo>
                      <a:pt x="3037" y="3572"/>
                    </a:lnTo>
                    <a:lnTo>
                      <a:pt x="3037" y="3572"/>
                    </a:lnTo>
                    <a:lnTo>
                      <a:pt x="3197" y="3283"/>
                    </a:lnTo>
                    <a:lnTo>
                      <a:pt x="3262" y="3187"/>
                    </a:lnTo>
                    <a:lnTo>
                      <a:pt x="3373" y="3187"/>
                    </a:lnTo>
                    <a:lnTo>
                      <a:pt x="3373" y="3187"/>
                    </a:lnTo>
                    <a:lnTo>
                      <a:pt x="3517" y="3187"/>
                    </a:lnTo>
                    <a:lnTo>
                      <a:pt x="3597" y="3156"/>
                    </a:lnTo>
                    <a:lnTo>
                      <a:pt x="3629" y="3123"/>
                    </a:lnTo>
                    <a:lnTo>
                      <a:pt x="3645" y="3060"/>
                    </a:lnTo>
                    <a:lnTo>
                      <a:pt x="3645" y="3060"/>
                    </a:lnTo>
                    <a:lnTo>
                      <a:pt x="3661" y="2947"/>
                    </a:lnTo>
                    <a:lnTo>
                      <a:pt x="3661" y="2835"/>
                    </a:lnTo>
                    <a:lnTo>
                      <a:pt x="3645" y="2740"/>
                    </a:lnTo>
                    <a:lnTo>
                      <a:pt x="3629" y="2691"/>
                    </a:lnTo>
                    <a:lnTo>
                      <a:pt x="3629" y="2691"/>
                    </a:lnTo>
                    <a:lnTo>
                      <a:pt x="3549" y="2627"/>
                    </a:lnTo>
                    <a:lnTo>
                      <a:pt x="3501" y="2547"/>
                    </a:lnTo>
                    <a:lnTo>
                      <a:pt x="3469" y="2483"/>
                    </a:lnTo>
                    <a:lnTo>
                      <a:pt x="3438" y="2402"/>
                    </a:lnTo>
                    <a:lnTo>
                      <a:pt x="3421" y="2275"/>
                    </a:lnTo>
                    <a:lnTo>
                      <a:pt x="3421" y="2146"/>
                    </a:lnTo>
                    <a:lnTo>
                      <a:pt x="3421" y="2146"/>
                    </a:lnTo>
                    <a:lnTo>
                      <a:pt x="3421" y="2018"/>
                    </a:lnTo>
                    <a:lnTo>
                      <a:pt x="3405" y="1890"/>
                    </a:lnTo>
                    <a:lnTo>
                      <a:pt x="3357" y="1634"/>
                    </a:lnTo>
                    <a:lnTo>
                      <a:pt x="3277" y="1394"/>
                    </a:lnTo>
                    <a:lnTo>
                      <a:pt x="3166" y="1186"/>
                    </a:lnTo>
                    <a:lnTo>
                      <a:pt x="3021" y="977"/>
                    </a:lnTo>
                    <a:lnTo>
                      <a:pt x="2845" y="801"/>
                    </a:lnTo>
                    <a:lnTo>
                      <a:pt x="2654" y="657"/>
                    </a:lnTo>
                    <a:lnTo>
                      <a:pt x="2542" y="592"/>
                    </a:lnTo>
                    <a:lnTo>
                      <a:pt x="2430" y="529"/>
                    </a:lnTo>
                    <a:lnTo>
                      <a:pt x="2430" y="529"/>
                    </a:lnTo>
                    <a:lnTo>
                      <a:pt x="2319" y="481"/>
                    </a:lnTo>
                    <a:lnTo>
                      <a:pt x="2190" y="449"/>
                    </a:lnTo>
                    <a:lnTo>
                      <a:pt x="1951" y="401"/>
                    </a:lnTo>
                    <a:lnTo>
                      <a:pt x="1711" y="385"/>
                    </a:lnTo>
                    <a:lnTo>
                      <a:pt x="1471" y="401"/>
                    </a:lnTo>
                    <a:lnTo>
                      <a:pt x="1231" y="465"/>
                    </a:lnTo>
                    <a:lnTo>
                      <a:pt x="1008" y="545"/>
                    </a:lnTo>
                    <a:lnTo>
                      <a:pt x="799" y="657"/>
                    </a:lnTo>
                    <a:lnTo>
                      <a:pt x="703" y="737"/>
                    </a:lnTo>
                    <a:lnTo>
                      <a:pt x="607" y="817"/>
                    </a:lnTo>
                    <a:lnTo>
                      <a:pt x="607" y="817"/>
                    </a:lnTo>
                    <a:lnTo>
                      <a:pt x="544" y="865"/>
                    </a:lnTo>
                    <a:lnTo>
                      <a:pt x="527" y="914"/>
                    </a:lnTo>
                    <a:lnTo>
                      <a:pt x="527" y="961"/>
                    </a:lnTo>
                    <a:lnTo>
                      <a:pt x="560" y="1010"/>
                    </a:lnTo>
                    <a:lnTo>
                      <a:pt x="560" y="1010"/>
                    </a:lnTo>
                    <a:lnTo>
                      <a:pt x="640" y="1154"/>
                    </a:lnTo>
                    <a:lnTo>
                      <a:pt x="703" y="1314"/>
                    </a:lnTo>
                    <a:lnTo>
                      <a:pt x="767" y="1457"/>
                    </a:lnTo>
                    <a:lnTo>
                      <a:pt x="799" y="1602"/>
                    </a:lnTo>
                    <a:lnTo>
                      <a:pt x="832" y="1746"/>
                    </a:lnTo>
                    <a:lnTo>
                      <a:pt x="863" y="1890"/>
                    </a:lnTo>
                    <a:lnTo>
                      <a:pt x="863" y="2035"/>
                    </a:lnTo>
                    <a:lnTo>
                      <a:pt x="863" y="2178"/>
                    </a:lnTo>
                    <a:lnTo>
                      <a:pt x="848" y="2322"/>
                    </a:lnTo>
                    <a:lnTo>
                      <a:pt x="816" y="2483"/>
                    </a:lnTo>
                    <a:lnTo>
                      <a:pt x="783" y="2627"/>
                    </a:lnTo>
                    <a:lnTo>
                      <a:pt x="736" y="2771"/>
                    </a:lnTo>
                    <a:lnTo>
                      <a:pt x="672" y="2916"/>
                    </a:lnTo>
                    <a:lnTo>
                      <a:pt x="607" y="3060"/>
                    </a:lnTo>
                    <a:lnTo>
                      <a:pt x="511" y="3203"/>
                    </a:lnTo>
                    <a:lnTo>
                      <a:pt x="416" y="3348"/>
                    </a:lnTo>
                    <a:lnTo>
                      <a:pt x="416" y="3348"/>
                    </a:lnTo>
                    <a:lnTo>
                      <a:pt x="384" y="3412"/>
                    </a:lnTo>
                    <a:lnTo>
                      <a:pt x="384" y="3476"/>
                    </a:lnTo>
                    <a:lnTo>
                      <a:pt x="384" y="3476"/>
                    </a:lnTo>
                    <a:close/>
                    <a:moveTo>
                      <a:pt x="384" y="3476"/>
                    </a:moveTo>
                    <a:lnTo>
                      <a:pt x="384" y="3476"/>
                    </a:lnTo>
                    <a:lnTo>
                      <a:pt x="384" y="34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Freeform 9">
                <a:extLst>
                  <a:ext uri="{FF2B5EF4-FFF2-40B4-BE49-F238E27FC236}">
                    <a16:creationId xmlns:a16="http://schemas.microsoft.com/office/drawing/2014/main" id="{BFCA48F7-B940-4483-A182-3B7AD9E28C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5" y="813"/>
                <a:ext cx="509" cy="633"/>
              </a:xfrm>
              <a:custGeom>
                <a:avLst/>
                <a:gdLst>
                  <a:gd name="T0" fmla="*/ 1838 w 4076"/>
                  <a:gd name="T1" fmla="*/ 5046 h 5062"/>
                  <a:gd name="T2" fmla="*/ 1278 w 4076"/>
                  <a:gd name="T3" fmla="*/ 4501 h 5062"/>
                  <a:gd name="T4" fmla="*/ 719 w 4076"/>
                  <a:gd name="T5" fmla="*/ 3796 h 5062"/>
                  <a:gd name="T6" fmla="*/ 623 w 4076"/>
                  <a:gd name="T7" fmla="*/ 3572 h 5062"/>
                  <a:gd name="T8" fmla="*/ 304 w 4076"/>
                  <a:gd name="T9" fmla="*/ 3476 h 5062"/>
                  <a:gd name="T10" fmla="*/ 63 w 4076"/>
                  <a:gd name="T11" fmla="*/ 3172 h 5062"/>
                  <a:gd name="T12" fmla="*/ 0 w 4076"/>
                  <a:gd name="T13" fmla="*/ 2835 h 5062"/>
                  <a:gd name="T14" fmla="*/ 159 w 4076"/>
                  <a:gd name="T15" fmla="*/ 2435 h 5062"/>
                  <a:gd name="T16" fmla="*/ 288 w 4076"/>
                  <a:gd name="T17" fmla="*/ 2227 h 5062"/>
                  <a:gd name="T18" fmla="*/ 335 w 4076"/>
                  <a:gd name="T19" fmla="*/ 1634 h 5062"/>
                  <a:gd name="T20" fmla="*/ 815 w 4076"/>
                  <a:gd name="T21" fmla="*/ 689 h 5062"/>
                  <a:gd name="T22" fmla="*/ 1438 w 4076"/>
                  <a:gd name="T23" fmla="*/ 209 h 5062"/>
                  <a:gd name="T24" fmla="*/ 2429 w 4076"/>
                  <a:gd name="T25" fmla="*/ 0 h 5062"/>
                  <a:gd name="T26" fmla="*/ 3197 w 4076"/>
                  <a:gd name="T27" fmla="*/ 160 h 5062"/>
                  <a:gd name="T28" fmla="*/ 3548 w 4076"/>
                  <a:gd name="T29" fmla="*/ 417 h 5062"/>
                  <a:gd name="T30" fmla="*/ 3661 w 4076"/>
                  <a:gd name="T31" fmla="*/ 641 h 5062"/>
                  <a:gd name="T32" fmla="*/ 3596 w 4076"/>
                  <a:gd name="T33" fmla="*/ 1025 h 5062"/>
                  <a:gd name="T34" fmla="*/ 3405 w 4076"/>
                  <a:gd name="T35" fmla="*/ 1490 h 5062"/>
                  <a:gd name="T36" fmla="*/ 3276 w 4076"/>
                  <a:gd name="T37" fmla="*/ 2098 h 5062"/>
                  <a:gd name="T38" fmla="*/ 3389 w 4076"/>
                  <a:gd name="T39" fmla="*/ 2660 h 5062"/>
                  <a:gd name="T40" fmla="*/ 3724 w 4076"/>
                  <a:gd name="T41" fmla="*/ 3203 h 5062"/>
                  <a:gd name="T42" fmla="*/ 4044 w 4076"/>
                  <a:gd name="T43" fmla="*/ 3668 h 5062"/>
                  <a:gd name="T44" fmla="*/ 3836 w 4076"/>
                  <a:gd name="T45" fmla="*/ 4085 h 5062"/>
                  <a:gd name="T46" fmla="*/ 3389 w 4076"/>
                  <a:gd name="T47" fmla="*/ 4453 h 5062"/>
                  <a:gd name="T48" fmla="*/ 2957 w 4076"/>
                  <a:gd name="T49" fmla="*/ 4629 h 5062"/>
                  <a:gd name="T50" fmla="*/ 2270 w 4076"/>
                  <a:gd name="T51" fmla="*/ 5013 h 5062"/>
                  <a:gd name="T52" fmla="*/ 1982 w 4076"/>
                  <a:gd name="T53" fmla="*/ 5062 h 5062"/>
                  <a:gd name="T54" fmla="*/ 2110 w 4076"/>
                  <a:gd name="T55" fmla="*/ 4661 h 5062"/>
                  <a:gd name="T56" fmla="*/ 2493 w 4076"/>
                  <a:gd name="T57" fmla="*/ 4453 h 5062"/>
                  <a:gd name="T58" fmla="*/ 3117 w 4076"/>
                  <a:gd name="T59" fmla="*/ 4148 h 5062"/>
                  <a:gd name="T60" fmla="*/ 3500 w 4076"/>
                  <a:gd name="T61" fmla="*/ 3892 h 5062"/>
                  <a:gd name="T62" fmla="*/ 3485 w 4076"/>
                  <a:gd name="T63" fmla="*/ 3508 h 5062"/>
                  <a:gd name="T64" fmla="*/ 3068 w 4076"/>
                  <a:gd name="T65" fmla="*/ 2883 h 5062"/>
                  <a:gd name="T66" fmla="*/ 2893 w 4076"/>
                  <a:gd name="T67" fmla="*/ 2242 h 5062"/>
                  <a:gd name="T68" fmla="*/ 2973 w 4076"/>
                  <a:gd name="T69" fmla="*/ 1554 h 5062"/>
                  <a:gd name="T70" fmla="*/ 3213 w 4076"/>
                  <a:gd name="T71" fmla="*/ 977 h 5062"/>
                  <a:gd name="T72" fmla="*/ 3276 w 4076"/>
                  <a:gd name="T73" fmla="*/ 689 h 5062"/>
                  <a:gd name="T74" fmla="*/ 3133 w 4076"/>
                  <a:gd name="T75" fmla="*/ 561 h 5062"/>
                  <a:gd name="T76" fmla="*/ 2621 w 4076"/>
                  <a:gd name="T77" fmla="*/ 401 h 5062"/>
                  <a:gd name="T78" fmla="*/ 1806 w 4076"/>
                  <a:gd name="T79" fmla="*/ 465 h 5062"/>
                  <a:gd name="T80" fmla="*/ 1262 w 4076"/>
                  <a:gd name="T81" fmla="*/ 801 h 5062"/>
                  <a:gd name="T82" fmla="*/ 783 w 4076"/>
                  <a:gd name="T83" fmla="*/ 1506 h 5062"/>
                  <a:gd name="T84" fmla="*/ 671 w 4076"/>
                  <a:gd name="T85" fmla="*/ 2178 h 5062"/>
                  <a:gd name="T86" fmla="*/ 495 w 4076"/>
                  <a:gd name="T87" fmla="*/ 2627 h 5062"/>
                  <a:gd name="T88" fmla="*/ 384 w 4076"/>
                  <a:gd name="T89" fmla="*/ 2916 h 5062"/>
                  <a:gd name="T90" fmla="*/ 511 w 4076"/>
                  <a:gd name="T91" fmla="*/ 3156 h 5062"/>
                  <a:gd name="T92" fmla="*/ 847 w 4076"/>
                  <a:gd name="T93" fmla="*/ 3140 h 5062"/>
                  <a:gd name="T94" fmla="*/ 991 w 4076"/>
                  <a:gd name="T95" fmla="*/ 3443 h 5062"/>
                  <a:gd name="T96" fmla="*/ 1550 w 4076"/>
                  <a:gd name="T97" fmla="*/ 4245 h 5062"/>
                  <a:gd name="T98" fmla="*/ 1949 w 4076"/>
                  <a:gd name="T99" fmla="*/ 4677 h 5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076" h="5062">
                    <a:moveTo>
                      <a:pt x="1982" y="5062"/>
                    </a:moveTo>
                    <a:lnTo>
                      <a:pt x="1982" y="5062"/>
                    </a:lnTo>
                    <a:lnTo>
                      <a:pt x="1902" y="5062"/>
                    </a:lnTo>
                    <a:lnTo>
                      <a:pt x="1838" y="5046"/>
                    </a:lnTo>
                    <a:lnTo>
                      <a:pt x="1758" y="5013"/>
                    </a:lnTo>
                    <a:lnTo>
                      <a:pt x="1694" y="4966"/>
                    </a:lnTo>
                    <a:lnTo>
                      <a:pt x="1694" y="4966"/>
                    </a:lnTo>
                    <a:lnTo>
                      <a:pt x="1278" y="4501"/>
                    </a:lnTo>
                    <a:lnTo>
                      <a:pt x="830" y="3972"/>
                    </a:lnTo>
                    <a:lnTo>
                      <a:pt x="830" y="3972"/>
                    </a:lnTo>
                    <a:lnTo>
                      <a:pt x="783" y="3892"/>
                    </a:lnTo>
                    <a:lnTo>
                      <a:pt x="719" y="3796"/>
                    </a:lnTo>
                    <a:lnTo>
                      <a:pt x="639" y="3605"/>
                    </a:lnTo>
                    <a:lnTo>
                      <a:pt x="639" y="3605"/>
                    </a:lnTo>
                    <a:lnTo>
                      <a:pt x="623" y="3572"/>
                    </a:lnTo>
                    <a:lnTo>
                      <a:pt x="623" y="3572"/>
                    </a:lnTo>
                    <a:lnTo>
                      <a:pt x="543" y="3572"/>
                    </a:lnTo>
                    <a:lnTo>
                      <a:pt x="447" y="3556"/>
                    </a:lnTo>
                    <a:lnTo>
                      <a:pt x="367" y="3523"/>
                    </a:lnTo>
                    <a:lnTo>
                      <a:pt x="304" y="3476"/>
                    </a:lnTo>
                    <a:lnTo>
                      <a:pt x="223" y="3412"/>
                    </a:lnTo>
                    <a:lnTo>
                      <a:pt x="175" y="3348"/>
                    </a:lnTo>
                    <a:lnTo>
                      <a:pt x="112" y="3267"/>
                    </a:lnTo>
                    <a:lnTo>
                      <a:pt x="63" y="3172"/>
                    </a:lnTo>
                    <a:lnTo>
                      <a:pt x="63" y="3172"/>
                    </a:lnTo>
                    <a:lnTo>
                      <a:pt x="32" y="3060"/>
                    </a:lnTo>
                    <a:lnTo>
                      <a:pt x="16" y="2931"/>
                    </a:lnTo>
                    <a:lnTo>
                      <a:pt x="0" y="2835"/>
                    </a:lnTo>
                    <a:lnTo>
                      <a:pt x="16" y="2723"/>
                    </a:lnTo>
                    <a:lnTo>
                      <a:pt x="47" y="2627"/>
                    </a:lnTo>
                    <a:lnTo>
                      <a:pt x="96" y="2531"/>
                    </a:lnTo>
                    <a:lnTo>
                      <a:pt x="159" y="2435"/>
                    </a:lnTo>
                    <a:lnTo>
                      <a:pt x="239" y="2355"/>
                    </a:lnTo>
                    <a:lnTo>
                      <a:pt x="239" y="2355"/>
                    </a:lnTo>
                    <a:lnTo>
                      <a:pt x="271" y="2275"/>
                    </a:lnTo>
                    <a:lnTo>
                      <a:pt x="288" y="2227"/>
                    </a:lnTo>
                    <a:lnTo>
                      <a:pt x="288" y="2178"/>
                    </a:lnTo>
                    <a:lnTo>
                      <a:pt x="288" y="2178"/>
                    </a:lnTo>
                    <a:lnTo>
                      <a:pt x="304" y="1906"/>
                    </a:lnTo>
                    <a:lnTo>
                      <a:pt x="335" y="1634"/>
                    </a:lnTo>
                    <a:lnTo>
                      <a:pt x="415" y="1377"/>
                    </a:lnTo>
                    <a:lnTo>
                      <a:pt x="527" y="1137"/>
                    </a:lnTo>
                    <a:lnTo>
                      <a:pt x="654" y="914"/>
                    </a:lnTo>
                    <a:lnTo>
                      <a:pt x="815" y="689"/>
                    </a:lnTo>
                    <a:lnTo>
                      <a:pt x="1006" y="512"/>
                    </a:lnTo>
                    <a:lnTo>
                      <a:pt x="1214" y="336"/>
                    </a:lnTo>
                    <a:lnTo>
                      <a:pt x="1214" y="336"/>
                    </a:lnTo>
                    <a:lnTo>
                      <a:pt x="1438" y="209"/>
                    </a:lnTo>
                    <a:lnTo>
                      <a:pt x="1678" y="112"/>
                    </a:lnTo>
                    <a:lnTo>
                      <a:pt x="1934" y="32"/>
                    </a:lnTo>
                    <a:lnTo>
                      <a:pt x="2174" y="0"/>
                    </a:lnTo>
                    <a:lnTo>
                      <a:pt x="2429" y="0"/>
                    </a:lnTo>
                    <a:lnTo>
                      <a:pt x="2685" y="16"/>
                    </a:lnTo>
                    <a:lnTo>
                      <a:pt x="2941" y="80"/>
                    </a:lnTo>
                    <a:lnTo>
                      <a:pt x="3197" y="160"/>
                    </a:lnTo>
                    <a:lnTo>
                      <a:pt x="3197" y="160"/>
                    </a:lnTo>
                    <a:lnTo>
                      <a:pt x="3309" y="225"/>
                    </a:lnTo>
                    <a:lnTo>
                      <a:pt x="3436" y="305"/>
                    </a:lnTo>
                    <a:lnTo>
                      <a:pt x="3500" y="369"/>
                    </a:lnTo>
                    <a:lnTo>
                      <a:pt x="3548" y="417"/>
                    </a:lnTo>
                    <a:lnTo>
                      <a:pt x="3596" y="481"/>
                    </a:lnTo>
                    <a:lnTo>
                      <a:pt x="3628" y="561"/>
                    </a:lnTo>
                    <a:lnTo>
                      <a:pt x="3628" y="561"/>
                    </a:lnTo>
                    <a:lnTo>
                      <a:pt x="3661" y="641"/>
                    </a:lnTo>
                    <a:lnTo>
                      <a:pt x="3661" y="721"/>
                    </a:lnTo>
                    <a:lnTo>
                      <a:pt x="3661" y="801"/>
                    </a:lnTo>
                    <a:lnTo>
                      <a:pt x="3644" y="881"/>
                    </a:lnTo>
                    <a:lnTo>
                      <a:pt x="3596" y="1025"/>
                    </a:lnTo>
                    <a:lnTo>
                      <a:pt x="3548" y="1154"/>
                    </a:lnTo>
                    <a:lnTo>
                      <a:pt x="3548" y="1154"/>
                    </a:lnTo>
                    <a:lnTo>
                      <a:pt x="3469" y="1314"/>
                    </a:lnTo>
                    <a:lnTo>
                      <a:pt x="3405" y="1490"/>
                    </a:lnTo>
                    <a:lnTo>
                      <a:pt x="3356" y="1650"/>
                    </a:lnTo>
                    <a:lnTo>
                      <a:pt x="3309" y="1810"/>
                    </a:lnTo>
                    <a:lnTo>
                      <a:pt x="3293" y="1955"/>
                    </a:lnTo>
                    <a:lnTo>
                      <a:pt x="3276" y="2098"/>
                    </a:lnTo>
                    <a:lnTo>
                      <a:pt x="3276" y="2242"/>
                    </a:lnTo>
                    <a:lnTo>
                      <a:pt x="3309" y="2387"/>
                    </a:lnTo>
                    <a:lnTo>
                      <a:pt x="3340" y="2531"/>
                    </a:lnTo>
                    <a:lnTo>
                      <a:pt x="3389" y="2660"/>
                    </a:lnTo>
                    <a:lnTo>
                      <a:pt x="3452" y="2803"/>
                    </a:lnTo>
                    <a:lnTo>
                      <a:pt x="3532" y="2931"/>
                    </a:lnTo>
                    <a:lnTo>
                      <a:pt x="3612" y="3060"/>
                    </a:lnTo>
                    <a:lnTo>
                      <a:pt x="3724" y="3203"/>
                    </a:lnTo>
                    <a:lnTo>
                      <a:pt x="3852" y="3332"/>
                    </a:lnTo>
                    <a:lnTo>
                      <a:pt x="3996" y="3460"/>
                    </a:lnTo>
                    <a:lnTo>
                      <a:pt x="4076" y="3556"/>
                    </a:lnTo>
                    <a:lnTo>
                      <a:pt x="4044" y="3668"/>
                    </a:lnTo>
                    <a:lnTo>
                      <a:pt x="4044" y="3668"/>
                    </a:lnTo>
                    <a:lnTo>
                      <a:pt x="3996" y="3812"/>
                    </a:lnTo>
                    <a:lnTo>
                      <a:pt x="3916" y="3956"/>
                    </a:lnTo>
                    <a:lnTo>
                      <a:pt x="3836" y="4085"/>
                    </a:lnTo>
                    <a:lnTo>
                      <a:pt x="3757" y="4197"/>
                    </a:lnTo>
                    <a:lnTo>
                      <a:pt x="3644" y="4293"/>
                    </a:lnTo>
                    <a:lnTo>
                      <a:pt x="3516" y="4373"/>
                    </a:lnTo>
                    <a:lnTo>
                      <a:pt x="3389" y="4453"/>
                    </a:lnTo>
                    <a:lnTo>
                      <a:pt x="3244" y="4501"/>
                    </a:lnTo>
                    <a:lnTo>
                      <a:pt x="3244" y="4501"/>
                    </a:lnTo>
                    <a:lnTo>
                      <a:pt x="3101" y="4565"/>
                    </a:lnTo>
                    <a:lnTo>
                      <a:pt x="2957" y="4629"/>
                    </a:lnTo>
                    <a:lnTo>
                      <a:pt x="2685" y="4789"/>
                    </a:lnTo>
                    <a:lnTo>
                      <a:pt x="2685" y="4789"/>
                    </a:lnTo>
                    <a:lnTo>
                      <a:pt x="2477" y="4902"/>
                    </a:lnTo>
                    <a:lnTo>
                      <a:pt x="2270" y="5013"/>
                    </a:lnTo>
                    <a:lnTo>
                      <a:pt x="2270" y="5013"/>
                    </a:lnTo>
                    <a:lnTo>
                      <a:pt x="2141" y="5046"/>
                    </a:lnTo>
                    <a:lnTo>
                      <a:pt x="1982" y="5062"/>
                    </a:lnTo>
                    <a:lnTo>
                      <a:pt x="1982" y="5062"/>
                    </a:lnTo>
                    <a:close/>
                    <a:moveTo>
                      <a:pt x="1949" y="4677"/>
                    </a:moveTo>
                    <a:lnTo>
                      <a:pt x="1949" y="4677"/>
                    </a:lnTo>
                    <a:lnTo>
                      <a:pt x="2030" y="4677"/>
                    </a:lnTo>
                    <a:lnTo>
                      <a:pt x="2110" y="4661"/>
                    </a:lnTo>
                    <a:lnTo>
                      <a:pt x="2110" y="4661"/>
                    </a:lnTo>
                    <a:lnTo>
                      <a:pt x="2301" y="4565"/>
                    </a:lnTo>
                    <a:lnTo>
                      <a:pt x="2493" y="4453"/>
                    </a:lnTo>
                    <a:lnTo>
                      <a:pt x="2493" y="4453"/>
                    </a:lnTo>
                    <a:lnTo>
                      <a:pt x="2797" y="4277"/>
                    </a:lnTo>
                    <a:lnTo>
                      <a:pt x="2957" y="4212"/>
                    </a:lnTo>
                    <a:lnTo>
                      <a:pt x="3117" y="4148"/>
                    </a:lnTo>
                    <a:lnTo>
                      <a:pt x="3117" y="4148"/>
                    </a:lnTo>
                    <a:lnTo>
                      <a:pt x="3293" y="4068"/>
                    </a:lnTo>
                    <a:lnTo>
                      <a:pt x="3372" y="4021"/>
                    </a:lnTo>
                    <a:lnTo>
                      <a:pt x="3436" y="3956"/>
                    </a:lnTo>
                    <a:lnTo>
                      <a:pt x="3500" y="3892"/>
                    </a:lnTo>
                    <a:lnTo>
                      <a:pt x="3548" y="3828"/>
                    </a:lnTo>
                    <a:lnTo>
                      <a:pt x="3644" y="3668"/>
                    </a:lnTo>
                    <a:lnTo>
                      <a:pt x="3644" y="3668"/>
                    </a:lnTo>
                    <a:lnTo>
                      <a:pt x="3485" y="3508"/>
                    </a:lnTo>
                    <a:lnTo>
                      <a:pt x="3356" y="3348"/>
                    </a:lnTo>
                    <a:lnTo>
                      <a:pt x="3244" y="3203"/>
                    </a:lnTo>
                    <a:lnTo>
                      <a:pt x="3149" y="3043"/>
                    </a:lnTo>
                    <a:lnTo>
                      <a:pt x="3068" y="2883"/>
                    </a:lnTo>
                    <a:lnTo>
                      <a:pt x="3005" y="2740"/>
                    </a:lnTo>
                    <a:lnTo>
                      <a:pt x="2941" y="2579"/>
                    </a:lnTo>
                    <a:lnTo>
                      <a:pt x="2909" y="2402"/>
                    </a:lnTo>
                    <a:lnTo>
                      <a:pt x="2893" y="2242"/>
                    </a:lnTo>
                    <a:lnTo>
                      <a:pt x="2893" y="2082"/>
                    </a:lnTo>
                    <a:lnTo>
                      <a:pt x="2909" y="1906"/>
                    </a:lnTo>
                    <a:lnTo>
                      <a:pt x="2941" y="1730"/>
                    </a:lnTo>
                    <a:lnTo>
                      <a:pt x="2973" y="1554"/>
                    </a:lnTo>
                    <a:lnTo>
                      <a:pt x="3037" y="1362"/>
                    </a:lnTo>
                    <a:lnTo>
                      <a:pt x="3117" y="1170"/>
                    </a:lnTo>
                    <a:lnTo>
                      <a:pt x="3213" y="977"/>
                    </a:lnTo>
                    <a:lnTo>
                      <a:pt x="3213" y="977"/>
                    </a:lnTo>
                    <a:lnTo>
                      <a:pt x="3244" y="881"/>
                    </a:lnTo>
                    <a:lnTo>
                      <a:pt x="3276" y="801"/>
                    </a:lnTo>
                    <a:lnTo>
                      <a:pt x="3276" y="737"/>
                    </a:lnTo>
                    <a:lnTo>
                      <a:pt x="3276" y="689"/>
                    </a:lnTo>
                    <a:lnTo>
                      <a:pt x="3276" y="689"/>
                    </a:lnTo>
                    <a:lnTo>
                      <a:pt x="3244" y="657"/>
                    </a:lnTo>
                    <a:lnTo>
                      <a:pt x="3197" y="609"/>
                    </a:lnTo>
                    <a:lnTo>
                      <a:pt x="3133" y="561"/>
                    </a:lnTo>
                    <a:lnTo>
                      <a:pt x="3037" y="512"/>
                    </a:lnTo>
                    <a:lnTo>
                      <a:pt x="3037" y="512"/>
                    </a:lnTo>
                    <a:lnTo>
                      <a:pt x="2829" y="449"/>
                    </a:lnTo>
                    <a:lnTo>
                      <a:pt x="2621" y="401"/>
                    </a:lnTo>
                    <a:lnTo>
                      <a:pt x="2413" y="369"/>
                    </a:lnTo>
                    <a:lnTo>
                      <a:pt x="2205" y="385"/>
                    </a:lnTo>
                    <a:lnTo>
                      <a:pt x="2014" y="417"/>
                    </a:lnTo>
                    <a:lnTo>
                      <a:pt x="1806" y="465"/>
                    </a:lnTo>
                    <a:lnTo>
                      <a:pt x="1614" y="545"/>
                    </a:lnTo>
                    <a:lnTo>
                      <a:pt x="1438" y="657"/>
                    </a:lnTo>
                    <a:lnTo>
                      <a:pt x="1438" y="657"/>
                    </a:lnTo>
                    <a:lnTo>
                      <a:pt x="1262" y="801"/>
                    </a:lnTo>
                    <a:lnTo>
                      <a:pt x="1102" y="945"/>
                    </a:lnTo>
                    <a:lnTo>
                      <a:pt x="975" y="1121"/>
                    </a:lnTo>
                    <a:lnTo>
                      <a:pt x="863" y="1314"/>
                    </a:lnTo>
                    <a:lnTo>
                      <a:pt x="783" y="1506"/>
                    </a:lnTo>
                    <a:lnTo>
                      <a:pt x="719" y="1730"/>
                    </a:lnTo>
                    <a:lnTo>
                      <a:pt x="687" y="1938"/>
                    </a:lnTo>
                    <a:lnTo>
                      <a:pt x="671" y="2178"/>
                    </a:lnTo>
                    <a:lnTo>
                      <a:pt x="671" y="2178"/>
                    </a:lnTo>
                    <a:lnTo>
                      <a:pt x="671" y="2291"/>
                    </a:lnTo>
                    <a:lnTo>
                      <a:pt x="639" y="2402"/>
                    </a:lnTo>
                    <a:lnTo>
                      <a:pt x="575" y="2531"/>
                    </a:lnTo>
                    <a:lnTo>
                      <a:pt x="495" y="2627"/>
                    </a:lnTo>
                    <a:lnTo>
                      <a:pt x="495" y="2627"/>
                    </a:lnTo>
                    <a:lnTo>
                      <a:pt x="431" y="2723"/>
                    </a:lnTo>
                    <a:lnTo>
                      <a:pt x="384" y="2803"/>
                    </a:lnTo>
                    <a:lnTo>
                      <a:pt x="384" y="2916"/>
                    </a:lnTo>
                    <a:lnTo>
                      <a:pt x="431" y="3027"/>
                    </a:lnTo>
                    <a:lnTo>
                      <a:pt x="431" y="3027"/>
                    </a:lnTo>
                    <a:lnTo>
                      <a:pt x="479" y="3123"/>
                    </a:lnTo>
                    <a:lnTo>
                      <a:pt x="511" y="3156"/>
                    </a:lnTo>
                    <a:lnTo>
                      <a:pt x="543" y="3172"/>
                    </a:lnTo>
                    <a:lnTo>
                      <a:pt x="607" y="3187"/>
                    </a:lnTo>
                    <a:lnTo>
                      <a:pt x="687" y="3172"/>
                    </a:lnTo>
                    <a:lnTo>
                      <a:pt x="847" y="3140"/>
                    </a:lnTo>
                    <a:lnTo>
                      <a:pt x="910" y="3283"/>
                    </a:lnTo>
                    <a:lnTo>
                      <a:pt x="910" y="3283"/>
                    </a:lnTo>
                    <a:lnTo>
                      <a:pt x="991" y="3443"/>
                    </a:lnTo>
                    <a:lnTo>
                      <a:pt x="991" y="3443"/>
                    </a:lnTo>
                    <a:lnTo>
                      <a:pt x="1055" y="3605"/>
                    </a:lnTo>
                    <a:lnTo>
                      <a:pt x="1135" y="3732"/>
                    </a:lnTo>
                    <a:lnTo>
                      <a:pt x="1135" y="3732"/>
                    </a:lnTo>
                    <a:lnTo>
                      <a:pt x="1550" y="4245"/>
                    </a:lnTo>
                    <a:lnTo>
                      <a:pt x="1949" y="4677"/>
                    </a:lnTo>
                    <a:lnTo>
                      <a:pt x="1949" y="4677"/>
                    </a:lnTo>
                    <a:close/>
                    <a:moveTo>
                      <a:pt x="1949" y="4677"/>
                    </a:moveTo>
                    <a:lnTo>
                      <a:pt x="1949" y="46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Freeform 10">
                <a:extLst>
                  <a:ext uri="{FF2B5EF4-FFF2-40B4-BE49-F238E27FC236}">
                    <a16:creationId xmlns:a16="http://schemas.microsoft.com/office/drawing/2014/main" id="{06294878-911C-435F-BC92-7DFB63247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3" y="1400"/>
                <a:ext cx="1151" cy="1167"/>
              </a:xfrm>
              <a:custGeom>
                <a:avLst/>
                <a:gdLst>
                  <a:gd name="T0" fmla="*/ 7769 w 9208"/>
                  <a:gd name="T1" fmla="*/ 384 h 9338"/>
                  <a:gd name="T2" fmla="*/ 6507 w 9208"/>
                  <a:gd name="T3" fmla="*/ 256 h 9338"/>
                  <a:gd name="T4" fmla="*/ 5899 w 9208"/>
                  <a:gd name="T5" fmla="*/ 2210 h 9338"/>
                  <a:gd name="T6" fmla="*/ 5179 w 9208"/>
                  <a:gd name="T7" fmla="*/ 2659 h 9338"/>
                  <a:gd name="T8" fmla="*/ 5259 w 9208"/>
                  <a:gd name="T9" fmla="*/ 1345 h 9338"/>
                  <a:gd name="T10" fmla="*/ 5244 w 9208"/>
                  <a:gd name="T11" fmla="*/ 705 h 9338"/>
                  <a:gd name="T12" fmla="*/ 4716 w 9208"/>
                  <a:gd name="T13" fmla="*/ 353 h 9338"/>
                  <a:gd name="T14" fmla="*/ 4093 w 9208"/>
                  <a:gd name="T15" fmla="*/ 529 h 9338"/>
                  <a:gd name="T16" fmla="*/ 3868 w 9208"/>
                  <a:gd name="T17" fmla="*/ 1154 h 9338"/>
                  <a:gd name="T18" fmla="*/ 4029 w 9208"/>
                  <a:gd name="T19" fmla="*/ 1570 h 9338"/>
                  <a:gd name="T20" fmla="*/ 3518 w 9208"/>
                  <a:gd name="T21" fmla="*/ 2739 h 9338"/>
                  <a:gd name="T22" fmla="*/ 2638 w 9208"/>
                  <a:gd name="T23" fmla="*/ 0 h 9338"/>
                  <a:gd name="T24" fmla="*/ 1279 w 9208"/>
                  <a:gd name="T25" fmla="*/ 480 h 9338"/>
                  <a:gd name="T26" fmla="*/ 512 w 9208"/>
                  <a:gd name="T27" fmla="*/ 929 h 9338"/>
                  <a:gd name="T28" fmla="*/ 49 w 9208"/>
                  <a:gd name="T29" fmla="*/ 1634 h 9338"/>
                  <a:gd name="T30" fmla="*/ 49 w 9208"/>
                  <a:gd name="T31" fmla="*/ 2579 h 9338"/>
                  <a:gd name="T32" fmla="*/ 800 w 9208"/>
                  <a:gd name="T33" fmla="*/ 5959 h 9338"/>
                  <a:gd name="T34" fmla="*/ 1743 w 9208"/>
                  <a:gd name="T35" fmla="*/ 8681 h 9338"/>
                  <a:gd name="T36" fmla="*/ 2734 w 9208"/>
                  <a:gd name="T37" fmla="*/ 9322 h 9338"/>
                  <a:gd name="T38" fmla="*/ 3661 w 9208"/>
                  <a:gd name="T39" fmla="*/ 9338 h 9338"/>
                  <a:gd name="T40" fmla="*/ 3005 w 9208"/>
                  <a:gd name="T41" fmla="*/ 8953 h 9338"/>
                  <a:gd name="T42" fmla="*/ 2254 w 9208"/>
                  <a:gd name="T43" fmla="*/ 8730 h 9338"/>
                  <a:gd name="T44" fmla="*/ 1567 w 9208"/>
                  <a:gd name="T45" fmla="*/ 7143 h 9338"/>
                  <a:gd name="T46" fmla="*/ 480 w 9208"/>
                  <a:gd name="T47" fmla="*/ 2755 h 9338"/>
                  <a:gd name="T48" fmla="*/ 416 w 9208"/>
                  <a:gd name="T49" fmla="*/ 1746 h 9338"/>
                  <a:gd name="T50" fmla="*/ 767 w 9208"/>
                  <a:gd name="T51" fmla="*/ 1201 h 9338"/>
                  <a:gd name="T52" fmla="*/ 1663 w 9208"/>
                  <a:gd name="T53" fmla="*/ 753 h 9338"/>
                  <a:gd name="T54" fmla="*/ 2734 w 9208"/>
                  <a:gd name="T55" fmla="*/ 1763 h 9338"/>
                  <a:gd name="T56" fmla="*/ 3629 w 9208"/>
                  <a:gd name="T57" fmla="*/ 3716 h 9338"/>
                  <a:gd name="T58" fmla="*/ 4349 w 9208"/>
                  <a:gd name="T59" fmla="*/ 4165 h 9338"/>
                  <a:gd name="T60" fmla="*/ 4412 w 9208"/>
                  <a:gd name="T61" fmla="*/ 3796 h 9338"/>
                  <a:gd name="T62" fmla="*/ 4349 w 9208"/>
                  <a:gd name="T63" fmla="*/ 1298 h 9338"/>
                  <a:gd name="T64" fmla="*/ 4285 w 9208"/>
                  <a:gd name="T65" fmla="*/ 913 h 9338"/>
                  <a:gd name="T66" fmla="*/ 4604 w 9208"/>
                  <a:gd name="T67" fmla="*/ 737 h 9338"/>
                  <a:gd name="T68" fmla="*/ 4907 w 9208"/>
                  <a:gd name="T69" fmla="*/ 898 h 9338"/>
                  <a:gd name="T70" fmla="*/ 4828 w 9208"/>
                  <a:gd name="T71" fmla="*/ 1410 h 9338"/>
                  <a:gd name="T72" fmla="*/ 4828 w 9208"/>
                  <a:gd name="T73" fmla="*/ 4036 h 9338"/>
                  <a:gd name="T74" fmla="*/ 5611 w 9208"/>
                  <a:gd name="T75" fmla="*/ 3604 h 9338"/>
                  <a:gd name="T76" fmla="*/ 6490 w 9208"/>
                  <a:gd name="T77" fmla="*/ 1714 h 9338"/>
                  <a:gd name="T78" fmla="*/ 7034 w 9208"/>
                  <a:gd name="T79" fmla="*/ 577 h 9338"/>
                  <a:gd name="T80" fmla="*/ 8329 w 9208"/>
                  <a:gd name="T81" fmla="*/ 1121 h 9338"/>
                  <a:gd name="T82" fmla="*/ 8777 w 9208"/>
                  <a:gd name="T83" fmla="*/ 1746 h 9338"/>
                  <a:gd name="T84" fmla="*/ 8681 w 9208"/>
                  <a:gd name="T85" fmla="*/ 3044 h 9338"/>
                  <a:gd name="T86" fmla="*/ 7705 w 9208"/>
                  <a:gd name="T87" fmla="*/ 7016 h 9338"/>
                  <a:gd name="T88" fmla="*/ 7146 w 9208"/>
                  <a:gd name="T89" fmla="*/ 8473 h 9338"/>
                  <a:gd name="T90" fmla="*/ 6682 w 9208"/>
                  <a:gd name="T91" fmla="*/ 8873 h 9338"/>
                  <a:gd name="T92" fmla="*/ 5852 w 9208"/>
                  <a:gd name="T93" fmla="*/ 8953 h 9338"/>
                  <a:gd name="T94" fmla="*/ 5852 w 9208"/>
                  <a:gd name="T95" fmla="*/ 9226 h 9338"/>
                  <a:gd name="T96" fmla="*/ 5852 w 9208"/>
                  <a:gd name="T97" fmla="*/ 9338 h 9338"/>
                  <a:gd name="T98" fmla="*/ 6971 w 9208"/>
                  <a:gd name="T99" fmla="*/ 9162 h 9338"/>
                  <a:gd name="T100" fmla="*/ 7513 w 9208"/>
                  <a:gd name="T101" fmla="*/ 8585 h 9338"/>
                  <a:gd name="T102" fmla="*/ 8073 w 9208"/>
                  <a:gd name="T103" fmla="*/ 7127 h 9338"/>
                  <a:gd name="T104" fmla="*/ 9064 w 9208"/>
                  <a:gd name="T105" fmla="*/ 3107 h 9338"/>
                  <a:gd name="T106" fmla="*/ 9144 w 9208"/>
                  <a:gd name="T107" fmla="*/ 1618 h 9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208" h="9338">
                    <a:moveTo>
                      <a:pt x="8792" y="1009"/>
                    </a:moveTo>
                    <a:lnTo>
                      <a:pt x="8792" y="1009"/>
                    </a:lnTo>
                    <a:lnTo>
                      <a:pt x="8552" y="801"/>
                    </a:lnTo>
                    <a:lnTo>
                      <a:pt x="8297" y="640"/>
                    </a:lnTo>
                    <a:lnTo>
                      <a:pt x="8041" y="497"/>
                    </a:lnTo>
                    <a:lnTo>
                      <a:pt x="7769" y="384"/>
                    </a:lnTo>
                    <a:lnTo>
                      <a:pt x="7497" y="304"/>
                    </a:lnTo>
                    <a:lnTo>
                      <a:pt x="7241" y="224"/>
                    </a:lnTo>
                    <a:lnTo>
                      <a:pt x="6971" y="176"/>
                    </a:lnTo>
                    <a:lnTo>
                      <a:pt x="6715" y="128"/>
                    </a:lnTo>
                    <a:lnTo>
                      <a:pt x="6539" y="96"/>
                    </a:lnTo>
                    <a:lnTo>
                      <a:pt x="6507" y="256"/>
                    </a:lnTo>
                    <a:lnTo>
                      <a:pt x="6507" y="256"/>
                    </a:lnTo>
                    <a:lnTo>
                      <a:pt x="6378" y="721"/>
                    </a:lnTo>
                    <a:lnTo>
                      <a:pt x="6378" y="721"/>
                    </a:lnTo>
                    <a:lnTo>
                      <a:pt x="6155" y="1474"/>
                    </a:lnTo>
                    <a:lnTo>
                      <a:pt x="6043" y="1843"/>
                    </a:lnTo>
                    <a:lnTo>
                      <a:pt x="5899" y="2210"/>
                    </a:lnTo>
                    <a:lnTo>
                      <a:pt x="5756" y="2563"/>
                    </a:lnTo>
                    <a:lnTo>
                      <a:pt x="5595" y="2899"/>
                    </a:lnTo>
                    <a:lnTo>
                      <a:pt x="5404" y="3235"/>
                    </a:lnTo>
                    <a:lnTo>
                      <a:pt x="5196" y="3540"/>
                    </a:lnTo>
                    <a:lnTo>
                      <a:pt x="5196" y="3540"/>
                    </a:lnTo>
                    <a:lnTo>
                      <a:pt x="5179" y="2659"/>
                    </a:lnTo>
                    <a:lnTo>
                      <a:pt x="5179" y="1681"/>
                    </a:lnTo>
                    <a:lnTo>
                      <a:pt x="5179" y="1681"/>
                    </a:lnTo>
                    <a:lnTo>
                      <a:pt x="5179" y="1618"/>
                    </a:lnTo>
                    <a:lnTo>
                      <a:pt x="5196" y="1521"/>
                    </a:lnTo>
                    <a:lnTo>
                      <a:pt x="5259" y="1345"/>
                    </a:lnTo>
                    <a:lnTo>
                      <a:pt x="5259" y="1345"/>
                    </a:lnTo>
                    <a:lnTo>
                      <a:pt x="5308" y="1234"/>
                    </a:lnTo>
                    <a:lnTo>
                      <a:pt x="5339" y="1121"/>
                    </a:lnTo>
                    <a:lnTo>
                      <a:pt x="5339" y="1009"/>
                    </a:lnTo>
                    <a:lnTo>
                      <a:pt x="5324" y="898"/>
                    </a:lnTo>
                    <a:lnTo>
                      <a:pt x="5292" y="801"/>
                    </a:lnTo>
                    <a:lnTo>
                      <a:pt x="5244" y="705"/>
                    </a:lnTo>
                    <a:lnTo>
                      <a:pt x="5179" y="609"/>
                    </a:lnTo>
                    <a:lnTo>
                      <a:pt x="5083" y="529"/>
                    </a:lnTo>
                    <a:lnTo>
                      <a:pt x="5083" y="529"/>
                    </a:lnTo>
                    <a:lnTo>
                      <a:pt x="4972" y="449"/>
                    </a:lnTo>
                    <a:lnTo>
                      <a:pt x="4860" y="384"/>
                    </a:lnTo>
                    <a:lnTo>
                      <a:pt x="4716" y="353"/>
                    </a:lnTo>
                    <a:lnTo>
                      <a:pt x="4588" y="353"/>
                    </a:lnTo>
                    <a:lnTo>
                      <a:pt x="4461" y="353"/>
                    </a:lnTo>
                    <a:lnTo>
                      <a:pt x="4332" y="400"/>
                    </a:lnTo>
                    <a:lnTo>
                      <a:pt x="4205" y="449"/>
                    </a:lnTo>
                    <a:lnTo>
                      <a:pt x="4093" y="529"/>
                    </a:lnTo>
                    <a:lnTo>
                      <a:pt x="4093" y="529"/>
                    </a:lnTo>
                    <a:lnTo>
                      <a:pt x="4013" y="625"/>
                    </a:lnTo>
                    <a:lnTo>
                      <a:pt x="3949" y="721"/>
                    </a:lnTo>
                    <a:lnTo>
                      <a:pt x="3901" y="817"/>
                    </a:lnTo>
                    <a:lnTo>
                      <a:pt x="3868" y="929"/>
                    </a:lnTo>
                    <a:lnTo>
                      <a:pt x="3853" y="1041"/>
                    </a:lnTo>
                    <a:lnTo>
                      <a:pt x="3868" y="1154"/>
                    </a:lnTo>
                    <a:lnTo>
                      <a:pt x="3901" y="1265"/>
                    </a:lnTo>
                    <a:lnTo>
                      <a:pt x="3949" y="1378"/>
                    </a:lnTo>
                    <a:lnTo>
                      <a:pt x="3949" y="1378"/>
                    </a:lnTo>
                    <a:lnTo>
                      <a:pt x="4013" y="1490"/>
                    </a:lnTo>
                    <a:lnTo>
                      <a:pt x="4029" y="1570"/>
                    </a:lnTo>
                    <a:lnTo>
                      <a:pt x="4029" y="1570"/>
                    </a:lnTo>
                    <a:lnTo>
                      <a:pt x="4029" y="3620"/>
                    </a:lnTo>
                    <a:lnTo>
                      <a:pt x="4029" y="3620"/>
                    </a:lnTo>
                    <a:lnTo>
                      <a:pt x="3949" y="3508"/>
                    </a:lnTo>
                    <a:lnTo>
                      <a:pt x="3949" y="3508"/>
                    </a:lnTo>
                    <a:lnTo>
                      <a:pt x="3725" y="3124"/>
                    </a:lnTo>
                    <a:lnTo>
                      <a:pt x="3518" y="2739"/>
                    </a:lnTo>
                    <a:lnTo>
                      <a:pt x="3342" y="2339"/>
                    </a:lnTo>
                    <a:lnTo>
                      <a:pt x="3197" y="1938"/>
                    </a:lnTo>
                    <a:lnTo>
                      <a:pt x="3054" y="1521"/>
                    </a:lnTo>
                    <a:lnTo>
                      <a:pt x="2925" y="1089"/>
                    </a:lnTo>
                    <a:lnTo>
                      <a:pt x="2702" y="209"/>
                    </a:lnTo>
                    <a:lnTo>
                      <a:pt x="2638" y="0"/>
                    </a:lnTo>
                    <a:lnTo>
                      <a:pt x="2446" y="64"/>
                    </a:lnTo>
                    <a:lnTo>
                      <a:pt x="2446" y="64"/>
                    </a:lnTo>
                    <a:lnTo>
                      <a:pt x="1998" y="224"/>
                    </a:lnTo>
                    <a:lnTo>
                      <a:pt x="1998" y="224"/>
                    </a:lnTo>
                    <a:lnTo>
                      <a:pt x="1519" y="384"/>
                    </a:lnTo>
                    <a:lnTo>
                      <a:pt x="1279" y="480"/>
                    </a:lnTo>
                    <a:lnTo>
                      <a:pt x="1055" y="577"/>
                    </a:lnTo>
                    <a:lnTo>
                      <a:pt x="1055" y="577"/>
                    </a:lnTo>
                    <a:lnTo>
                      <a:pt x="896" y="657"/>
                    </a:lnTo>
                    <a:lnTo>
                      <a:pt x="752" y="737"/>
                    </a:lnTo>
                    <a:lnTo>
                      <a:pt x="624" y="833"/>
                    </a:lnTo>
                    <a:lnTo>
                      <a:pt x="512" y="929"/>
                    </a:lnTo>
                    <a:lnTo>
                      <a:pt x="400" y="1025"/>
                    </a:lnTo>
                    <a:lnTo>
                      <a:pt x="304" y="1138"/>
                    </a:lnTo>
                    <a:lnTo>
                      <a:pt x="225" y="1249"/>
                    </a:lnTo>
                    <a:lnTo>
                      <a:pt x="160" y="1378"/>
                    </a:lnTo>
                    <a:lnTo>
                      <a:pt x="96" y="1490"/>
                    </a:lnTo>
                    <a:lnTo>
                      <a:pt x="49" y="1634"/>
                    </a:lnTo>
                    <a:lnTo>
                      <a:pt x="33" y="1778"/>
                    </a:lnTo>
                    <a:lnTo>
                      <a:pt x="0" y="1923"/>
                    </a:lnTo>
                    <a:lnTo>
                      <a:pt x="0" y="2066"/>
                    </a:lnTo>
                    <a:lnTo>
                      <a:pt x="0" y="2243"/>
                    </a:lnTo>
                    <a:lnTo>
                      <a:pt x="33" y="2403"/>
                    </a:lnTo>
                    <a:lnTo>
                      <a:pt x="49" y="2579"/>
                    </a:lnTo>
                    <a:lnTo>
                      <a:pt x="112" y="2819"/>
                    </a:lnTo>
                    <a:lnTo>
                      <a:pt x="112" y="2819"/>
                    </a:lnTo>
                    <a:lnTo>
                      <a:pt x="432" y="4389"/>
                    </a:lnTo>
                    <a:lnTo>
                      <a:pt x="608" y="5174"/>
                    </a:lnTo>
                    <a:lnTo>
                      <a:pt x="800" y="5959"/>
                    </a:lnTo>
                    <a:lnTo>
                      <a:pt x="800" y="5959"/>
                    </a:lnTo>
                    <a:lnTo>
                      <a:pt x="992" y="6615"/>
                    </a:lnTo>
                    <a:lnTo>
                      <a:pt x="1199" y="7272"/>
                    </a:lnTo>
                    <a:lnTo>
                      <a:pt x="1423" y="7896"/>
                    </a:lnTo>
                    <a:lnTo>
                      <a:pt x="1647" y="8473"/>
                    </a:lnTo>
                    <a:lnTo>
                      <a:pt x="1647" y="8473"/>
                    </a:lnTo>
                    <a:lnTo>
                      <a:pt x="1743" y="8681"/>
                    </a:lnTo>
                    <a:lnTo>
                      <a:pt x="1855" y="8857"/>
                    </a:lnTo>
                    <a:lnTo>
                      <a:pt x="1998" y="9002"/>
                    </a:lnTo>
                    <a:lnTo>
                      <a:pt x="2142" y="9130"/>
                    </a:lnTo>
                    <a:lnTo>
                      <a:pt x="2318" y="9226"/>
                    </a:lnTo>
                    <a:lnTo>
                      <a:pt x="2526" y="9290"/>
                    </a:lnTo>
                    <a:lnTo>
                      <a:pt x="2734" y="9322"/>
                    </a:lnTo>
                    <a:lnTo>
                      <a:pt x="2974" y="9338"/>
                    </a:lnTo>
                    <a:lnTo>
                      <a:pt x="2974" y="9338"/>
                    </a:lnTo>
                    <a:lnTo>
                      <a:pt x="3021" y="9338"/>
                    </a:lnTo>
                    <a:lnTo>
                      <a:pt x="3021" y="9338"/>
                    </a:lnTo>
                    <a:lnTo>
                      <a:pt x="3661" y="9338"/>
                    </a:lnTo>
                    <a:lnTo>
                      <a:pt x="3661" y="9338"/>
                    </a:lnTo>
                    <a:lnTo>
                      <a:pt x="3645" y="9226"/>
                    </a:lnTo>
                    <a:lnTo>
                      <a:pt x="3645" y="9113"/>
                    </a:lnTo>
                    <a:lnTo>
                      <a:pt x="3645" y="9113"/>
                    </a:lnTo>
                    <a:lnTo>
                      <a:pt x="3661" y="8953"/>
                    </a:lnTo>
                    <a:lnTo>
                      <a:pt x="3661" y="8953"/>
                    </a:lnTo>
                    <a:lnTo>
                      <a:pt x="3005" y="8953"/>
                    </a:lnTo>
                    <a:lnTo>
                      <a:pt x="3005" y="8953"/>
                    </a:lnTo>
                    <a:lnTo>
                      <a:pt x="2830" y="8953"/>
                    </a:lnTo>
                    <a:lnTo>
                      <a:pt x="2655" y="8921"/>
                    </a:lnTo>
                    <a:lnTo>
                      <a:pt x="2510" y="8873"/>
                    </a:lnTo>
                    <a:lnTo>
                      <a:pt x="2383" y="8810"/>
                    </a:lnTo>
                    <a:lnTo>
                      <a:pt x="2254" y="8730"/>
                    </a:lnTo>
                    <a:lnTo>
                      <a:pt x="2158" y="8617"/>
                    </a:lnTo>
                    <a:lnTo>
                      <a:pt x="2078" y="8489"/>
                    </a:lnTo>
                    <a:lnTo>
                      <a:pt x="2015" y="8345"/>
                    </a:lnTo>
                    <a:lnTo>
                      <a:pt x="2015" y="8345"/>
                    </a:lnTo>
                    <a:lnTo>
                      <a:pt x="1791" y="7768"/>
                    </a:lnTo>
                    <a:lnTo>
                      <a:pt x="1567" y="7143"/>
                    </a:lnTo>
                    <a:lnTo>
                      <a:pt x="1360" y="6503"/>
                    </a:lnTo>
                    <a:lnTo>
                      <a:pt x="1168" y="5862"/>
                    </a:lnTo>
                    <a:lnTo>
                      <a:pt x="1168" y="5862"/>
                    </a:lnTo>
                    <a:lnTo>
                      <a:pt x="976" y="5077"/>
                    </a:lnTo>
                    <a:lnTo>
                      <a:pt x="800" y="4309"/>
                    </a:lnTo>
                    <a:lnTo>
                      <a:pt x="480" y="2755"/>
                    </a:lnTo>
                    <a:lnTo>
                      <a:pt x="432" y="2499"/>
                    </a:lnTo>
                    <a:lnTo>
                      <a:pt x="432" y="2499"/>
                    </a:lnTo>
                    <a:lnTo>
                      <a:pt x="384" y="2226"/>
                    </a:lnTo>
                    <a:lnTo>
                      <a:pt x="384" y="1970"/>
                    </a:lnTo>
                    <a:lnTo>
                      <a:pt x="400" y="1858"/>
                    </a:lnTo>
                    <a:lnTo>
                      <a:pt x="416" y="1746"/>
                    </a:lnTo>
                    <a:lnTo>
                      <a:pt x="448" y="1634"/>
                    </a:lnTo>
                    <a:lnTo>
                      <a:pt x="497" y="1538"/>
                    </a:lnTo>
                    <a:lnTo>
                      <a:pt x="544" y="1458"/>
                    </a:lnTo>
                    <a:lnTo>
                      <a:pt x="608" y="1361"/>
                    </a:lnTo>
                    <a:lnTo>
                      <a:pt x="688" y="1281"/>
                    </a:lnTo>
                    <a:lnTo>
                      <a:pt x="767" y="1201"/>
                    </a:lnTo>
                    <a:lnTo>
                      <a:pt x="863" y="1121"/>
                    </a:lnTo>
                    <a:lnTo>
                      <a:pt x="976" y="1058"/>
                    </a:lnTo>
                    <a:lnTo>
                      <a:pt x="1215" y="929"/>
                    </a:lnTo>
                    <a:lnTo>
                      <a:pt x="1215" y="929"/>
                    </a:lnTo>
                    <a:lnTo>
                      <a:pt x="1440" y="833"/>
                    </a:lnTo>
                    <a:lnTo>
                      <a:pt x="1663" y="753"/>
                    </a:lnTo>
                    <a:lnTo>
                      <a:pt x="2127" y="593"/>
                    </a:lnTo>
                    <a:lnTo>
                      <a:pt x="2127" y="593"/>
                    </a:lnTo>
                    <a:lnTo>
                      <a:pt x="2383" y="497"/>
                    </a:lnTo>
                    <a:lnTo>
                      <a:pt x="2383" y="497"/>
                    </a:lnTo>
                    <a:lnTo>
                      <a:pt x="2606" y="1345"/>
                    </a:lnTo>
                    <a:lnTo>
                      <a:pt x="2734" y="1763"/>
                    </a:lnTo>
                    <a:lnTo>
                      <a:pt x="2878" y="2179"/>
                    </a:lnTo>
                    <a:lnTo>
                      <a:pt x="3021" y="2579"/>
                    </a:lnTo>
                    <a:lnTo>
                      <a:pt x="3197" y="2964"/>
                    </a:lnTo>
                    <a:lnTo>
                      <a:pt x="3406" y="3348"/>
                    </a:lnTo>
                    <a:lnTo>
                      <a:pt x="3629" y="3716"/>
                    </a:lnTo>
                    <a:lnTo>
                      <a:pt x="3629" y="3716"/>
                    </a:lnTo>
                    <a:lnTo>
                      <a:pt x="3741" y="3876"/>
                    </a:lnTo>
                    <a:lnTo>
                      <a:pt x="3885" y="4052"/>
                    </a:lnTo>
                    <a:lnTo>
                      <a:pt x="3885" y="4052"/>
                    </a:lnTo>
                    <a:lnTo>
                      <a:pt x="4013" y="4212"/>
                    </a:lnTo>
                    <a:lnTo>
                      <a:pt x="4220" y="4469"/>
                    </a:lnTo>
                    <a:lnTo>
                      <a:pt x="4349" y="4165"/>
                    </a:lnTo>
                    <a:lnTo>
                      <a:pt x="4349" y="4165"/>
                    </a:lnTo>
                    <a:lnTo>
                      <a:pt x="4365" y="4100"/>
                    </a:lnTo>
                    <a:lnTo>
                      <a:pt x="4365" y="4100"/>
                    </a:lnTo>
                    <a:lnTo>
                      <a:pt x="4396" y="4036"/>
                    </a:lnTo>
                    <a:lnTo>
                      <a:pt x="4412" y="3940"/>
                    </a:lnTo>
                    <a:lnTo>
                      <a:pt x="4412" y="3796"/>
                    </a:lnTo>
                    <a:lnTo>
                      <a:pt x="4412" y="3796"/>
                    </a:lnTo>
                    <a:lnTo>
                      <a:pt x="4412" y="1570"/>
                    </a:lnTo>
                    <a:lnTo>
                      <a:pt x="4412" y="1570"/>
                    </a:lnTo>
                    <a:lnTo>
                      <a:pt x="4412" y="1490"/>
                    </a:lnTo>
                    <a:lnTo>
                      <a:pt x="4381" y="1394"/>
                    </a:lnTo>
                    <a:lnTo>
                      <a:pt x="4349" y="1298"/>
                    </a:lnTo>
                    <a:lnTo>
                      <a:pt x="4285" y="1185"/>
                    </a:lnTo>
                    <a:lnTo>
                      <a:pt x="4285" y="1185"/>
                    </a:lnTo>
                    <a:lnTo>
                      <a:pt x="4253" y="1089"/>
                    </a:lnTo>
                    <a:lnTo>
                      <a:pt x="4236" y="1041"/>
                    </a:lnTo>
                    <a:lnTo>
                      <a:pt x="4253" y="993"/>
                    </a:lnTo>
                    <a:lnTo>
                      <a:pt x="4285" y="913"/>
                    </a:lnTo>
                    <a:lnTo>
                      <a:pt x="4365" y="817"/>
                    </a:lnTo>
                    <a:lnTo>
                      <a:pt x="4365" y="817"/>
                    </a:lnTo>
                    <a:lnTo>
                      <a:pt x="4412" y="785"/>
                    </a:lnTo>
                    <a:lnTo>
                      <a:pt x="4461" y="753"/>
                    </a:lnTo>
                    <a:lnTo>
                      <a:pt x="4524" y="737"/>
                    </a:lnTo>
                    <a:lnTo>
                      <a:pt x="4604" y="737"/>
                    </a:lnTo>
                    <a:lnTo>
                      <a:pt x="4668" y="737"/>
                    </a:lnTo>
                    <a:lnTo>
                      <a:pt x="4732" y="753"/>
                    </a:lnTo>
                    <a:lnTo>
                      <a:pt x="4780" y="785"/>
                    </a:lnTo>
                    <a:lnTo>
                      <a:pt x="4844" y="817"/>
                    </a:lnTo>
                    <a:lnTo>
                      <a:pt x="4844" y="817"/>
                    </a:lnTo>
                    <a:lnTo>
                      <a:pt x="4907" y="898"/>
                    </a:lnTo>
                    <a:lnTo>
                      <a:pt x="4956" y="978"/>
                    </a:lnTo>
                    <a:lnTo>
                      <a:pt x="4956" y="1073"/>
                    </a:lnTo>
                    <a:lnTo>
                      <a:pt x="4907" y="1185"/>
                    </a:lnTo>
                    <a:lnTo>
                      <a:pt x="4907" y="1185"/>
                    </a:lnTo>
                    <a:lnTo>
                      <a:pt x="4876" y="1298"/>
                    </a:lnTo>
                    <a:lnTo>
                      <a:pt x="4828" y="1410"/>
                    </a:lnTo>
                    <a:lnTo>
                      <a:pt x="4813" y="1538"/>
                    </a:lnTo>
                    <a:lnTo>
                      <a:pt x="4796" y="1681"/>
                    </a:lnTo>
                    <a:lnTo>
                      <a:pt x="4796" y="1681"/>
                    </a:lnTo>
                    <a:lnTo>
                      <a:pt x="4796" y="2931"/>
                    </a:lnTo>
                    <a:lnTo>
                      <a:pt x="4813" y="3508"/>
                    </a:lnTo>
                    <a:lnTo>
                      <a:pt x="4828" y="4036"/>
                    </a:lnTo>
                    <a:lnTo>
                      <a:pt x="4844" y="4485"/>
                    </a:lnTo>
                    <a:lnTo>
                      <a:pt x="5163" y="4165"/>
                    </a:lnTo>
                    <a:lnTo>
                      <a:pt x="5163" y="4165"/>
                    </a:lnTo>
                    <a:lnTo>
                      <a:pt x="5324" y="3989"/>
                    </a:lnTo>
                    <a:lnTo>
                      <a:pt x="5467" y="3796"/>
                    </a:lnTo>
                    <a:lnTo>
                      <a:pt x="5611" y="3604"/>
                    </a:lnTo>
                    <a:lnTo>
                      <a:pt x="5739" y="3411"/>
                    </a:lnTo>
                    <a:lnTo>
                      <a:pt x="5867" y="3204"/>
                    </a:lnTo>
                    <a:lnTo>
                      <a:pt x="5979" y="3011"/>
                    </a:lnTo>
                    <a:lnTo>
                      <a:pt x="6171" y="2579"/>
                    </a:lnTo>
                    <a:lnTo>
                      <a:pt x="6331" y="2146"/>
                    </a:lnTo>
                    <a:lnTo>
                      <a:pt x="6490" y="1714"/>
                    </a:lnTo>
                    <a:lnTo>
                      <a:pt x="6619" y="1265"/>
                    </a:lnTo>
                    <a:lnTo>
                      <a:pt x="6746" y="817"/>
                    </a:lnTo>
                    <a:lnTo>
                      <a:pt x="6746" y="817"/>
                    </a:lnTo>
                    <a:lnTo>
                      <a:pt x="6826" y="529"/>
                    </a:lnTo>
                    <a:lnTo>
                      <a:pt x="6826" y="529"/>
                    </a:lnTo>
                    <a:lnTo>
                      <a:pt x="7034" y="577"/>
                    </a:lnTo>
                    <a:lnTo>
                      <a:pt x="7258" y="625"/>
                    </a:lnTo>
                    <a:lnTo>
                      <a:pt x="7482" y="689"/>
                    </a:lnTo>
                    <a:lnTo>
                      <a:pt x="7705" y="769"/>
                    </a:lnTo>
                    <a:lnTo>
                      <a:pt x="7914" y="865"/>
                    </a:lnTo>
                    <a:lnTo>
                      <a:pt x="8121" y="993"/>
                    </a:lnTo>
                    <a:lnTo>
                      <a:pt x="8329" y="1121"/>
                    </a:lnTo>
                    <a:lnTo>
                      <a:pt x="8521" y="1281"/>
                    </a:lnTo>
                    <a:lnTo>
                      <a:pt x="8521" y="1281"/>
                    </a:lnTo>
                    <a:lnTo>
                      <a:pt x="8616" y="1394"/>
                    </a:lnTo>
                    <a:lnTo>
                      <a:pt x="8681" y="1490"/>
                    </a:lnTo>
                    <a:lnTo>
                      <a:pt x="8744" y="1618"/>
                    </a:lnTo>
                    <a:lnTo>
                      <a:pt x="8777" y="1746"/>
                    </a:lnTo>
                    <a:lnTo>
                      <a:pt x="8808" y="1890"/>
                    </a:lnTo>
                    <a:lnTo>
                      <a:pt x="8824" y="2034"/>
                    </a:lnTo>
                    <a:lnTo>
                      <a:pt x="8824" y="2194"/>
                    </a:lnTo>
                    <a:lnTo>
                      <a:pt x="8792" y="2370"/>
                    </a:lnTo>
                    <a:lnTo>
                      <a:pt x="8792" y="2370"/>
                    </a:lnTo>
                    <a:lnTo>
                      <a:pt x="8681" y="3044"/>
                    </a:lnTo>
                    <a:lnTo>
                      <a:pt x="8552" y="3716"/>
                    </a:lnTo>
                    <a:lnTo>
                      <a:pt x="8425" y="4372"/>
                    </a:lnTo>
                    <a:lnTo>
                      <a:pt x="8265" y="5045"/>
                    </a:lnTo>
                    <a:lnTo>
                      <a:pt x="8089" y="5702"/>
                    </a:lnTo>
                    <a:lnTo>
                      <a:pt x="7897" y="6359"/>
                    </a:lnTo>
                    <a:lnTo>
                      <a:pt x="7705" y="7016"/>
                    </a:lnTo>
                    <a:lnTo>
                      <a:pt x="7497" y="7656"/>
                    </a:lnTo>
                    <a:lnTo>
                      <a:pt x="7497" y="7656"/>
                    </a:lnTo>
                    <a:lnTo>
                      <a:pt x="7402" y="7912"/>
                    </a:lnTo>
                    <a:lnTo>
                      <a:pt x="7402" y="7912"/>
                    </a:lnTo>
                    <a:lnTo>
                      <a:pt x="7258" y="8232"/>
                    </a:lnTo>
                    <a:lnTo>
                      <a:pt x="7146" y="8473"/>
                    </a:lnTo>
                    <a:lnTo>
                      <a:pt x="7082" y="8570"/>
                    </a:lnTo>
                    <a:lnTo>
                      <a:pt x="7002" y="8650"/>
                    </a:lnTo>
                    <a:lnTo>
                      <a:pt x="6938" y="8730"/>
                    </a:lnTo>
                    <a:lnTo>
                      <a:pt x="6858" y="8777"/>
                    </a:lnTo>
                    <a:lnTo>
                      <a:pt x="6778" y="8826"/>
                    </a:lnTo>
                    <a:lnTo>
                      <a:pt x="6682" y="8873"/>
                    </a:lnTo>
                    <a:lnTo>
                      <a:pt x="6586" y="8906"/>
                    </a:lnTo>
                    <a:lnTo>
                      <a:pt x="6474" y="8921"/>
                    </a:lnTo>
                    <a:lnTo>
                      <a:pt x="6202" y="8953"/>
                    </a:lnTo>
                    <a:lnTo>
                      <a:pt x="5852" y="8953"/>
                    </a:lnTo>
                    <a:lnTo>
                      <a:pt x="5852" y="8953"/>
                    </a:lnTo>
                    <a:lnTo>
                      <a:pt x="5852" y="8953"/>
                    </a:lnTo>
                    <a:lnTo>
                      <a:pt x="5852" y="8953"/>
                    </a:lnTo>
                    <a:lnTo>
                      <a:pt x="5852" y="8953"/>
                    </a:lnTo>
                    <a:lnTo>
                      <a:pt x="5852" y="8953"/>
                    </a:lnTo>
                    <a:lnTo>
                      <a:pt x="5867" y="9113"/>
                    </a:lnTo>
                    <a:lnTo>
                      <a:pt x="5867" y="9113"/>
                    </a:lnTo>
                    <a:lnTo>
                      <a:pt x="5852" y="9226"/>
                    </a:lnTo>
                    <a:lnTo>
                      <a:pt x="5835" y="9338"/>
                    </a:lnTo>
                    <a:lnTo>
                      <a:pt x="5835" y="9338"/>
                    </a:lnTo>
                    <a:lnTo>
                      <a:pt x="5852" y="9338"/>
                    </a:lnTo>
                    <a:lnTo>
                      <a:pt x="5852" y="9338"/>
                    </a:lnTo>
                    <a:lnTo>
                      <a:pt x="5852" y="9338"/>
                    </a:lnTo>
                    <a:lnTo>
                      <a:pt x="5852" y="9338"/>
                    </a:lnTo>
                    <a:lnTo>
                      <a:pt x="6251" y="9322"/>
                    </a:lnTo>
                    <a:lnTo>
                      <a:pt x="6427" y="9306"/>
                    </a:lnTo>
                    <a:lnTo>
                      <a:pt x="6586" y="9290"/>
                    </a:lnTo>
                    <a:lnTo>
                      <a:pt x="6715" y="9258"/>
                    </a:lnTo>
                    <a:lnTo>
                      <a:pt x="6858" y="9210"/>
                    </a:lnTo>
                    <a:lnTo>
                      <a:pt x="6971" y="9162"/>
                    </a:lnTo>
                    <a:lnTo>
                      <a:pt x="7082" y="9097"/>
                    </a:lnTo>
                    <a:lnTo>
                      <a:pt x="7178" y="9033"/>
                    </a:lnTo>
                    <a:lnTo>
                      <a:pt x="7274" y="8937"/>
                    </a:lnTo>
                    <a:lnTo>
                      <a:pt x="7354" y="8826"/>
                    </a:lnTo>
                    <a:lnTo>
                      <a:pt x="7433" y="8713"/>
                    </a:lnTo>
                    <a:lnTo>
                      <a:pt x="7513" y="8585"/>
                    </a:lnTo>
                    <a:lnTo>
                      <a:pt x="7593" y="8425"/>
                    </a:lnTo>
                    <a:lnTo>
                      <a:pt x="7753" y="8057"/>
                    </a:lnTo>
                    <a:lnTo>
                      <a:pt x="7753" y="8057"/>
                    </a:lnTo>
                    <a:lnTo>
                      <a:pt x="7849" y="7785"/>
                    </a:lnTo>
                    <a:lnTo>
                      <a:pt x="7849" y="7785"/>
                    </a:lnTo>
                    <a:lnTo>
                      <a:pt x="8073" y="7127"/>
                    </a:lnTo>
                    <a:lnTo>
                      <a:pt x="8280" y="6471"/>
                    </a:lnTo>
                    <a:lnTo>
                      <a:pt x="8456" y="5798"/>
                    </a:lnTo>
                    <a:lnTo>
                      <a:pt x="8632" y="5126"/>
                    </a:lnTo>
                    <a:lnTo>
                      <a:pt x="8792" y="4452"/>
                    </a:lnTo>
                    <a:lnTo>
                      <a:pt x="8936" y="3780"/>
                    </a:lnTo>
                    <a:lnTo>
                      <a:pt x="9064" y="3107"/>
                    </a:lnTo>
                    <a:lnTo>
                      <a:pt x="9176" y="2435"/>
                    </a:lnTo>
                    <a:lnTo>
                      <a:pt x="9176" y="2435"/>
                    </a:lnTo>
                    <a:lnTo>
                      <a:pt x="9208" y="2210"/>
                    </a:lnTo>
                    <a:lnTo>
                      <a:pt x="9208" y="2003"/>
                    </a:lnTo>
                    <a:lnTo>
                      <a:pt x="9192" y="1810"/>
                    </a:lnTo>
                    <a:lnTo>
                      <a:pt x="9144" y="1618"/>
                    </a:lnTo>
                    <a:lnTo>
                      <a:pt x="9096" y="1441"/>
                    </a:lnTo>
                    <a:lnTo>
                      <a:pt x="9000" y="1298"/>
                    </a:lnTo>
                    <a:lnTo>
                      <a:pt x="8904" y="1138"/>
                    </a:lnTo>
                    <a:lnTo>
                      <a:pt x="8792" y="1009"/>
                    </a:lnTo>
                    <a:lnTo>
                      <a:pt x="8792" y="10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Freeform 11">
                <a:extLst>
                  <a:ext uri="{FF2B5EF4-FFF2-40B4-BE49-F238E27FC236}">
                    <a16:creationId xmlns:a16="http://schemas.microsoft.com/office/drawing/2014/main" id="{7B7782BB-6F12-43D6-BE3F-841AFA001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6" y="2489"/>
                <a:ext cx="96" cy="96"/>
              </a:xfrm>
              <a:custGeom>
                <a:avLst/>
                <a:gdLst>
                  <a:gd name="T0" fmla="*/ 767 w 767"/>
                  <a:gd name="T1" fmla="*/ 384 h 769"/>
                  <a:gd name="T2" fmla="*/ 767 w 767"/>
                  <a:gd name="T3" fmla="*/ 384 h 769"/>
                  <a:gd name="T4" fmla="*/ 767 w 767"/>
                  <a:gd name="T5" fmla="*/ 465 h 769"/>
                  <a:gd name="T6" fmla="*/ 736 w 767"/>
                  <a:gd name="T7" fmla="*/ 529 h 769"/>
                  <a:gd name="T8" fmla="*/ 704 w 767"/>
                  <a:gd name="T9" fmla="*/ 593 h 769"/>
                  <a:gd name="T10" fmla="*/ 655 w 767"/>
                  <a:gd name="T11" fmla="*/ 657 h 769"/>
                  <a:gd name="T12" fmla="*/ 592 w 767"/>
                  <a:gd name="T13" fmla="*/ 705 h 769"/>
                  <a:gd name="T14" fmla="*/ 528 w 767"/>
                  <a:gd name="T15" fmla="*/ 737 h 769"/>
                  <a:gd name="T16" fmla="*/ 464 w 767"/>
                  <a:gd name="T17" fmla="*/ 769 h 769"/>
                  <a:gd name="T18" fmla="*/ 384 w 767"/>
                  <a:gd name="T19" fmla="*/ 769 h 769"/>
                  <a:gd name="T20" fmla="*/ 384 w 767"/>
                  <a:gd name="T21" fmla="*/ 769 h 769"/>
                  <a:gd name="T22" fmla="*/ 305 w 767"/>
                  <a:gd name="T23" fmla="*/ 769 h 769"/>
                  <a:gd name="T24" fmla="*/ 240 w 767"/>
                  <a:gd name="T25" fmla="*/ 737 h 769"/>
                  <a:gd name="T26" fmla="*/ 176 w 767"/>
                  <a:gd name="T27" fmla="*/ 705 h 769"/>
                  <a:gd name="T28" fmla="*/ 112 w 767"/>
                  <a:gd name="T29" fmla="*/ 657 h 769"/>
                  <a:gd name="T30" fmla="*/ 64 w 767"/>
                  <a:gd name="T31" fmla="*/ 593 h 769"/>
                  <a:gd name="T32" fmla="*/ 33 w 767"/>
                  <a:gd name="T33" fmla="*/ 529 h 769"/>
                  <a:gd name="T34" fmla="*/ 16 w 767"/>
                  <a:gd name="T35" fmla="*/ 465 h 769"/>
                  <a:gd name="T36" fmla="*/ 0 w 767"/>
                  <a:gd name="T37" fmla="*/ 384 h 769"/>
                  <a:gd name="T38" fmla="*/ 0 w 767"/>
                  <a:gd name="T39" fmla="*/ 384 h 769"/>
                  <a:gd name="T40" fmla="*/ 16 w 767"/>
                  <a:gd name="T41" fmla="*/ 304 h 769"/>
                  <a:gd name="T42" fmla="*/ 33 w 767"/>
                  <a:gd name="T43" fmla="*/ 240 h 769"/>
                  <a:gd name="T44" fmla="*/ 64 w 767"/>
                  <a:gd name="T45" fmla="*/ 177 h 769"/>
                  <a:gd name="T46" fmla="*/ 112 w 767"/>
                  <a:gd name="T47" fmla="*/ 113 h 769"/>
                  <a:gd name="T48" fmla="*/ 176 w 767"/>
                  <a:gd name="T49" fmla="*/ 64 h 769"/>
                  <a:gd name="T50" fmla="*/ 240 w 767"/>
                  <a:gd name="T51" fmla="*/ 33 h 769"/>
                  <a:gd name="T52" fmla="*/ 305 w 767"/>
                  <a:gd name="T53" fmla="*/ 0 h 769"/>
                  <a:gd name="T54" fmla="*/ 384 w 767"/>
                  <a:gd name="T55" fmla="*/ 0 h 769"/>
                  <a:gd name="T56" fmla="*/ 384 w 767"/>
                  <a:gd name="T57" fmla="*/ 0 h 769"/>
                  <a:gd name="T58" fmla="*/ 464 w 767"/>
                  <a:gd name="T59" fmla="*/ 0 h 769"/>
                  <a:gd name="T60" fmla="*/ 528 w 767"/>
                  <a:gd name="T61" fmla="*/ 33 h 769"/>
                  <a:gd name="T62" fmla="*/ 592 w 767"/>
                  <a:gd name="T63" fmla="*/ 64 h 769"/>
                  <a:gd name="T64" fmla="*/ 655 w 767"/>
                  <a:gd name="T65" fmla="*/ 113 h 769"/>
                  <a:gd name="T66" fmla="*/ 704 w 767"/>
                  <a:gd name="T67" fmla="*/ 177 h 769"/>
                  <a:gd name="T68" fmla="*/ 736 w 767"/>
                  <a:gd name="T69" fmla="*/ 240 h 769"/>
                  <a:gd name="T70" fmla="*/ 767 w 767"/>
                  <a:gd name="T71" fmla="*/ 304 h 769"/>
                  <a:gd name="T72" fmla="*/ 767 w 767"/>
                  <a:gd name="T73" fmla="*/ 384 h 769"/>
                  <a:gd name="T74" fmla="*/ 767 w 767"/>
                  <a:gd name="T75" fmla="*/ 384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67" h="769">
                    <a:moveTo>
                      <a:pt x="767" y="384"/>
                    </a:moveTo>
                    <a:lnTo>
                      <a:pt x="767" y="384"/>
                    </a:lnTo>
                    <a:lnTo>
                      <a:pt x="767" y="465"/>
                    </a:lnTo>
                    <a:lnTo>
                      <a:pt x="736" y="529"/>
                    </a:lnTo>
                    <a:lnTo>
                      <a:pt x="704" y="593"/>
                    </a:lnTo>
                    <a:lnTo>
                      <a:pt x="655" y="657"/>
                    </a:lnTo>
                    <a:lnTo>
                      <a:pt x="592" y="705"/>
                    </a:lnTo>
                    <a:lnTo>
                      <a:pt x="528" y="737"/>
                    </a:lnTo>
                    <a:lnTo>
                      <a:pt x="464" y="769"/>
                    </a:lnTo>
                    <a:lnTo>
                      <a:pt x="384" y="769"/>
                    </a:lnTo>
                    <a:lnTo>
                      <a:pt x="384" y="769"/>
                    </a:lnTo>
                    <a:lnTo>
                      <a:pt x="305" y="769"/>
                    </a:lnTo>
                    <a:lnTo>
                      <a:pt x="240" y="737"/>
                    </a:lnTo>
                    <a:lnTo>
                      <a:pt x="176" y="705"/>
                    </a:lnTo>
                    <a:lnTo>
                      <a:pt x="112" y="657"/>
                    </a:lnTo>
                    <a:lnTo>
                      <a:pt x="64" y="593"/>
                    </a:lnTo>
                    <a:lnTo>
                      <a:pt x="33" y="529"/>
                    </a:lnTo>
                    <a:lnTo>
                      <a:pt x="16" y="465"/>
                    </a:lnTo>
                    <a:lnTo>
                      <a:pt x="0" y="384"/>
                    </a:lnTo>
                    <a:lnTo>
                      <a:pt x="0" y="384"/>
                    </a:lnTo>
                    <a:lnTo>
                      <a:pt x="16" y="304"/>
                    </a:lnTo>
                    <a:lnTo>
                      <a:pt x="33" y="240"/>
                    </a:lnTo>
                    <a:lnTo>
                      <a:pt x="64" y="177"/>
                    </a:lnTo>
                    <a:lnTo>
                      <a:pt x="112" y="113"/>
                    </a:lnTo>
                    <a:lnTo>
                      <a:pt x="176" y="64"/>
                    </a:lnTo>
                    <a:lnTo>
                      <a:pt x="240" y="33"/>
                    </a:lnTo>
                    <a:lnTo>
                      <a:pt x="305" y="0"/>
                    </a:lnTo>
                    <a:lnTo>
                      <a:pt x="384" y="0"/>
                    </a:lnTo>
                    <a:lnTo>
                      <a:pt x="384" y="0"/>
                    </a:lnTo>
                    <a:lnTo>
                      <a:pt x="464" y="0"/>
                    </a:lnTo>
                    <a:lnTo>
                      <a:pt x="528" y="33"/>
                    </a:lnTo>
                    <a:lnTo>
                      <a:pt x="592" y="64"/>
                    </a:lnTo>
                    <a:lnTo>
                      <a:pt x="655" y="113"/>
                    </a:lnTo>
                    <a:lnTo>
                      <a:pt x="704" y="177"/>
                    </a:lnTo>
                    <a:lnTo>
                      <a:pt x="736" y="240"/>
                    </a:lnTo>
                    <a:lnTo>
                      <a:pt x="767" y="304"/>
                    </a:lnTo>
                    <a:lnTo>
                      <a:pt x="767" y="384"/>
                    </a:lnTo>
                    <a:lnTo>
                      <a:pt x="767" y="3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0" name="TextBox 488">
            <a:extLst>
              <a:ext uri="{FF2B5EF4-FFF2-40B4-BE49-F238E27FC236}">
                <a16:creationId xmlns:a16="http://schemas.microsoft.com/office/drawing/2014/main" id="{5051AB3B-DD3E-46C1-808B-23213390201A}"/>
              </a:ext>
            </a:extLst>
          </p:cNvPr>
          <p:cNvSpPr txBox="1"/>
          <p:nvPr/>
        </p:nvSpPr>
        <p:spPr>
          <a:xfrm>
            <a:off x="1837532" y="2891878"/>
            <a:ext cx="1226277" cy="3385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609601" hangingPunct="1">
              <a:lnSpc>
                <a:spcPct val="100000"/>
              </a:lnSpc>
              <a:tabLst/>
              <a:defRPr/>
            </a:pPr>
            <a:r>
              <a:rPr lang="en-US" sz="800" b="0" spc="0" dirty="0">
                <a:solidFill>
                  <a:srgbClr val="646363"/>
                </a:solidFill>
                <a:latin typeface="Helvetica" pitchFamily="2" charset="0"/>
                <a:cs typeface="Arial" panose="020B0604020202020204" pitchFamily="34" charset="0"/>
              </a:rPr>
              <a:t>Fortify &amp; open source scanning</a:t>
            </a:r>
          </a:p>
        </p:txBody>
      </p:sp>
      <p:sp>
        <p:nvSpPr>
          <p:cNvPr id="21" name="TextBox 489">
            <a:extLst>
              <a:ext uri="{FF2B5EF4-FFF2-40B4-BE49-F238E27FC236}">
                <a16:creationId xmlns:a16="http://schemas.microsoft.com/office/drawing/2014/main" id="{D653F282-533F-4D30-8325-D201929ABED6}"/>
              </a:ext>
            </a:extLst>
          </p:cNvPr>
          <p:cNvSpPr txBox="1"/>
          <p:nvPr/>
        </p:nvSpPr>
        <p:spPr>
          <a:xfrm>
            <a:off x="1837532" y="5862961"/>
            <a:ext cx="1226277" cy="3385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609601" hangingPunct="1">
              <a:lnSpc>
                <a:spcPct val="100000"/>
              </a:lnSpc>
              <a:tabLst/>
              <a:defRPr/>
            </a:pPr>
            <a:r>
              <a:rPr lang="en-US" sz="800" b="0" spc="0" dirty="0">
                <a:solidFill>
                  <a:srgbClr val="646363"/>
                </a:solidFill>
                <a:latin typeface="Helvetica" pitchFamily="2" charset="0"/>
                <a:cs typeface="Arial" panose="020B0604020202020204" pitchFamily="34" charset="0"/>
              </a:rPr>
              <a:t>Manual Penetration Testing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BFD411-3508-4ECB-970B-D4E4A40D1B19}"/>
              </a:ext>
            </a:extLst>
          </p:cNvPr>
          <p:cNvGrpSpPr/>
          <p:nvPr/>
        </p:nvGrpSpPr>
        <p:grpSpPr>
          <a:xfrm>
            <a:off x="2279519" y="2345656"/>
            <a:ext cx="517196" cy="517197"/>
            <a:chOff x="1727958" y="1373630"/>
            <a:chExt cx="449936" cy="44993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A2EBA26-43AD-4E17-ACF0-712798A3612E}"/>
                </a:ext>
              </a:extLst>
            </p:cNvPr>
            <p:cNvSpPr/>
            <p:nvPr/>
          </p:nvSpPr>
          <p:spPr>
            <a:xfrm>
              <a:off x="1727958" y="1373630"/>
              <a:ext cx="449936" cy="449936"/>
            </a:xfrm>
            <a:prstGeom prst="ellipse">
              <a:avLst/>
            </a:prstGeom>
            <a:solidFill>
              <a:srgbClr val="428ACA"/>
            </a:solidFill>
            <a:ln w="635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609601" hangingPunct="1">
                <a:lnSpc>
                  <a:spcPct val="100000"/>
                </a:lnSpc>
                <a:tabLst/>
                <a:defRPr/>
              </a:pPr>
              <a:endParaRPr lang="en-US" sz="3000" b="0" spc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AF4E04B-90D9-4AC1-B02F-ED414F8A15D4}"/>
                </a:ext>
              </a:extLst>
            </p:cNvPr>
            <p:cNvGrpSpPr/>
            <p:nvPr/>
          </p:nvGrpSpPr>
          <p:grpSpPr>
            <a:xfrm>
              <a:off x="1795548" y="1435013"/>
              <a:ext cx="330810" cy="331944"/>
              <a:chOff x="5957035" y="2602307"/>
              <a:chExt cx="339451" cy="340615"/>
            </a:xfrm>
          </p:grpSpPr>
          <p:sp>
            <p:nvSpPr>
              <p:cNvPr id="92" name="Freeform 6">
                <a:extLst>
                  <a:ext uri="{FF2B5EF4-FFF2-40B4-BE49-F238E27FC236}">
                    <a16:creationId xmlns:a16="http://schemas.microsoft.com/office/drawing/2014/main" id="{6BB68A71-EBDF-49C3-85F1-E9DCEABC5A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7035" y="2602307"/>
                <a:ext cx="339451" cy="340615"/>
              </a:xfrm>
              <a:custGeom>
                <a:avLst/>
                <a:gdLst>
                  <a:gd name="T0" fmla="*/ 4087 w 9058"/>
                  <a:gd name="T1" fmla="*/ 3390 h 9064"/>
                  <a:gd name="T2" fmla="*/ 5002 w 9058"/>
                  <a:gd name="T3" fmla="*/ 3371 h 9064"/>
                  <a:gd name="T4" fmla="*/ 5323 w 9058"/>
                  <a:gd name="T5" fmla="*/ 1828 h 9064"/>
                  <a:gd name="T6" fmla="*/ 5898 w 9058"/>
                  <a:gd name="T7" fmla="*/ 2065 h 9064"/>
                  <a:gd name="T8" fmla="*/ 6601 w 9058"/>
                  <a:gd name="T9" fmla="*/ 2616 h 9064"/>
                  <a:gd name="T10" fmla="*/ 7091 w 9058"/>
                  <a:gd name="T11" fmla="*/ 3375 h 9064"/>
                  <a:gd name="T12" fmla="*/ 5740 w 9058"/>
                  <a:gd name="T13" fmla="*/ 4002 h 9064"/>
                  <a:gd name="T14" fmla="*/ 5662 w 9058"/>
                  <a:gd name="T15" fmla="*/ 4922 h 9064"/>
                  <a:gd name="T16" fmla="*/ 5749 w 9058"/>
                  <a:gd name="T17" fmla="*/ 5074 h 9064"/>
                  <a:gd name="T18" fmla="*/ 7192 w 9058"/>
                  <a:gd name="T19" fmla="*/ 5459 h 9064"/>
                  <a:gd name="T20" fmla="*/ 6919 w 9058"/>
                  <a:gd name="T21" fmla="*/ 6032 h 9064"/>
                  <a:gd name="T22" fmla="*/ 6554 w 9058"/>
                  <a:gd name="T23" fmla="*/ 6490 h 9064"/>
                  <a:gd name="T24" fmla="*/ 6087 w 9058"/>
                  <a:gd name="T25" fmla="*/ 6875 h 9064"/>
                  <a:gd name="T26" fmla="*/ 5511 w 9058"/>
                  <a:gd name="T27" fmla="*/ 7186 h 9064"/>
                  <a:gd name="T28" fmla="*/ 5070 w 9058"/>
                  <a:gd name="T29" fmla="*/ 5752 h 9064"/>
                  <a:gd name="T30" fmla="*/ 4918 w 9058"/>
                  <a:gd name="T31" fmla="*/ 5665 h 9064"/>
                  <a:gd name="T32" fmla="*/ 4000 w 9058"/>
                  <a:gd name="T33" fmla="*/ 5743 h 9064"/>
                  <a:gd name="T34" fmla="*/ 3163 w 9058"/>
                  <a:gd name="T35" fmla="*/ 6995 h 9064"/>
                  <a:gd name="T36" fmla="*/ 2271 w 9058"/>
                  <a:gd name="T37" fmla="*/ 6220 h 9064"/>
                  <a:gd name="T38" fmla="*/ 1769 w 9058"/>
                  <a:gd name="T39" fmla="*/ 5098 h 9064"/>
                  <a:gd name="T40" fmla="*/ 3391 w 9058"/>
                  <a:gd name="T41" fmla="*/ 4963 h 9064"/>
                  <a:gd name="T42" fmla="*/ 3363 w 9058"/>
                  <a:gd name="T43" fmla="*/ 4050 h 9064"/>
                  <a:gd name="T44" fmla="*/ 1796 w 9058"/>
                  <a:gd name="T45" fmla="*/ 3826 h 9064"/>
                  <a:gd name="T46" fmla="*/ 2046 w 9058"/>
                  <a:gd name="T47" fmla="*/ 3198 h 9064"/>
                  <a:gd name="T48" fmla="*/ 2374 w 9058"/>
                  <a:gd name="T49" fmla="*/ 2717 h 9064"/>
                  <a:gd name="T50" fmla="*/ 2791 w 9058"/>
                  <a:gd name="T51" fmla="*/ 2312 h 9064"/>
                  <a:gd name="T52" fmla="*/ 3281 w 9058"/>
                  <a:gd name="T53" fmla="*/ 2004 h 9064"/>
                  <a:gd name="T54" fmla="*/ 3898 w 9058"/>
                  <a:gd name="T55" fmla="*/ 1780 h 9064"/>
                  <a:gd name="T56" fmla="*/ 3426 w 9058"/>
                  <a:gd name="T57" fmla="*/ 704 h 9064"/>
                  <a:gd name="T58" fmla="*/ 2532 w 9058"/>
                  <a:gd name="T59" fmla="*/ 1104 h 9064"/>
                  <a:gd name="T60" fmla="*/ 1777 w 9058"/>
                  <a:gd name="T61" fmla="*/ 1675 h 9064"/>
                  <a:gd name="T62" fmla="*/ 1191 w 9058"/>
                  <a:gd name="T63" fmla="*/ 2393 h 9064"/>
                  <a:gd name="T64" fmla="*/ 755 w 9058"/>
                  <a:gd name="T65" fmla="*/ 3274 h 9064"/>
                  <a:gd name="T66" fmla="*/ 89 w 9058"/>
                  <a:gd name="T67" fmla="*/ 3990 h 9064"/>
                  <a:gd name="T68" fmla="*/ 0 w 9058"/>
                  <a:gd name="T69" fmla="*/ 4142 h 9064"/>
                  <a:gd name="T70" fmla="*/ 78 w 9058"/>
                  <a:gd name="T71" fmla="*/ 5062 h 9064"/>
                  <a:gd name="T72" fmla="*/ 771 w 9058"/>
                  <a:gd name="T73" fmla="*/ 5838 h 9064"/>
                  <a:gd name="T74" fmla="*/ 1348 w 9058"/>
                  <a:gd name="T75" fmla="*/ 6900 h 9064"/>
                  <a:gd name="T76" fmla="*/ 2158 w 9058"/>
                  <a:gd name="T77" fmla="*/ 7719 h 9064"/>
                  <a:gd name="T78" fmla="*/ 2807 w 9058"/>
                  <a:gd name="T79" fmla="*/ 8112 h 9064"/>
                  <a:gd name="T80" fmla="*/ 3630 w 9058"/>
                  <a:gd name="T81" fmla="*/ 8406 h 9064"/>
                  <a:gd name="T82" fmla="*/ 4000 w 9058"/>
                  <a:gd name="T83" fmla="*/ 8986 h 9064"/>
                  <a:gd name="T84" fmla="*/ 4918 w 9058"/>
                  <a:gd name="T85" fmla="*/ 9064 h 9064"/>
                  <a:gd name="T86" fmla="*/ 5070 w 9058"/>
                  <a:gd name="T87" fmla="*/ 8977 h 9064"/>
                  <a:gd name="T88" fmla="*/ 5784 w 9058"/>
                  <a:gd name="T89" fmla="*/ 8310 h 9064"/>
                  <a:gd name="T90" fmla="*/ 6664 w 9058"/>
                  <a:gd name="T91" fmla="*/ 7874 h 9064"/>
                  <a:gd name="T92" fmla="*/ 7385 w 9058"/>
                  <a:gd name="T93" fmla="*/ 7286 h 9064"/>
                  <a:gd name="T94" fmla="*/ 7954 w 9058"/>
                  <a:gd name="T95" fmla="*/ 6531 h 9064"/>
                  <a:gd name="T96" fmla="*/ 8353 w 9058"/>
                  <a:gd name="T97" fmla="*/ 5634 h 9064"/>
                  <a:gd name="T98" fmla="*/ 8989 w 9058"/>
                  <a:gd name="T99" fmla="*/ 5052 h 9064"/>
                  <a:gd name="T100" fmla="*/ 9057 w 9058"/>
                  <a:gd name="T101" fmla="*/ 4127 h 9064"/>
                  <a:gd name="T102" fmla="*/ 8962 w 9058"/>
                  <a:gd name="T103" fmla="*/ 3978 h 9064"/>
                  <a:gd name="T104" fmla="*/ 8380 w 9058"/>
                  <a:gd name="T105" fmla="*/ 3554 h 9064"/>
                  <a:gd name="T106" fmla="*/ 8056 w 9058"/>
                  <a:gd name="T107" fmla="*/ 2702 h 9064"/>
                  <a:gd name="T108" fmla="*/ 7556 w 9058"/>
                  <a:gd name="T109" fmla="*/ 1966 h 9064"/>
                  <a:gd name="T110" fmla="*/ 6878 w 9058"/>
                  <a:gd name="T111" fmla="*/ 1328 h 9064"/>
                  <a:gd name="T112" fmla="*/ 6105 w 9058"/>
                  <a:gd name="T113" fmla="*/ 886 h 9064"/>
                  <a:gd name="T114" fmla="*/ 5342 w 9058"/>
                  <a:gd name="T115" fmla="*/ 639 h 9064"/>
                  <a:gd name="T116" fmla="*/ 5030 w 9058"/>
                  <a:gd name="T117" fmla="*/ 51 h 9064"/>
                  <a:gd name="T118" fmla="*/ 4112 w 9058"/>
                  <a:gd name="T119" fmla="*/ 2 h 9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58" h="9064">
                    <a:moveTo>
                      <a:pt x="3963" y="1770"/>
                    </a:moveTo>
                    <a:lnTo>
                      <a:pt x="3963" y="3293"/>
                    </a:lnTo>
                    <a:lnTo>
                      <a:pt x="3976" y="3302"/>
                    </a:lnTo>
                    <a:lnTo>
                      <a:pt x="3989" y="3312"/>
                    </a:lnTo>
                    <a:lnTo>
                      <a:pt x="4000" y="3321"/>
                    </a:lnTo>
                    <a:lnTo>
                      <a:pt x="4010" y="3330"/>
                    </a:lnTo>
                    <a:lnTo>
                      <a:pt x="4029" y="3348"/>
                    </a:lnTo>
                    <a:lnTo>
                      <a:pt x="4047" y="3364"/>
                    </a:lnTo>
                    <a:lnTo>
                      <a:pt x="4056" y="3371"/>
                    </a:lnTo>
                    <a:lnTo>
                      <a:pt x="4066" y="3378"/>
                    </a:lnTo>
                    <a:lnTo>
                      <a:pt x="4076" y="3385"/>
                    </a:lnTo>
                    <a:lnTo>
                      <a:pt x="4087" y="3390"/>
                    </a:lnTo>
                    <a:lnTo>
                      <a:pt x="4098" y="3394"/>
                    </a:lnTo>
                    <a:lnTo>
                      <a:pt x="4111" y="3397"/>
                    </a:lnTo>
                    <a:lnTo>
                      <a:pt x="4125" y="3398"/>
                    </a:lnTo>
                    <a:lnTo>
                      <a:pt x="4140" y="3399"/>
                    </a:lnTo>
                    <a:lnTo>
                      <a:pt x="4918" y="3399"/>
                    </a:lnTo>
                    <a:lnTo>
                      <a:pt x="4933" y="3398"/>
                    </a:lnTo>
                    <a:lnTo>
                      <a:pt x="4948" y="3397"/>
                    </a:lnTo>
                    <a:lnTo>
                      <a:pt x="4960" y="3394"/>
                    </a:lnTo>
                    <a:lnTo>
                      <a:pt x="4971" y="3390"/>
                    </a:lnTo>
                    <a:lnTo>
                      <a:pt x="4983" y="3385"/>
                    </a:lnTo>
                    <a:lnTo>
                      <a:pt x="4993" y="3378"/>
                    </a:lnTo>
                    <a:lnTo>
                      <a:pt x="5002" y="3371"/>
                    </a:lnTo>
                    <a:lnTo>
                      <a:pt x="5011" y="3364"/>
                    </a:lnTo>
                    <a:lnTo>
                      <a:pt x="5030" y="3348"/>
                    </a:lnTo>
                    <a:lnTo>
                      <a:pt x="5049" y="3330"/>
                    </a:lnTo>
                    <a:lnTo>
                      <a:pt x="5060" y="3321"/>
                    </a:lnTo>
                    <a:lnTo>
                      <a:pt x="5070" y="3312"/>
                    </a:lnTo>
                    <a:lnTo>
                      <a:pt x="5082" y="3302"/>
                    </a:lnTo>
                    <a:lnTo>
                      <a:pt x="5096" y="3293"/>
                    </a:lnTo>
                    <a:lnTo>
                      <a:pt x="5096" y="1770"/>
                    </a:lnTo>
                    <a:lnTo>
                      <a:pt x="5157" y="1785"/>
                    </a:lnTo>
                    <a:lnTo>
                      <a:pt x="5215" y="1799"/>
                    </a:lnTo>
                    <a:lnTo>
                      <a:pt x="5270" y="1813"/>
                    </a:lnTo>
                    <a:lnTo>
                      <a:pt x="5323" y="1828"/>
                    </a:lnTo>
                    <a:lnTo>
                      <a:pt x="5375" y="1843"/>
                    </a:lnTo>
                    <a:lnTo>
                      <a:pt x="5424" y="1859"/>
                    </a:lnTo>
                    <a:lnTo>
                      <a:pt x="5471" y="1874"/>
                    </a:lnTo>
                    <a:lnTo>
                      <a:pt x="5518" y="1891"/>
                    </a:lnTo>
                    <a:lnTo>
                      <a:pt x="5564" y="1909"/>
                    </a:lnTo>
                    <a:lnTo>
                      <a:pt x="5610" y="1926"/>
                    </a:lnTo>
                    <a:lnTo>
                      <a:pt x="5656" y="1946"/>
                    </a:lnTo>
                    <a:lnTo>
                      <a:pt x="5702" y="1967"/>
                    </a:lnTo>
                    <a:lnTo>
                      <a:pt x="5749" y="1989"/>
                    </a:lnTo>
                    <a:lnTo>
                      <a:pt x="5797" y="2013"/>
                    </a:lnTo>
                    <a:lnTo>
                      <a:pt x="5847" y="2038"/>
                    </a:lnTo>
                    <a:lnTo>
                      <a:pt x="5898" y="2065"/>
                    </a:lnTo>
                    <a:lnTo>
                      <a:pt x="5964" y="2102"/>
                    </a:lnTo>
                    <a:lnTo>
                      <a:pt x="6029" y="2140"/>
                    </a:lnTo>
                    <a:lnTo>
                      <a:pt x="6093" y="2180"/>
                    </a:lnTo>
                    <a:lnTo>
                      <a:pt x="6154" y="2222"/>
                    </a:lnTo>
                    <a:lnTo>
                      <a:pt x="6215" y="2266"/>
                    </a:lnTo>
                    <a:lnTo>
                      <a:pt x="6274" y="2311"/>
                    </a:lnTo>
                    <a:lnTo>
                      <a:pt x="6333" y="2359"/>
                    </a:lnTo>
                    <a:lnTo>
                      <a:pt x="6389" y="2407"/>
                    </a:lnTo>
                    <a:lnTo>
                      <a:pt x="6445" y="2457"/>
                    </a:lnTo>
                    <a:lnTo>
                      <a:pt x="6498" y="2509"/>
                    </a:lnTo>
                    <a:lnTo>
                      <a:pt x="6550" y="2562"/>
                    </a:lnTo>
                    <a:lnTo>
                      <a:pt x="6601" y="2616"/>
                    </a:lnTo>
                    <a:lnTo>
                      <a:pt x="6650" y="2673"/>
                    </a:lnTo>
                    <a:lnTo>
                      <a:pt x="6698" y="2730"/>
                    </a:lnTo>
                    <a:lnTo>
                      <a:pt x="6744" y="2790"/>
                    </a:lnTo>
                    <a:lnTo>
                      <a:pt x="6790" y="2850"/>
                    </a:lnTo>
                    <a:lnTo>
                      <a:pt x="6833" y="2911"/>
                    </a:lnTo>
                    <a:lnTo>
                      <a:pt x="6875" y="2974"/>
                    </a:lnTo>
                    <a:lnTo>
                      <a:pt x="6915" y="3037"/>
                    </a:lnTo>
                    <a:lnTo>
                      <a:pt x="6953" y="3103"/>
                    </a:lnTo>
                    <a:lnTo>
                      <a:pt x="6990" y="3170"/>
                    </a:lnTo>
                    <a:lnTo>
                      <a:pt x="7025" y="3237"/>
                    </a:lnTo>
                    <a:lnTo>
                      <a:pt x="7059" y="3305"/>
                    </a:lnTo>
                    <a:lnTo>
                      <a:pt x="7091" y="3375"/>
                    </a:lnTo>
                    <a:lnTo>
                      <a:pt x="7122" y="3446"/>
                    </a:lnTo>
                    <a:lnTo>
                      <a:pt x="7151" y="3517"/>
                    </a:lnTo>
                    <a:lnTo>
                      <a:pt x="7178" y="3590"/>
                    </a:lnTo>
                    <a:lnTo>
                      <a:pt x="7203" y="3663"/>
                    </a:lnTo>
                    <a:lnTo>
                      <a:pt x="7228" y="3738"/>
                    </a:lnTo>
                    <a:lnTo>
                      <a:pt x="7249" y="3813"/>
                    </a:lnTo>
                    <a:lnTo>
                      <a:pt x="7270" y="3889"/>
                    </a:lnTo>
                    <a:lnTo>
                      <a:pt x="7289" y="3966"/>
                    </a:lnTo>
                    <a:lnTo>
                      <a:pt x="5768" y="3966"/>
                    </a:lnTo>
                    <a:lnTo>
                      <a:pt x="5758" y="3978"/>
                    </a:lnTo>
                    <a:lnTo>
                      <a:pt x="5749" y="3990"/>
                    </a:lnTo>
                    <a:lnTo>
                      <a:pt x="5740" y="4002"/>
                    </a:lnTo>
                    <a:lnTo>
                      <a:pt x="5731" y="4012"/>
                    </a:lnTo>
                    <a:lnTo>
                      <a:pt x="5712" y="4031"/>
                    </a:lnTo>
                    <a:lnTo>
                      <a:pt x="5696" y="4050"/>
                    </a:lnTo>
                    <a:lnTo>
                      <a:pt x="5689" y="4059"/>
                    </a:lnTo>
                    <a:lnTo>
                      <a:pt x="5682" y="4068"/>
                    </a:lnTo>
                    <a:lnTo>
                      <a:pt x="5676" y="4079"/>
                    </a:lnTo>
                    <a:lnTo>
                      <a:pt x="5671" y="4089"/>
                    </a:lnTo>
                    <a:lnTo>
                      <a:pt x="5667" y="4101"/>
                    </a:lnTo>
                    <a:lnTo>
                      <a:pt x="5664" y="4114"/>
                    </a:lnTo>
                    <a:lnTo>
                      <a:pt x="5662" y="4127"/>
                    </a:lnTo>
                    <a:lnTo>
                      <a:pt x="5662" y="4142"/>
                    </a:lnTo>
                    <a:lnTo>
                      <a:pt x="5662" y="4922"/>
                    </a:lnTo>
                    <a:lnTo>
                      <a:pt x="5662" y="4937"/>
                    </a:lnTo>
                    <a:lnTo>
                      <a:pt x="5664" y="4951"/>
                    </a:lnTo>
                    <a:lnTo>
                      <a:pt x="5667" y="4963"/>
                    </a:lnTo>
                    <a:lnTo>
                      <a:pt x="5671" y="4975"/>
                    </a:lnTo>
                    <a:lnTo>
                      <a:pt x="5676" y="4985"/>
                    </a:lnTo>
                    <a:lnTo>
                      <a:pt x="5682" y="4996"/>
                    </a:lnTo>
                    <a:lnTo>
                      <a:pt x="5689" y="5005"/>
                    </a:lnTo>
                    <a:lnTo>
                      <a:pt x="5696" y="5014"/>
                    </a:lnTo>
                    <a:lnTo>
                      <a:pt x="5712" y="5033"/>
                    </a:lnTo>
                    <a:lnTo>
                      <a:pt x="5731" y="5052"/>
                    </a:lnTo>
                    <a:lnTo>
                      <a:pt x="5740" y="5062"/>
                    </a:lnTo>
                    <a:lnTo>
                      <a:pt x="5749" y="5074"/>
                    </a:lnTo>
                    <a:lnTo>
                      <a:pt x="5758" y="5085"/>
                    </a:lnTo>
                    <a:lnTo>
                      <a:pt x="5768" y="5098"/>
                    </a:lnTo>
                    <a:lnTo>
                      <a:pt x="7289" y="5098"/>
                    </a:lnTo>
                    <a:lnTo>
                      <a:pt x="7287" y="5119"/>
                    </a:lnTo>
                    <a:lnTo>
                      <a:pt x="7284" y="5142"/>
                    </a:lnTo>
                    <a:lnTo>
                      <a:pt x="7280" y="5164"/>
                    </a:lnTo>
                    <a:lnTo>
                      <a:pt x="7275" y="5188"/>
                    </a:lnTo>
                    <a:lnTo>
                      <a:pt x="7264" y="5238"/>
                    </a:lnTo>
                    <a:lnTo>
                      <a:pt x="7248" y="5290"/>
                    </a:lnTo>
                    <a:lnTo>
                      <a:pt x="7232" y="5346"/>
                    </a:lnTo>
                    <a:lnTo>
                      <a:pt x="7212" y="5401"/>
                    </a:lnTo>
                    <a:lnTo>
                      <a:pt x="7192" y="5459"/>
                    </a:lnTo>
                    <a:lnTo>
                      <a:pt x="7169" y="5516"/>
                    </a:lnTo>
                    <a:lnTo>
                      <a:pt x="7147" y="5573"/>
                    </a:lnTo>
                    <a:lnTo>
                      <a:pt x="7124" y="5628"/>
                    </a:lnTo>
                    <a:lnTo>
                      <a:pt x="7100" y="5682"/>
                    </a:lnTo>
                    <a:lnTo>
                      <a:pt x="7077" y="5733"/>
                    </a:lnTo>
                    <a:lnTo>
                      <a:pt x="7054" y="5781"/>
                    </a:lnTo>
                    <a:lnTo>
                      <a:pt x="7033" y="5826"/>
                    </a:lnTo>
                    <a:lnTo>
                      <a:pt x="7013" y="5866"/>
                    </a:lnTo>
                    <a:lnTo>
                      <a:pt x="6995" y="5901"/>
                    </a:lnTo>
                    <a:lnTo>
                      <a:pt x="6970" y="5946"/>
                    </a:lnTo>
                    <a:lnTo>
                      <a:pt x="6944" y="5990"/>
                    </a:lnTo>
                    <a:lnTo>
                      <a:pt x="6919" y="6032"/>
                    </a:lnTo>
                    <a:lnTo>
                      <a:pt x="6892" y="6074"/>
                    </a:lnTo>
                    <a:lnTo>
                      <a:pt x="6864" y="6115"/>
                    </a:lnTo>
                    <a:lnTo>
                      <a:pt x="6837" y="6155"/>
                    </a:lnTo>
                    <a:lnTo>
                      <a:pt x="6807" y="6195"/>
                    </a:lnTo>
                    <a:lnTo>
                      <a:pt x="6777" y="6234"/>
                    </a:lnTo>
                    <a:lnTo>
                      <a:pt x="6747" y="6272"/>
                    </a:lnTo>
                    <a:lnTo>
                      <a:pt x="6717" y="6310"/>
                    </a:lnTo>
                    <a:lnTo>
                      <a:pt x="6685" y="6347"/>
                    </a:lnTo>
                    <a:lnTo>
                      <a:pt x="6653" y="6383"/>
                    </a:lnTo>
                    <a:lnTo>
                      <a:pt x="6620" y="6419"/>
                    </a:lnTo>
                    <a:lnTo>
                      <a:pt x="6587" y="6455"/>
                    </a:lnTo>
                    <a:lnTo>
                      <a:pt x="6554" y="6490"/>
                    </a:lnTo>
                    <a:lnTo>
                      <a:pt x="6520" y="6524"/>
                    </a:lnTo>
                    <a:lnTo>
                      <a:pt x="6487" y="6556"/>
                    </a:lnTo>
                    <a:lnTo>
                      <a:pt x="6453" y="6587"/>
                    </a:lnTo>
                    <a:lnTo>
                      <a:pt x="6417" y="6620"/>
                    </a:lnTo>
                    <a:lnTo>
                      <a:pt x="6380" y="6652"/>
                    </a:lnTo>
                    <a:lnTo>
                      <a:pt x="6342" y="6685"/>
                    </a:lnTo>
                    <a:lnTo>
                      <a:pt x="6302" y="6717"/>
                    </a:lnTo>
                    <a:lnTo>
                      <a:pt x="6261" y="6749"/>
                    </a:lnTo>
                    <a:lnTo>
                      <a:pt x="6219" y="6780"/>
                    </a:lnTo>
                    <a:lnTo>
                      <a:pt x="6176" y="6812"/>
                    </a:lnTo>
                    <a:lnTo>
                      <a:pt x="6132" y="6844"/>
                    </a:lnTo>
                    <a:lnTo>
                      <a:pt x="6087" y="6875"/>
                    </a:lnTo>
                    <a:lnTo>
                      <a:pt x="6042" y="6906"/>
                    </a:lnTo>
                    <a:lnTo>
                      <a:pt x="5995" y="6935"/>
                    </a:lnTo>
                    <a:lnTo>
                      <a:pt x="5948" y="6964"/>
                    </a:lnTo>
                    <a:lnTo>
                      <a:pt x="5900" y="6993"/>
                    </a:lnTo>
                    <a:lnTo>
                      <a:pt x="5853" y="7021"/>
                    </a:lnTo>
                    <a:lnTo>
                      <a:pt x="5805" y="7047"/>
                    </a:lnTo>
                    <a:lnTo>
                      <a:pt x="5755" y="7074"/>
                    </a:lnTo>
                    <a:lnTo>
                      <a:pt x="5707" y="7099"/>
                    </a:lnTo>
                    <a:lnTo>
                      <a:pt x="5658" y="7122"/>
                    </a:lnTo>
                    <a:lnTo>
                      <a:pt x="5609" y="7145"/>
                    </a:lnTo>
                    <a:lnTo>
                      <a:pt x="5560" y="7167"/>
                    </a:lnTo>
                    <a:lnTo>
                      <a:pt x="5511" y="7186"/>
                    </a:lnTo>
                    <a:lnTo>
                      <a:pt x="5463" y="7204"/>
                    </a:lnTo>
                    <a:lnTo>
                      <a:pt x="5415" y="7222"/>
                    </a:lnTo>
                    <a:lnTo>
                      <a:pt x="5367" y="7237"/>
                    </a:lnTo>
                    <a:lnTo>
                      <a:pt x="5320" y="7252"/>
                    </a:lnTo>
                    <a:lnTo>
                      <a:pt x="5274" y="7264"/>
                    </a:lnTo>
                    <a:lnTo>
                      <a:pt x="5228" y="7274"/>
                    </a:lnTo>
                    <a:lnTo>
                      <a:pt x="5183" y="7283"/>
                    </a:lnTo>
                    <a:lnTo>
                      <a:pt x="5139" y="7290"/>
                    </a:lnTo>
                    <a:lnTo>
                      <a:pt x="5096" y="7294"/>
                    </a:lnTo>
                    <a:lnTo>
                      <a:pt x="5096" y="5771"/>
                    </a:lnTo>
                    <a:lnTo>
                      <a:pt x="5082" y="5762"/>
                    </a:lnTo>
                    <a:lnTo>
                      <a:pt x="5070" y="5752"/>
                    </a:lnTo>
                    <a:lnTo>
                      <a:pt x="5060" y="5743"/>
                    </a:lnTo>
                    <a:lnTo>
                      <a:pt x="5049" y="5734"/>
                    </a:lnTo>
                    <a:lnTo>
                      <a:pt x="5030" y="5717"/>
                    </a:lnTo>
                    <a:lnTo>
                      <a:pt x="5011" y="5700"/>
                    </a:lnTo>
                    <a:lnTo>
                      <a:pt x="5002" y="5693"/>
                    </a:lnTo>
                    <a:lnTo>
                      <a:pt x="4993" y="5686"/>
                    </a:lnTo>
                    <a:lnTo>
                      <a:pt x="4983" y="5680"/>
                    </a:lnTo>
                    <a:lnTo>
                      <a:pt x="4971" y="5674"/>
                    </a:lnTo>
                    <a:lnTo>
                      <a:pt x="4960" y="5670"/>
                    </a:lnTo>
                    <a:lnTo>
                      <a:pt x="4948" y="5667"/>
                    </a:lnTo>
                    <a:lnTo>
                      <a:pt x="4933" y="5666"/>
                    </a:lnTo>
                    <a:lnTo>
                      <a:pt x="4918" y="5665"/>
                    </a:lnTo>
                    <a:lnTo>
                      <a:pt x="4140" y="5665"/>
                    </a:lnTo>
                    <a:lnTo>
                      <a:pt x="4125" y="5666"/>
                    </a:lnTo>
                    <a:lnTo>
                      <a:pt x="4111" y="5667"/>
                    </a:lnTo>
                    <a:lnTo>
                      <a:pt x="4098" y="5670"/>
                    </a:lnTo>
                    <a:lnTo>
                      <a:pt x="4087" y="5674"/>
                    </a:lnTo>
                    <a:lnTo>
                      <a:pt x="4076" y="5680"/>
                    </a:lnTo>
                    <a:lnTo>
                      <a:pt x="4066" y="5686"/>
                    </a:lnTo>
                    <a:lnTo>
                      <a:pt x="4056" y="5693"/>
                    </a:lnTo>
                    <a:lnTo>
                      <a:pt x="4047" y="5700"/>
                    </a:lnTo>
                    <a:lnTo>
                      <a:pt x="4029" y="5717"/>
                    </a:lnTo>
                    <a:lnTo>
                      <a:pt x="4010" y="5734"/>
                    </a:lnTo>
                    <a:lnTo>
                      <a:pt x="4000" y="5743"/>
                    </a:lnTo>
                    <a:lnTo>
                      <a:pt x="3989" y="5752"/>
                    </a:lnTo>
                    <a:lnTo>
                      <a:pt x="3976" y="5762"/>
                    </a:lnTo>
                    <a:lnTo>
                      <a:pt x="3963" y="5771"/>
                    </a:lnTo>
                    <a:lnTo>
                      <a:pt x="3963" y="7294"/>
                    </a:lnTo>
                    <a:lnTo>
                      <a:pt x="3854" y="7267"/>
                    </a:lnTo>
                    <a:lnTo>
                      <a:pt x="3748" y="7236"/>
                    </a:lnTo>
                    <a:lnTo>
                      <a:pt x="3645" y="7203"/>
                    </a:lnTo>
                    <a:lnTo>
                      <a:pt x="3543" y="7168"/>
                    </a:lnTo>
                    <a:lnTo>
                      <a:pt x="3445" y="7129"/>
                    </a:lnTo>
                    <a:lnTo>
                      <a:pt x="3348" y="7087"/>
                    </a:lnTo>
                    <a:lnTo>
                      <a:pt x="3254" y="7042"/>
                    </a:lnTo>
                    <a:lnTo>
                      <a:pt x="3163" y="6995"/>
                    </a:lnTo>
                    <a:lnTo>
                      <a:pt x="3074" y="6945"/>
                    </a:lnTo>
                    <a:lnTo>
                      <a:pt x="2988" y="6892"/>
                    </a:lnTo>
                    <a:lnTo>
                      <a:pt x="2904" y="6837"/>
                    </a:lnTo>
                    <a:lnTo>
                      <a:pt x="2824" y="6778"/>
                    </a:lnTo>
                    <a:lnTo>
                      <a:pt x="2745" y="6718"/>
                    </a:lnTo>
                    <a:lnTo>
                      <a:pt x="2669" y="6654"/>
                    </a:lnTo>
                    <a:lnTo>
                      <a:pt x="2596" y="6588"/>
                    </a:lnTo>
                    <a:lnTo>
                      <a:pt x="2525" y="6520"/>
                    </a:lnTo>
                    <a:lnTo>
                      <a:pt x="2458" y="6448"/>
                    </a:lnTo>
                    <a:lnTo>
                      <a:pt x="2393" y="6375"/>
                    </a:lnTo>
                    <a:lnTo>
                      <a:pt x="2330" y="6299"/>
                    </a:lnTo>
                    <a:lnTo>
                      <a:pt x="2271" y="6220"/>
                    </a:lnTo>
                    <a:lnTo>
                      <a:pt x="2214" y="6139"/>
                    </a:lnTo>
                    <a:lnTo>
                      <a:pt x="2159" y="6055"/>
                    </a:lnTo>
                    <a:lnTo>
                      <a:pt x="2108" y="5970"/>
                    </a:lnTo>
                    <a:lnTo>
                      <a:pt x="2059" y="5882"/>
                    </a:lnTo>
                    <a:lnTo>
                      <a:pt x="2012" y="5792"/>
                    </a:lnTo>
                    <a:lnTo>
                      <a:pt x="1969" y="5699"/>
                    </a:lnTo>
                    <a:lnTo>
                      <a:pt x="1929" y="5605"/>
                    </a:lnTo>
                    <a:lnTo>
                      <a:pt x="1891" y="5507"/>
                    </a:lnTo>
                    <a:lnTo>
                      <a:pt x="1856" y="5408"/>
                    </a:lnTo>
                    <a:lnTo>
                      <a:pt x="1825" y="5307"/>
                    </a:lnTo>
                    <a:lnTo>
                      <a:pt x="1796" y="5204"/>
                    </a:lnTo>
                    <a:lnTo>
                      <a:pt x="1769" y="5098"/>
                    </a:lnTo>
                    <a:lnTo>
                      <a:pt x="3291" y="5098"/>
                    </a:lnTo>
                    <a:lnTo>
                      <a:pt x="3300" y="5085"/>
                    </a:lnTo>
                    <a:lnTo>
                      <a:pt x="3309" y="5074"/>
                    </a:lnTo>
                    <a:lnTo>
                      <a:pt x="3319" y="5062"/>
                    </a:lnTo>
                    <a:lnTo>
                      <a:pt x="3328" y="5052"/>
                    </a:lnTo>
                    <a:lnTo>
                      <a:pt x="3346" y="5033"/>
                    </a:lnTo>
                    <a:lnTo>
                      <a:pt x="3363" y="5014"/>
                    </a:lnTo>
                    <a:lnTo>
                      <a:pt x="3370" y="5005"/>
                    </a:lnTo>
                    <a:lnTo>
                      <a:pt x="3376" y="4996"/>
                    </a:lnTo>
                    <a:lnTo>
                      <a:pt x="3382" y="4985"/>
                    </a:lnTo>
                    <a:lnTo>
                      <a:pt x="3387" y="4975"/>
                    </a:lnTo>
                    <a:lnTo>
                      <a:pt x="3391" y="4963"/>
                    </a:lnTo>
                    <a:lnTo>
                      <a:pt x="3394" y="4951"/>
                    </a:lnTo>
                    <a:lnTo>
                      <a:pt x="3397" y="4937"/>
                    </a:lnTo>
                    <a:lnTo>
                      <a:pt x="3398" y="4922"/>
                    </a:lnTo>
                    <a:lnTo>
                      <a:pt x="3398" y="4142"/>
                    </a:lnTo>
                    <a:lnTo>
                      <a:pt x="3397" y="4127"/>
                    </a:lnTo>
                    <a:lnTo>
                      <a:pt x="3394" y="4114"/>
                    </a:lnTo>
                    <a:lnTo>
                      <a:pt x="3391" y="4101"/>
                    </a:lnTo>
                    <a:lnTo>
                      <a:pt x="3387" y="4089"/>
                    </a:lnTo>
                    <a:lnTo>
                      <a:pt x="3382" y="4079"/>
                    </a:lnTo>
                    <a:lnTo>
                      <a:pt x="3376" y="4068"/>
                    </a:lnTo>
                    <a:lnTo>
                      <a:pt x="3370" y="4059"/>
                    </a:lnTo>
                    <a:lnTo>
                      <a:pt x="3363" y="4050"/>
                    </a:lnTo>
                    <a:lnTo>
                      <a:pt x="3346" y="4031"/>
                    </a:lnTo>
                    <a:lnTo>
                      <a:pt x="3328" y="4012"/>
                    </a:lnTo>
                    <a:lnTo>
                      <a:pt x="3319" y="4002"/>
                    </a:lnTo>
                    <a:lnTo>
                      <a:pt x="3309" y="3990"/>
                    </a:lnTo>
                    <a:lnTo>
                      <a:pt x="3300" y="3978"/>
                    </a:lnTo>
                    <a:lnTo>
                      <a:pt x="3291" y="3966"/>
                    </a:lnTo>
                    <a:lnTo>
                      <a:pt x="1769" y="3966"/>
                    </a:lnTo>
                    <a:lnTo>
                      <a:pt x="1771" y="3945"/>
                    </a:lnTo>
                    <a:lnTo>
                      <a:pt x="1774" y="3923"/>
                    </a:lnTo>
                    <a:lnTo>
                      <a:pt x="1778" y="3900"/>
                    </a:lnTo>
                    <a:lnTo>
                      <a:pt x="1784" y="3876"/>
                    </a:lnTo>
                    <a:lnTo>
                      <a:pt x="1796" y="3826"/>
                    </a:lnTo>
                    <a:lnTo>
                      <a:pt x="1810" y="3774"/>
                    </a:lnTo>
                    <a:lnTo>
                      <a:pt x="1828" y="3718"/>
                    </a:lnTo>
                    <a:lnTo>
                      <a:pt x="1846" y="3663"/>
                    </a:lnTo>
                    <a:lnTo>
                      <a:pt x="1867" y="3605"/>
                    </a:lnTo>
                    <a:lnTo>
                      <a:pt x="1889" y="3548"/>
                    </a:lnTo>
                    <a:lnTo>
                      <a:pt x="1912" y="3491"/>
                    </a:lnTo>
                    <a:lnTo>
                      <a:pt x="1935" y="3436"/>
                    </a:lnTo>
                    <a:lnTo>
                      <a:pt x="1958" y="3382"/>
                    </a:lnTo>
                    <a:lnTo>
                      <a:pt x="1982" y="3331"/>
                    </a:lnTo>
                    <a:lnTo>
                      <a:pt x="2004" y="3283"/>
                    </a:lnTo>
                    <a:lnTo>
                      <a:pt x="2026" y="3238"/>
                    </a:lnTo>
                    <a:lnTo>
                      <a:pt x="2046" y="3198"/>
                    </a:lnTo>
                    <a:lnTo>
                      <a:pt x="2064" y="3163"/>
                    </a:lnTo>
                    <a:lnTo>
                      <a:pt x="2088" y="3119"/>
                    </a:lnTo>
                    <a:lnTo>
                      <a:pt x="2114" y="3074"/>
                    </a:lnTo>
                    <a:lnTo>
                      <a:pt x="2140" y="3032"/>
                    </a:lnTo>
                    <a:lnTo>
                      <a:pt x="2166" y="2990"/>
                    </a:lnTo>
                    <a:lnTo>
                      <a:pt x="2194" y="2949"/>
                    </a:lnTo>
                    <a:lnTo>
                      <a:pt x="2223" y="2909"/>
                    </a:lnTo>
                    <a:lnTo>
                      <a:pt x="2251" y="2869"/>
                    </a:lnTo>
                    <a:lnTo>
                      <a:pt x="2281" y="2830"/>
                    </a:lnTo>
                    <a:lnTo>
                      <a:pt x="2311" y="2792"/>
                    </a:lnTo>
                    <a:lnTo>
                      <a:pt x="2342" y="2754"/>
                    </a:lnTo>
                    <a:lnTo>
                      <a:pt x="2374" y="2717"/>
                    </a:lnTo>
                    <a:lnTo>
                      <a:pt x="2405" y="2681"/>
                    </a:lnTo>
                    <a:lnTo>
                      <a:pt x="2438" y="2645"/>
                    </a:lnTo>
                    <a:lnTo>
                      <a:pt x="2471" y="2609"/>
                    </a:lnTo>
                    <a:lnTo>
                      <a:pt x="2505" y="2574"/>
                    </a:lnTo>
                    <a:lnTo>
                      <a:pt x="2539" y="2540"/>
                    </a:lnTo>
                    <a:lnTo>
                      <a:pt x="2574" y="2507"/>
                    </a:lnTo>
                    <a:lnTo>
                      <a:pt x="2609" y="2473"/>
                    </a:lnTo>
                    <a:lnTo>
                      <a:pt x="2643" y="2440"/>
                    </a:lnTo>
                    <a:lnTo>
                      <a:pt x="2679" y="2407"/>
                    </a:lnTo>
                    <a:lnTo>
                      <a:pt x="2716" y="2375"/>
                    </a:lnTo>
                    <a:lnTo>
                      <a:pt x="2753" y="2343"/>
                    </a:lnTo>
                    <a:lnTo>
                      <a:pt x="2791" y="2312"/>
                    </a:lnTo>
                    <a:lnTo>
                      <a:pt x="2829" y="2282"/>
                    </a:lnTo>
                    <a:lnTo>
                      <a:pt x="2868" y="2252"/>
                    </a:lnTo>
                    <a:lnTo>
                      <a:pt x="2907" y="2223"/>
                    </a:lnTo>
                    <a:lnTo>
                      <a:pt x="2948" y="2194"/>
                    </a:lnTo>
                    <a:lnTo>
                      <a:pt x="2989" y="2168"/>
                    </a:lnTo>
                    <a:lnTo>
                      <a:pt x="3030" y="2140"/>
                    </a:lnTo>
                    <a:lnTo>
                      <a:pt x="3073" y="2114"/>
                    </a:lnTo>
                    <a:lnTo>
                      <a:pt x="3116" y="2090"/>
                    </a:lnTo>
                    <a:lnTo>
                      <a:pt x="3161" y="2065"/>
                    </a:lnTo>
                    <a:lnTo>
                      <a:pt x="3196" y="2047"/>
                    </a:lnTo>
                    <a:lnTo>
                      <a:pt x="3236" y="2026"/>
                    </a:lnTo>
                    <a:lnTo>
                      <a:pt x="3281" y="2004"/>
                    </a:lnTo>
                    <a:lnTo>
                      <a:pt x="3329" y="1983"/>
                    </a:lnTo>
                    <a:lnTo>
                      <a:pt x="3380" y="1959"/>
                    </a:lnTo>
                    <a:lnTo>
                      <a:pt x="3434" y="1936"/>
                    </a:lnTo>
                    <a:lnTo>
                      <a:pt x="3490" y="1912"/>
                    </a:lnTo>
                    <a:lnTo>
                      <a:pt x="3546" y="1889"/>
                    </a:lnTo>
                    <a:lnTo>
                      <a:pt x="3604" y="1868"/>
                    </a:lnTo>
                    <a:lnTo>
                      <a:pt x="3660" y="1847"/>
                    </a:lnTo>
                    <a:lnTo>
                      <a:pt x="3717" y="1828"/>
                    </a:lnTo>
                    <a:lnTo>
                      <a:pt x="3771" y="1810"/>
                    </a:lnTo>
                    <a:lnTo>
                      <a:pt x="3824" y="1796"/>
                    </a:lnTo>
                    <a:lnTo>
                      <a:pt x="3874" y="1784"/>
                    </a:lnTo>
                    <a:lnTo>
                      <a:pt x="3898" y="1780"/>
                    </a:lnTo>
                    <a:lnTo>
                      <a:pt x="3921" y="1775"/>
                    </a:lnTo>
                    <a:lnTo>
                      <a:pt x="3942" y="1772"/>
                    </a:lnTo>
                    <a:lnTo>
                      <a:pt x="3963" y="1770"/>
                    </a:lnTo>
                    <a:close/>
                    <a:moveTo>
                      <a:pt x="3963" y="106"/>
                    </a:moveTo>
                    <a:lnTo>
                      <a:pt x="3963" y="602"/>
                    </a:lnTo>
                    <a:lnTo>
                      <a:pt x="3887" y="609"/>
                    </a:lnTo>
                    <a:lnTo>
                      <a:pt x="3811" y="619"/>
                    </a:lnTo>
                    <a:lnTo>
                      <a:pt x="3734" y="631"/>
                    </a:lnTo>
                    <a:lnTo>
                      <a:pt x="3657" y="647"/>
                    </a:lnTo>
                    <a:lnTo>
                      <a:pt x="3580" y="664"/>
                    </a:lnTo>
                    <a:lnTo>
                      <a:pt x="3503" y="683"/>
                    </a:lnTo>
                    <a:lnTo>
                      <a:pt x="3426" y="704"/>
                    </a:lnTo>
                    <a:lnTo>
                      <a:pt x="3349" y="728"/>
                    </a:lnTo>
                    <a:lnTo>
                      <a:pt x="3272" y="754"/>
                    </a:lnTo>
                    <a:lnTo>
                      <a:pt x="3196" y="781"/>
                    </a:lnTo>
                    <a:lnTo>
                      <a:pt x="3121" y="811"/>
                    </a:lnTo>
                    <a:lnTo>
                      <a:pt x="3045" y="842"/>
                    </a:lnTo>
                    <a:lnTo>
                      <a:pt x="2969" y="875"/>
                    </a:lnTo>
                    <a:lnTo>
                      <a:pt x="2895" y="910"/>
                    </a:lnTo>
                    <a:lnTo>
                      <a:pt x="2820" y="946"/>
                    </a:lnTo>
                    <a:lnTo>
                      <a:pt x="2747" y="983"/>
                    </a:lnTo>
                    <a:lnTo>
                      <a:pt x="2674" y="1022"/>
                    </a:lnTo>
                    <a:lnTo>
                      <a:pt x="2602" y="1062"/>
                    </a:lnTo>
                    <a:lnTo>
                      <a:pt x="2532" y="1104"/>
                    </a:lnTo>
                    <a:lnTo>
                      <a:pt x="2462" y="1147"/>
                    </a:lnTo>
                    <a:lnTo>
                      <a:pt x="2392" y="1190"/>
                    </a:lnTo>
                    <a:lnTo>
                      <a:pt x="2324" y="1235"/>
                    </a:lnTo>
                    <a:lnTo>
                      <a:pt x="2258" y="1281"/>
                    </a:lnTo>
                    <a:lnTo>
                      <a:pt x="2193" y="1328"/>
                    </a:lnTo>
                    <a:lnTo>
                      <a:pt x="2129" y="1376"/>
                    </a:lnTo>
                    <a:lnTo>
                      <a:pt x="2067" y="1424"/>
                    </a:lnTo>
                    <a:lnTo>
                      <a:pt x="2005" y="1472"/>
                    </a:lnTo>
                    <a:lnTo>
                      <a:pt x="1946" y="1523"/>
                    </a:lnTo>
                    <a:lnTo>
                      <a:pt x="1888" y="1573"/>
                    </a:lnTo>
                    <a:lnTo>
                      <a:pt x="1832" y="1623"/>
                    </a:lnTo>
                    <a:lnTo>
                      <a:pt x="1777" y="1675"/>
                    </a:lnTo>
                    <a:lnTo>
                      <a:pt x="1725" y="1726"/>
                    </a:lnTo>
                    <a:lnTo>
                      <a:pt x="1674" y="1778"/>
                    </a:lnTo>
                    <a:lnTo>
                      <a:pt x="1624" y="1832"/>
                    </a:lnTo>
                    <a:lnTo>
                      <a:pt x="1573" y="1888"/>
                    </a:lnTo>
                    <a:lnTo>
                      <a:pt x="1523" y="1946"/>
                    </a:lnTo>
                    <a:lnTo>
                      <a:pt x="1473" y="2005"/>
                    </a:lnTo>
                    <a:lnTo>
                      <a:pt x="1425" y="2066"/>
                    </a:lnTo>
                    <a:lnTo>
                      <a:pt x="1376" y="2129"/>
                    </a:lnTo>
                    <a:lnTo>
                      <a:pt x="1328" y="2193"/>
                    </a:lnTo>
                    <a:lnTo>
                      <a:pt x="1282" y="2258"/>
                    </a:lnTo>
                    <a:lnTo>
                      <a:pt x="1236" y="2325"/>
                    </a:lnTo>
                    <a:lnTo>
                      <a:pt x="1191" y="2393"/>
                    </a:lnTo>
                    <a:lnTo>
                      <a:pt x="1148" y="2461"/>
                    </a:lnTo>
                    <a:lnTo>
                      <a:pt x="1104" y="2531"/>
                    </a:lnTo>
                    <a:lnTo>
                      <a:pt x="1063" y="2603"/>
                    </a:lnTo>
                    <a:lnTo>
                      <a:pt x="1022" y="2675"/>
                    </a:lnTo>
                    <a:lnTo>
                      <a:pt x="983" y="2748"/>
                    </a:lnTo>
                    <a:lnTo>
                      <a:pt x="946" y="2821"/>
                    </a:lnTo>
                    <a:lnTo>
                      <a:pt x="910" y="2895"/>
                    </a:lnTo>
                    <a:lnTo>
                      <a:pt x="876" y="2970"/>
                    </a:lnTo>
                    <a:lnTo>
                      <a:pt x="843" y="3046"/>
                    </a:lnTo>
                    <a:lnTo>
                      <a:pt x="812" y="3122"/>
                    </a:lnTo>
                    <a:lnTo>
                      <a:pt x="782" y="3198"/>
                    </a:lnTo>
                    <a:lnTo>
                      <a:pt x="755" y="3274"/>
                    </a:lnTo>
                    <a:lnTo>
                      <a:pt x="729" y="3351"/>
                    </a:lnTo>
                    <a:lnTo>
                      <a:pt x="705" y="3428"/>
                    </a:lnTo>
                    <a:lnTo>
                      <a:pt x="684" y="3505"/>
                    </a:lnTo>
                    <a:lnTo>
                      <a:pt x="664" y="3582"/>
                    </a:lnTo>
                    <a:lnTo>
                      <a:pt x="647" y="3659"/>
                    </a:lnTo>
                    <a:lnTo>
                      <a:pt x="632" y="3736"/>
                    </a:lnTo>
                    <a:lnTo>
                      <a:pt x="620" y="3813"/>
                    </a:lnTo>
                    <a:lnTo>
                      <a:pt x="610" y="3890"/>
                    </a:lnTo>
                    <a:lnTo>
                      <a:pt x="602" y="3966"/>
                    </a:lnTo>
                    <a:lnTo>
                      <a:pt x="107" y="3966"/>
                    </a:lnTo>
                    <a:lnTo>
                      <a:pt x="98" y="3978"/>
                    </a:lnTo>
                    <a:lnTo>
                      <a:pt x="89" y="3990"/>
                    </a:lnTo>
                    <a:lnTo>
                      <a:pt x="78" y="4002"/>
                    </a:lnTo>
                    <a:lnTo>
                      <a:pt x="69" y="4012"/>
                    </a:lnTo>
                    <a:lnTo>
                      <a:pt x="52" y="4031"/>
                    </a:lnTo>
                    <a:lnTo>
                      <a:pt x="35" y="4050"/>
                    </a:lnTo>
                    <a:lnTo>
                      <a:pt x="28" y="4059"/>
                    </a:lnTo>
                    <a:lnTo>
                      <a:pt x="21" y="4068"/>
                    </a:lnTo>
                    <a:lnTo>
                      <a:pt x="16" y="4079"/>
                    </a:lnTo>
                    <a:lnTo>
                      <a:pt x="11" y="4089"/>
                    </a:lnTo>
                    <a:lnTo>
                      <a:pt x="7" y="4101"/>
                    </a:lnTo>
                    <a:lnTo>
                      <a:pt x="4" y="4114"/>
                    </a:lnTo>
                    <a:lnTo>
                      <a:pt x="1" y="4127"/>
                    </a:lnTo>
                    <a:lnTo>
                      <a:pt x="0" y="4142"/>
                    </a:lnTo>
                    <a:lnTo>
                      <a:pt x="0" y="4922"/>
                    </a:lnTo>
                    <a:lnTo>
                      <a:pt x="1" y="4937"/>
                    </a:lnTo>
                    <a:lnTo>
                      <a:pt x="4" y="4951"/>
                    </a:lnTo>
                    <a:lnTo>
                      <a:pt x="7" y="4963"/>
                    </a:lnTo>
                    <a:lnTo>
                      <a:pt x="11" y="4975"/>
                    </a:lnTo>
                    <a:lnTo>
                      <a:pt x="16" y="4985"/>
                    </a:lnTo>
                    <a:lnTo>
                      <a:pt x="21" y="4996"/>
                    </a:lnTo>
                    <a:lnTo>
                      <a:pt x="28" y="5005"/>
                    </a:lnTo>
                    <a:lnTo>
                      <a:pt x="35" y="5014"/>
                    </a:lnTo>
                    <a:lnTo>
                      <a:pt x="52" y="5033"/>
                    </a:lnTo>
                    <a:lnTo>
                      <a:pt x="69" y="5052"/>
                    </a:lnTo>
                    <a:lnTo>
                      <a:pt x="78" y="5062"/>
                    </a:lnTo>
                    <a:lnTo>
                      <a:pt x="89" y="5074"/>
                    </a:lnTo>
                    <a:lnTo>
                      <a:pt x="98" y="5085"/>
                    </a:lnTo>
                    <a:lnTo>
                      <a:pt x="107" y="5098"/>
                    </a:lnTo>
                    <a:lnTo>
                      <a:pt x="602" y="5098"/>
                    </a:lnTo>
                    <a:lnTo>
                      <a:pt x="612" y="5190"/>
                    </a:lnTo>
                    <a:lnTo>
                      <a:pt x="624" y="5281"/>
                    </a:lnTo>
                    <a:lnTo>
                      <a:pt x="641" y="5374"/>
                    </a:lnTo>
                    <a:lnTo>
                      <a:pt x="660" y="5466"/>
                    </a:lnTo>
                    <a:lnTo>
                      <a:pt x="684" y="5558"/>
                    </a:lnTo>
                    <a:lnTo>
                      <a:pt x="709" y="5652"/>
                    </a:lnTo>
                    <a:lnTo>
                      <a:pt x="738" y="5745"/>
                    </a:lnTo>
                    <a:lnTo>
                      <a:pt x="771" y="5838"/>
                    </a:lnTo>
                    <a:lnTo>
                      <a:pt x="806" y="5930"/>
                    </a:lnTo>
                    <a:lnTo>
                      <a:pt x="843" y="6023"/>
                    </a:lnTo>
                    <a:lnTo>
                      <a:pt x="884" y="6115"/>
                    </a:lnTo>
                    <a:lnTo>
                      <a:pt x="926" y="6205"/>
                    </a:lnTo>
                    <a:lnTo>
                      <a:pt x="972" y="6297"/>
                    </a:lnTo>
                    <a:lnTo>
                      <a:pt x="1019" y="6386"/>
                    </a:lnTo>
                    <a:lnTo>
                      <a:pt x="1069" y="6474"/>
                    </a:lnTo>
                    <a:lnTo>
                      <a:pt x="1121" y="6563"/>
                    </a:lnTo>
                    <a:lnTo>
                      <a:pt x="1175" y="6649"/>
                    </a:lnTo>
                    <a:lnTo>
                      <a:pt x="1231" y="6734"/>
                    </a:lnTo>
                    <a:lnTo>
                      <a:pt x="1288" y="6817"/>
                    </a:lnTo>
                    <a:lnTo>
                      <a:pt x="1348" y="6900"/>
                    </a:lnTo>
                    <a:lnTo>
                      <a:pt x="1409" y="6981"/>
                    </a:lnTo>
                    <a:lnTo>
                      <a:pt x="1472" y="7059"/>
                    </a:lnTo>
                    <a:lnTo>
                      <a:pt x="1535" y="7136"/>
                    </a:lnTo>
                    <a:lnTo>
                      <a:pt x="1601" y="7211"/>
                    </a:lnTo>
                    <a:lnTo>
                      <a:pt x="1668" y="7283"/>
                    </a:lnTo>
                    <a:lnTo>
                      <a:pt x="1735" y="7353"/>
                    </a:lnTo>
                    <a:lnTo>
                      <a:pt x="1804" y="7421"/>
                    </a:lnTo>
                    <a:lnTo>
                      <a:pt x="1873" y="7486"/>
                    </a:lnTo>
                    <a:lnTo>
                      <a:pt x="1944" y="7548"/>
                    </a:lnTo>
                    <a:lnTo>
                      <a:pt x="2014" y="7608"/>
                    </a:lnTo>
                    <a:lnTo>
                      <a:pt x="2086" y="7666"/>
                    </a:lnTo>
                    <a:lnTo>
                      <a:pt x="2158" y="7719"/>
                    </a:lnTo>
                    <a:lnTo>
                      <a:pt x="2216" y="7760"/>
                    </a:lnTo>
                    <a:lnTo>
                      <a:pt x="2277" y="7803"/>
                    </a:lnTo>
                    <a:lnTo>
                      <a:pt x="2342" y="7847"/>
                    </a:lnTo>
                    <a:lnTo>
                      <a:pt x="2407" y="7891"/>
                    </a:lnTo>
                    <a:lnTo>
                      <a:pt x="2475" y="7935"/>
                    </a:lnTo>
                    <a:lnTo>
                      <a:pt x="2544" y="7976"/>
                    </a:lnTo>
                    <a:lnTo>
                      <a:pt x="2578" y="7996"/>
                    </a:lnTo>
                    <a:lnTo>
                      <a:pt x="2612" y="8015"/>
                    </a:lnTo>
                    <a:lnTo>
                      <a:pt x="2644" y="8033"/>
                    </a:lnTo>
                    <a:lnTo>
                      <a:pt x="2677" y="8050"/>
                    </a:lnTo>
                    <a:lnTo>
                      <a:pt x="2740" y="8080"/>
                    </a:lnTo>
                    <a:lnTo>
                      <a:pt x="2807" y="8112"/>
                    </a:lnTo>
                    <a:lnTo>
                      <a:pt x="2878" y="8145"/>
                    </a:lnTo>
                    <a:lnTo>
                      <a:pt x="2953" y="8178"/>
                    </a:lnTo>
                    <a:lnTo>
                      <a:pt x="3032" y="8210"/>
                    </a:lnTo>
                    <a:lnTo>
                      <a:pt x="3113" y="8243"/>
                    </a:lnTo>
                    <a:lnTo>
                      <a:pt x="3197" y="8273"/>
                    </a:lnTo>
                    <a:lnTo>
                      <a:pt x="3283" y="8303"/>
                    </a:lnTo>
                    <a:lnTo>
                      <a:pt x="3369" y="8332"/>
                    </a:lnTo>
                    <a:lnTo>
                      <a:pt x="3456" y="8360"/>
                    </a:lnTo>
                    <a:lnTo>
                      <a:pt x="3500" y="8372"/>
                    </a:lnTo>
                    <a:lnTo>
                      <a:pt x="3543" y="8384"/>
                    </a:lnTo>
                    <a:lnTo>
                      <a:pt x="3587" y="8396"/>
                    </a:lnTo>
                    <a:lnTo>
                      <a:pt x="3630" y="8406"/>
                    </a:lnTo>
                    <a:lnTo>
                      <a:pt x="3674" y="8416"/>
                    </a:lnTo>
                    <a:lnTo>
                      <a:pt x="3717" y="8425"/>
                    </a:lnTo>
                    <a:lnTo>
                      <a:pt x="3759" y="8434"/>
                    </a:lnTo>
                    <a:lnTo>
                      <a:pt x="3801" y="8442"/>
                    </a:lnTo>
                    <a:lnTo>
                      <a:pt x="3843" y="8448"/>
                    </a:lnTo>
                    <a:lnTo>
                      <a:pt x="3883" y="8454"/>
                    </a:lnTo>
                    <a:lnTo>
                      <a:pt x="3924" y="8458"/>
                    </a:lnTo>
                    <a:lnTo>
                      <a:pt x="3963" y="8462"/>
                    </a:lnTo>
                    <a:lnTo>
                      <a:pt x="3963" y="8958"/>
                    </a:lnTo>
                    <a:lnTo>
                      <a:pt x="3976" y="8968"/>
                    </a:lnTo>
                    <a:lnTo>
                      <a:pt x="3989" y="8977"/>
                    </a:lnTo>
                    <a:lnTo>
                      <a:pt x="4000" y="8986"/>
                    </a:lnTo>
                    <a:lnTo>
                      <a:pt x="4010" y="8995"/>
                    </a:lnTo>
                    <a:lnTo>
                      <a:pt x="4029" y="9013"/>
                    </a:lnTo>
                    <a:lnTo>
                      <a:pt x="4047" y="9029"/>
                    </a:lnTo>
                    <a:lnTo>
                      <a:pt x="4056" y="9037"/>
                    </a:lnTo>
                    <a:lnTo>
                      <a:pt x="4066" y="9044"/>
                    </a:lnTo>
                    <a:lnTo>
                      <a:pt x="4076" y="9050"/>
                    </a:lnTo>
                    <a:lnTo>
                      <a:pt x="4087" y="9055"/>
                    </a:lnTo>
                    <a:lnTo>
                      <a:pt x="4098" y="9059"/>
                    </a:lnTo>
                    <a:lnTo>
                      <a:pt x="4111" y="9062"/>
                    </a:lnTo>
                    <a:lnTo>
                      <a:pt x="4125" y="9064"/>
                    </a:lnTo>
                    <a:lnTo>
                      <a:pt x="4140" y="9064"/>
                    </a:lnTo>
                    <a:lnTo>
                      <a:pt x="4918" y="9064"/>
                    </a:lnTo>
                    <a:lnTo>
                      <a:pt x="4933" y="9064"/>
                    </a:lnTo>
                    <a:lnTo>
                      <a:pt x="4948" y="9062"/>
                    </a:lnTo>
                    <a:lnTo>
                      <a:pt x="4960" y="9059"/>
                    </a:lnTo>
                    <a:lnTo>
                      <a:pt x="4971" y="9055"/>
                    </a:lnTo>
                    <a:lnTo>
                      <a:pt x="4983" y="9050"/>
                    </a:lnTo>
                    <a:lnTo>
                      <a:pt x="4993" y="9044"/>
                    </a:lnTo>
                    <a:lnTo>
                      <a:pt x="5002" y="9037"/>
                    </a:lnTo>
                    <a:lnTo>
                      <a:pt x="5011" y="9029"/>
                    </a:lnTo>
                    <a:lnTo>
                      <a:pt x="5030" y="9013"/>
                    </a:lnTo>
                    <a:lnTo>
                      <a:pt x="5049" y="8995"/>
                    </a:lnTo>
                    <a:lnTo>
                      <a:pt x="5060" y="8986"/>
                    </a:lnTo>
                    <a:lnTo>
                      <a:pt x="5070" y="8977"/>
                    </a:lnTo>
                    <a:lnTo>
                      <a:pt x="5082" y="8968"/>
                    </a:lnTo>
                    <a:lnTo>
                      <a:pt x="5096" y="8958"/>
                    </a:lnTo>
                    <a:lnTo>
                      <a:pt x="5096" y="8462"/>
                    </a:lnTo>
                    <a:lnTo>
                      <a:pt x="5171" y="8455"/>
                    </a:lnTo>
                    <a:lnTo>
                      <a:pt x="5247" y="8445"/>
                    </a:lnTo>
                    <a:lnTo>
                      <a:pt x="5323" y="8433"/>
                    </a:lnTo>
                    <a:lnTo>
                      <a:pt x="5400" y="8417"/>
                    </a:lnTo>
                    <a:lnTo>
                      <a:pt x="5476" y="8401"/>
                    </a:lnTo>
                    <a:lnTo>
                      <a:pt x="5553" y="8381"/>
                    </a:lnTo>
                    <a:lnTo>
                      <a:pt x="5630" y="8360"/>
                    </a:lnTo>
                    <a:lnTo>
                      <a:pt x="5707" y="8336"/>
                    </a:lnTo>
                    <a:lnTo>
                      <a:pt x="5784" y="8310"/>
                    </a:lnTo>
                    <a:lnTo>
                      <a:pt x="5860" y="8283"/>
                    </a:lnTo>
                    <a:lnTo>
                      <a:pt x="5936" y="8254"/>
                    </a:lnTo>
                    <a:lnTo>
                      <a:pt x="6012" y="8222"/>
                    </a:lnTo>
                    <a:lnTo>
                      <a:pt x="6088" y="8189"/>
                    </a:lnTo>
                    <a:lnTo>
                      <a:pt x="6163" y="8155"/>
                    </a:lnTo>
                    <a:lnTo>
                      <a:pt x="6236" y="8119"/>
                    </a:lnTo>
                    <a:lnTo>
                      <a:pt x="6310" y="8081"/>
                    </a:lnTo>
                    <a:lnTo>
                      <a:pt x="6382" y="8042"/>
                    </a:lnTo>
                    <a:lnTo>
                      <a:pt x="6455" y="8002"/>
                    </a:lnTo>
                    <a:lnTo>
                      <a:pt x="6526" y="7960"/>
                    </a:lnTo>
                    <a:lnTo>
                      <a:pt x="6596" y="7918"/>
                    </a:lnTo>
                    <a:lnTo>
                      <a:pt x="6664" y="7874"/>
                    </a:lnTo>
                    <a:lnTo>
                      <a:pt x="6733" y="7829"/>
                    </a:lnTo>
                    <a:lnTo>
                      <a:pt x="6800" y="7784"/>
                    </a:lnTo>
                    <a:lnTo>
                      <a:pt x="6864" y="7736"/>
                    </a:lnTo>
                    <a:lnTo>
                      <a:pt x="6929" y="7689"/>
                    </a:lnTo>
                    <a:lnTo>
                      <a:pt x="6992" y="7641"/>
                    </a:lnTo>
                    <a:lnTo>
                      <a:pt x="7053" y="7592"/>
                    </a:lnTo>
                    <a:lnTo>
                      <a:pt x="7113" y="7541"/>
                    </a:lnTo>
                    <a:lnTo>
                      <a:pt x="7170" y="7491"/>
                    </a:lnTo>
                    <a:lnTo>
                      <a:pt x="7227" y="7441"/>
                    </a:lnTo>
                    <a:lnTo>
                      <a:pt x="7281" y="7389"/>
                    </a:lnTo>
                    <a:lnTo>
                      <a:pt x="7333" y="7338"/>
                    </a:lnTo>
                    <a:lnTo>
                      <a:pt x="7385" y="7286"/>
                    </a:lnTo>
                    <a:lnTo>
                      <a:pt x="7435" y="7232"/>
                    </a:lnTo>
                    <a:lnTo>
                      <a:pt x="7486" y="7176"/>
                    </a:lnTo>
                    <a:lnTo>
                      <a:pt x="7535" y="7118"/>
                    </a:lnTo>
                    <a:lnTo>
                      <a:pt x="7586" y="7059"/>
                    </a:lnTo>
                    <a:lnTo>
                      <a:pt x="7634" y="6997"/>
                    </a:lnTo>
                    <a:lnTo>
                      <a:pt x="7682" y="6934"/>
                    </a:lnTo>
                    <a:lnTo>
                      <a:pt x="7730" y="6871"/>
                    </a:lnTo>
                    <a:lnTo>
                      <a:pt x="7777" y="6805"/>
                    </a:lnTo>
                    <a:lnTo>
                      <a:pt x="7823" y="6738"/>
                    </a:lnTo>
                    <a:lnTo>
                      <a:pt x="7868" y="6671"/>
                    </a:lnTo>
                    <a:lnTo>
                      <a:pt x="7911" y="6602"/>
                    </a:lnTo>
                    <a:lnTo>
                      <a:pt x="7954" y="6531"/>
                    </a:lnTo>
                    <a:lnTo>
                      <a:pt x="7995" y="6460"/>
                    </a:lnTo>
                    <a:lnTo>
                      <a:pt x="8036" y="6388"/>
                    </a:lnTo>
                    <a:lnTo>
                      <a:pt x="8075" y="6315"/>
                    </a:lnTo>
                    <a:lnTo>
                      <a:pt x="8112" y="6241"/>
                    </a:lnTo>
                    <a:lnTo>
                      <a:pt x="8149" y="6167"/>
                    </a:lnTo>
                    <a:lnTo>
                      <a:pt x="8183" y="6092"/>
                    </a:lnTo>
                    <a:lnTo>
                      <a:pt x="8216" y="6016"/>
                    </a:lnTo>
                    <a:lnTo>
                      <a:pt x="8247" y="5940"/>
                    </a:lnTo>
                    <a:lnTo>
                      <a:pt x="8276" y="5864"/>
                    </a:lnTo>
                    <a:lnTo>
                      <a:pt x="8304" y="5787"/>
                    </a:lnTo>
                    <a:lnTo>
                      <a:pt x="8330" y="5711"/>
                    </a:lnTo>
                    <a:lnTo>
                      <a:pt x="8353" y="5634"/>
                    </a:lnTo>
                    <a:lnTo>
                      <a:pt x="8375" y="5557"/>
                    </a:lnTo>
                    <a:lnTo>
                      <a:pt x="8394" y="5480"/>
                    </a:lnTo>
                    <a:lnTo>
                      <a:pt x="8412" y="5403"/>
                    </a:lnTo>
                    <a:lnTo>
                      <a:pt x="8426" y="5326"/>
                    </a:lnTo>
                    <a:lnTo>
                      <a:pt x="8439" y="5250"/>
                    </a:lnTo>
                    <a:lnTo>
                      <a:pt x="8449" y="5174"/>
                    </a:lnTo>
                    <a:lnTo>
                      <a:pt x="8457" y="5098"/>
                    </a:lnTo>
                    <a:lnTo>
                      <a:pt x="8952" y="5098"/>
                    </a:lnTo>
                    <a:lnTo>
                      <a:pt x="8962" y="5085"/>
                    </a:lnTo>
                    <a:lnTo>
                      <a:pt x="8971" y="5074"/>
                    </a:lnTo>
                    <a:lnTo>
                      <a:pt x="8980" y="5062"/>
                    </a:lnTo>
                    <a:lnTo>
                      <a:pt x="8989" y="5052"/>
                    </a:lnTo>
                    <a:lnTo>
                      <a:pt x="9007" y="5033"/>
                    </a:lnTo>
                    <a:lnTo>
                      <a:pt x="9023" y="5014"/>
                    </a:lnTo>
                    <a:lnTo>
                      <a:pt x="9030" y="5005"/>
                    </a:lnTo>
                    <a:lnTo>
                      <a:pt x="9037" y="4996"/>
                    </a:lnTo>
                    <a:lnTo>
                      <a:pt x="9044" y="4985"/>
                    </a:lnTo>
                    <a:lnTo>
                      <a:pt x="9049" y="4975"/>
                    </a:lnTo>
                    <a:lnTo>
                      <a:pt x="9053" y="4963"/>
                    </a:lnTo>
                    <a:lnTo>
                      <a:pt x="9056" y="4951"/>
                    </a:lnTo>
                    <a:lnTo>
                      <a:pt x="9057" y="4937"/>
                    </a:lnTo>
                    <a:lnTo>
                      <a:pt x="9058" y="4922"/>
                    </a:lnTo>
                    <a:lnTo>
                      <a:pt x="9058" y="4142"/>
                    </a:lnTo>
                    <a:lnTo>
                      <a:pt x="9057" y="4127"/>
                    </a:lnTo>
                    <a:lnTo>
                      <a:pt x="9056" y="4114"/>
                    </a:lnTo>
                    <a:lnTo>
                      <a:pt x="9053" y="4101"/>
                    </a:lnTo>
                    <a:lnTo>
                      <a:pt x="9049" y="4089"/>
                    </a:lnTo>
                    <a:lnTo>
                      <a:pt x="9044" y="4079"/>
                    </a:lnTo>
                    <a:lnTo>
                      <a:pt x="9037" y="4068"/>
                    </a:lnTo>
                    <a:lnTo>
                      <a:pt x="9030" y="4059"/>
                    </a:lnTo>
                    <a:lnTo>
                      <a:pt x="9023" y="4050"/>
                    </a:lnTo>
                    <a:lnTo>
                      <a:pt x="9007" y="4031"/>
                    </a:lnTo>
                    <a:lnTo>
                      <a:pt x="8989" y="4012"/>
                    </a:lnTo>
                    <a:lnTo>
                      <a:pt x="8980" y="4002"/>
                    </a:lnTo>
                    <a:lnTo>
                      <a:pt x="8971" y="3990"/>
                    </a:lnTo>
                    <a:lnTo>
                      <a:pt x="8962" y="3978"/>
                    </a:lnTo>
                    <a:lnTo>
                      <a:pt x="8952" y="3966"/>
                    </a:lnTo>
                    <a:lnTo>
                      <a:pt x="8457" y="3966"/>
                    </a:lnTo>
                    <a:lnTo>
                      <a:pt x="8453" y="3927"/>
                    </a:lnTo>
                    <a:lnTo>
                      <a:pt x="8449" y="3888"/>
                    </a:lnTo>
                    <a:lnTo>
                      <a:pt x="8442" y="3848"/>
                    </a:lnTo>
                    <a:lnTo>
                      <a:pt x="8436" y="3807"/>
                    </a:lnTo>
                    <a:lnTo>
                      <a:pt x="8429" y="3765"/>
                    </a:lnTo>
                    <a:lnTo>
                      <a:pt x="8421" y="3723"/>
                    </a:lnTo>
                    <a:lnTo>
                      <a:pt x="8412" y="3681"/>
                    </a:lnTo>
                    <a:lnTo>
                      <a:pt x="8401" y="3639"/>
                    </a:lnTo>
                    <a:lnTo>
                      <a:pt x="8391" y="3597"/>
                    </a:lnTo>
                    <a:lnTo>
                      <a:pt x="8380" y="3554"/>
                    </a:lnTo>
                    <a:lnTo>
                      <a:pt x="8369" y="3511"/>
                    </a:lnTo>
                    <a:lnTo>
                      <a:pt x="8356" y="3468"/>
                    </a:lnTo>
                    <a:lnTo>
                      <a:pt x="8331" y="3382"/>
                    </a:lnTo>
                    <a:lnTo>
                      <a:pt x="8302" y="3297"/>
                    </a:lnTo>
                    <a:lnTo>
                      <a:pt x="8273" y="3213"/>
                    </a:lnTo>
                    <a:lnTo>
                      <a:pt x="8242" y="3131"/>
                    </a:lnTo>
                    <a:lnTo>
                      <a:pt x="8212" y="3051"/>
                    </a:lnTo>
                    <a:lnTo>
                      <a:pt x="8180" y="2974"/>
                    </a:lnTo>
                    <a:lnTo>
                      <a:pt x="8148" y="2900"/>
                    </a:lnTo>
                    <a:lnTo>
                      <a:pt x="8117" y="2829"/>
                    </a:lnTo>
                    <a:lnTo>
                      <a:pt x="8086" y="2763"/>
                    </a:lnTo>
                    <a:lnTo>
                      <a:pt x="8056" y="2702"/>
                    </a:lnTo>
                    <a:lnTo>
                      <a:pt x="8024" y="2640"/>
                    </a:lnTo>
                    <a:lnTo>
                      <a:pt x="7990" y="2577"/>
                    </a:lnTo>
                    <a:lnTo>
                      <a:pt x="7954" y="2516"/>
                    </a:lnTo>
                    <a:lnTo>
                      <a:pt x="7916" y="2453"/>
                    </a:lnTo>
                    <a:lnTo>
                      <a:pt x="7876" y="2392"/>
                    </a:lnTo>
                    <a:lnTo>
                      <a:pt x="7835" y="2329"/>
                    </a:lnTo>
                    <a:lnTo>
                      <a:pt x="7793" y="2267"/>
                    </a:lnTo>
                    <a:lnTo>
                      <a:pt x="7748" y="2207"/>
                    </a:lnTo>
                    <a:lnTo>
                      <a:pt x="7703" y="2145"/>
                    </a:lnTo>
                    <a:lnTo>
                      <a:pt x="7654" y="2086"/>
                    </a:lnTo>
                    <a:lnTo>
                      <a:pt x="7606" y="2025"/>
                    </a:lnTo>
                    <a:lnTo>
                      <a:pt x="7556" y="1966"/>
                    </a:lnTo>
                    <a:lnTo>
                      <a:pt x="7505" y="1908"/>
                    </a:lnTo>
                    <a:lnTo>
                      <a:pt x="7452" y="1849"/>
                    </a:lnTo>
                    <a:lnTo>
                      <a:pt x="7399" y="1793"/>
                    </a:lnTo>
                    <a:lnTo>
                      <a:pt x="7345" y="1736"/>
                    </a:lnTo>
                    <a:lnTo>
                      <a:pt x="7289" y="1682"/>
                    </a:lnTo>
                    <a:lnTo>
                      <a:pt x="7233" y="1628"/>
                    </a:lnTo>
                    <a:lnTo>
                      <a:pt x="7175" y="1574"/>
                    </a:lnTo>
                    <a:lnTo>
                      <a:pt x="7117" y="1523"/>
                    </a:lnTo>
                    <a:lnTo>
                      <a:pt x="7058" y="1471"/>
                    </a:lnTo>
                    <a:lnTo>
                      <a:pt x="6999" y="1422"/>
                    </a:lnTo>
                    <a:lnTo>
                      <a:pt x="6939" y="1375"/>
                    </a:lnTo>
                    <a:lnTo>
                      <a:pt x="6878" y="1328"/>
                    </a:lnTo>
                    <a:lnTo>
                      <a:pt x="6817" y="1283"/>
                    </a:lnTo>
                    <a:lnTo>
                      <a:pt x="6756" y="1239"/>
                    </a:lnTo>
                    <a:lnTo>
                      <a:pt x="6694" y="1197"/>
                    </a:lnTo>
                    <a:lnTo>
                      <a:pt x="6631" y="1157"/>
                    </a:lnTo>
                    <a:lnTo>
                      <a:pt x="6569" y="1118"/>
                    </a:lnTo>
                    <a:lnTo>
                      <a:pt x="6506" y="1081"/>
                    </a:lnTo>
                    <a:lnTo>
                      <a:pt x="6444" y="1047"/>
                    </a:lnTo>
                    <a:lnTo>
                      <a:pt x="6381" y="1014"/>
                    </a:lnTo>
                    <a:lnTo>
                      <a:pt x="6320" y="984"/>
                    </a:lnTo>
                    <a:lnTo>
                      <a:pt x="6252" y="952"/>
                    </a:lnTo>
                    <a:lnTo>
                      <a:pt x="6180" y="919"/>
                    </a:lnTo>
                    <a:lnTo>
                      <a:pt x="6105" y="886"/>
                    </a:lnTo>
                    <a:lnTo>
                      <a:pt x="6026" y="854"/>
                    </a:lnTo>
                    <a:lnTo>
                      <a:pt x="5945" y="821"/>
                    </a:lnTo>
                    <a:lnTo>
                      <a:pt x="5862" y="791"/>
                    </a:lnTo>
                    <a:lnTo>
                      <a:pt x="5776" y="761"/>
                    </a:lnTo>
                    <a:lnTo>
                      <a:pt x="5690" y="732"/>
                    </a:lnTo>
                    <a:lnTo>
                      <a:pt x="5602" y="704"/>
                    </a:lnTo>
                    <a:lnTo>
                      <a:pt x="5558" y="692"/>
                    </a:lnTo>
                    <a:lnTo>
                      <a:pt x="5515" y="680"/>
                    </a:lnTo>
                    <a:lnTo>
                      <a:pt x="5471" y="668"/>
                    </a:lnTo>
                    <a:lnTo>
                      <a:pt x="5428" y="658"/>
                    </a:lnTo>
                    <a:lnTo>
                      <a:pt x="5385" y="648"/>
                    </a:lnTo>
                    <a:lnTo>
                      <a:pt x="5342" y="639"/>
                    </a:lnTo>
                    <a:lnTo>
                      <a:pt x="5300" y="630"/>
                    </a:lnTo>
                    <a:lnTo>
                      <a:pt x="5258" y="622"/>
                    </a:lnTo>
                    <a:lnTo>
                      <a:pt x="5217" y="616"/>
                    </a:lnTo>
                    <a:lnTo>
                      <a:pt x="5176" y="610"/>
                    </a:lnTo>
                    <a:lnTo>
                      <a:pt x="5135" y="606"/>
                    </a:lnTo>
                    <a:lnTo>
                      <a:pt x="5096" y="602"/>
                    </a:lnTo>
                    <a:lnTo>
                      <a:pt x="5096" y="106"/>
                    </a:lnTo>
                    <a:lnTo>
                      <a:pt x="5082" y="96"/>
                    </a:lnTo>
                    <a:lnTo>
                      <a:pt x="5070" y="87"/>
                    </a:lnTo>
                    <a:lnTo>
                      <a:pt x="5060" y="78"/>
                    </a:lnTo>
                    <a:lnTo>
                      <a:pt x="5049" y="69"/>
                    </a:lnTo>
                    <a:lnTo>
                      <a:pt x="5030" y="51"/>
                    </a:lnTo>
                    <a:lnTo>
                      <a:pt x="5011" y="35"/>
                    </a:lnTo>
                    <a:lnTo>
                      <a:pt x="5002" y="27"/>
                    </a:lnTo>
                    <a:lnTo>
                      <a:pt x="4993" y="20"/>
                    </a:lnTo>
                    <a:lnTo>
                      <a:pt x="4983" y="14"/>
                    </a:lnTo>
                    <a:lnTo>
                      <a:pt x="4971" y="9"/>
                    </a:lnTo>
                    <a:lnTo>
                      <a:pt x="4960" y="5"/>
                    </a:lnTo>
                    <a:lnTo>
                      <a:pt x="4948" y="2"/>
                    </a:lnTo>
                    <a:lnTo>
                      <a:pt x="4933" y="0"/>
                    </a:lnTo>
                    <a:lnTo>
                      <a:pt x="4918" y="0"/>
                    </a:lnTo>
                    <a:lnTo>
                      <a:pt x="4140" y="0"/>
                    </a:lnTo>
                    <a:lnTo>
                      <a:pt x="4125" y="0"/>
                    </a:lnTo>
                    <a:lnTo>
                      <a:pt x="4112" y="2"/>
                    </a:lnTo>
                    <a:lnTo>
                      <a:pt x="4099" y="5"/>
                    </a:lnTo>
                    <a:lnTo>
                      <a:pt x="4088" y="9"/>
                    </a:lnTo>
                    <a:lnTo>
                      <a:pt x="4077" y="14"/>
                    </a:lnTo>
                    <a:lnTo>
                      <a:pt x="4066" y="20"/>
                    </a:lnTo>
                    <a:lnTo>
                      <a:pt x="4056" y="28"/>
                    </a:lnTo>
                    <a:lnTo>
                      <a:pt x="4047" y="35"/>
                    </a:lnTo>
                    <a:lnTo>
                      <a:pt x="4027" y="51"/>
                    </a:lnTo>
                    <a:lnTo>
                      <a:pt x="4008" y="69"/>
                    </a:lnTo>
                    <a:lnTo>
                      <a:pt x="3987" y="87"/>
                    </a:lnTo>
                    <a:lnTo>
                      <a:pt x="3963" y="106"/>
                    </a:lnTo>
                    <a:close/>
                  </a:path>
                </a:pathLst>
              </a:cu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6C9601C7-18D5-4578-8470-CB406FE35A5B}"/>
                  </a:ext>
                </a:extLst>
              </p:cNvPr>
              <p:cNvSpPr/>
              <p:nvPr/>
            </p:nvSpPr>
            <p:spPr>
              <a:xfrm flipH="1">
                <a:off x="6115181" y="2758545"/>
                <a:ext cx="28138" cy="28138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71BF17-4CBE-46D7-8F18-46C56C135E71}"/>
              </a:ext>
            </a:extLst>
          </p:cNvPr>
          <p:cNvGrpSpPr/>
          <p:nvPr/>
        </p:nvGrpSpPr>
        <p:grpSpPr>
          <a:xfrm>
            <a:off x="2279519" y="5329751"/>
            <a:ext cx="517196" cy="517197"/>
            <a:chOff x="1727958" y="4030061"/>
            <a:chExt cx="449936" cy="449936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724BAD5-7D6A-4CC9-A81C-0E0CE65017EC}"/>
                </a:ext>
              </a:extLst>
            </p:cNvPr>
            <p:cNvSpPr/>
            <p:nvPr/>
          </p:nvSpPr>
          <p:spPr>
            <a:xfrm>
              <a:off x="1727958" y="4030061"/>
              <a:ext cx="449936" cy="449936"/>
            </a:xfrm>
            <a:prstGeom prst="ellipse">
              <a:avLst/>
            </a:prstGeom>
            <a:solidFill>
              <a:srgbClr val="428ACA"/>
            </a:solidFill>
            <a:ln w="635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609601" hangingPunct="1">
                <a:lnSpc>
                  <a:spcPct val="100000"/>
                </a:lnSpc>
                <a:tabLst/>
                <a:defRPr/>
              </a:pPr>
              <a:endParaRPr lang="en-US" sz="3000" b="0" spc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8C282FD-20C8-4AA0-B54E-C4DAFCAF7E77}"/>
                </a:ext>
              </a:extLst>
            </p:cNvPr>
            <p:cNvGrpSpPr/>
            <p:nvPr/>
          </p:nvGrpSpPr>
          <p:grpSpPr>
            <a:xfrm>
              <a:off x="1822066" y="4125223"/>
              <a:ext cx="269404" cy="226742"/>
              <a:chOff x="4873851" y="4093369"/>
              <a:chExt cx="541337" cy="455613"/>
            </a:xfrm>
          </p:grpSpPr>
          <p:sp>
            <p:nvSpPr>
              <p:cNvPr id="86" name="Freeform 438">
                <a:extLst>
                  <a:ext uri="{FF2B5EF4-FFF2-40B4-BE49-F238E27FC236}">
                    <a16:creationId xmlns:a16="http://schemas.microsoft.com/office/drawing/2014/main" id="{69E53A3A-0411-4507-86AB-78699F33A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3851" y="4093369"/>
                <a:ext cx="541337" cy="455613"/>
              </a:xfrm>
              <a:custGeom>
                <a:avLst/>
                <a:gdLst>
                  <a:gd name="T0" fmla="*/ 289 w 11247"/>
                  <a:gd name="T1" fmla="*/ 9478 h 9479"/>
                  <a:gd name="T2" fmla="*/ 229 w 11247"/>
                  <a:gd name="T3" fmla="*/ 9466 h 9479"/>
                  <a:gd name="T4" fmla="*/ 172 w 11247"/>
                  <a:gd name="T5" fmla="*/ 9444 h 9479"/>
                  <a:gd name="T6" fmla="*/ 121 w 11247"/>
                  <a:gd name="T7" fmla="*/ 9412 h 9479"/>
                  <a:gd name="T8" fmla="*/ 76 w 11247"/>
                  <a:gd name="T9" fmla="*/ 9371 h 9479"/>
                  <a:gd name="T10" fmla="*/ 40 w 11247"/>
                  <a:gd name="T11" fmla="*/ 9321 h 9479"/>
                  <a:gd name="T12" fmla="*/ 15 w 11247"/>
                  <a:gd name="T13" fmla="*/ 9264 h 9479"/>
                  <a:gd name="T14" fmla="*/ 2 w 11247"/>
                  <a:gd name="T15" fmla="*/ 9202 h 9479"/>
                  <a:gd name="T16" fmla="*/ 1 w 11247"/>
                  <a:gd name="T17" fmla="*/ 9141 h 9479"/>
                  <a:gd name="T18" fmla="*/ 12 w 11247"/>
                  <a:gd name="T19" fmla="*/ 9081 h 9479"/>
                  <a:gd name="T20" fmla="*/ 34 w 11247"/>
                  <a:gd name="T21" fmla="*/ 9025 h 9479"/>
                  <a:gd name="T22" fmla="*/ 1434 w 11247"/>
                  <a:gd name="T23" fmla="*/ 6684 h 9479"/>
                  <a:gd name="T24" fmla="*/ 1476 w 11247"/>
                  <a:gd name="T25" fmla="*/ 6641 h 9479"/>
                  <a:gd name="T26" fmla="*/ 1528 w 11247"/>
                  <a:gd name="T27" fmla="*/ 6614 h 9479"/>
                  <a:gd name="T28" fmla="*/ 1585 w 11247"/>
                  <a:gd name="T29" fmla="*/ 6602 h 9479"/>
                  <a:gd name="T30" fmla="*/ 1644 w 11247"/>
                  <a:gd name="T31" fmla="*/ 6606 h 9479"/>
                  <a:gd name="T32" fmla="*/ 1681 w 11247"/>
                  <a:gd name="T33" fmla="*/ 6619 h 9479"/>
                  <a:gd name="T34" fmla="*/ 1708 w 11247"/>
                  <a:gd name="T35" fmla="*/ 6634 h 9479"/>
                  <a:gd name="T36" fmla="*/ 1732 w 11247"/>
                  <a:gd name="T37" fmla="*/ 6653 h 9479"/>
                  <a:gd name="T38" fmla="*/ 1770 w 11247"/>
                  <a:gd name="T39" fmla="*/ 6700 h 9479"/>
                  <a:gd name="T40" fmla="*/ 1792 w 11247"/>
                  <a:gd name="T41" fmla="*/ 6754 h 9479"/>
                  <a:gd name="T42" fmla="*/ 1798 w 11247"/>
                  <a:gd name="T43" fmla="*/ 6813 h 9479"/>
                  <a:gd name="T44" fmla="*/ 1787 w 11247"/>
                  <a:gd name="T45" fmla="*/ 6871 h 9479"/>
                  <a:gd name="T46" fmla="*/ 1775 w 11247"/>
                  <a:gd name="T47" fmla="*/ 6898 h 9479"/>
                  <a:gd name="T48" fmla="*/ 10770 w 11247"/>
                  <a:gd name="T49" fmla="*/ 9071 h 9479"/>
                  <a:gd name="T50" fmla="*/ 2430 w 11247"/>
                  <a:gd name="T51" fmla="*/ 5881 h 9479"/>
                  <a:gd name="T52" fmla="*/ 2388 w 11247"/>
                  <a:gd name="T53" fmla="*/ 5923 h 9479"/>
                  <a:gd name="T54" fmla="*/ 2337 w 11247"/>
                  <a:gd name="T55" fmla="*/ 5950 h 9479"/>
                  <a:gd name="T56" fmla="*/ 2280 w 11247"/>
                  <a:gd name="T57" fmla="*/ 5962 h 9479"/>
                  <a:gd name="T58" fmla="*/ 2222 w 11247"/>
                  <a:gd name="T59" fmla="*/ 5958 h 9479"/>
                  <a:gd name="T60" fmla="*/ 2183 w 11247"/>
                  <a:gd name="T61" fmla="*/ 5945 h 9479"/>
                  <a:gd name="T62" fmla="*/ 2156 w 11247"/>
                  <a:gd name="T63" fmla="*/ 5930 h 9479"/>
                  <a:gd name="T64" fmla="*/ 2132 w 11247"/>
                  <a:gd name="T65" fmla="*/ 5912 h 9479"/>
                  <a:gd name="T66" fmla="*/ 2095 w 11247"/>
                  <a:gd name="T67" fmla="*/ 5866 h 9479"/>
                  <a:gd name="T68" fmla="*/ 2072 w 11247"/>
                  <a:gd name="T69" fmla="*/ 5813 h 9479"/>
                  <a:gd name="T70" fmla="*/ 2065 w 11247"/>
                  <a:gd name="T71" fmla="*/ 5755 h 9479"/>
                  <a:gd name="T72" fmla="*/ 2076 w 11247"/>
                  <a:gd name="T73" fmla="*/ 5695 h 9479"/>
                  <a:gd name="T74" fmla="*/ 5338 w 11247"/>
                  <a:gd name="T75" fmla="*/ 151 h 9479"/>
                  <a:gd name="T76" fmla="*/ 5374 w 11247"/>
                  <a:gd name="T77" fmla="*/ 102 h 9479"/>
                  <a:gd name="T78" fmla="*/ 5418 w 11247"/>
                  <a:gd name="T79" fmla="*/ 62 h 9479"/>
                  <a:gd name="T80" fmla="*/ 5468 w 11247"/>
                  <a:gd name="T81" fmla="*/ 32 h 9479"/>
                  <a:gd name="T82" fmla="*/ 5525 w 11247"/>
                  <a:gd name="T83" fmla="*/ 11 h 9479"/>
                  <a:gd name="T84" fmla="*/ 5584 w 11247"/>
                  <a:gd name="T85" fmla="*/ 0 h 9479"/>
                  <a:gd name="T86" fmla="*/ 5625 w 11247"/>
                  <a:gd name="T87" fmla="*/ 0 h 9479"/>
                  <a:gd name="T88" fmla="*/ 5684 w 11247"/>
                  <a:gd name="T89" fmla="*/ 11 h 9479"/>
                  <a:gd name="T90" fmla="*/ 5739 w 11247"/>
                  <a:gd name="T91" fmla="*/ 32 h 9479"/>
                  <a:gd name="T92" fmla="*/ 5790 w 11247"/>
                  <a:gd name="T93" fmla="*/ 62 h 9479"/>
                  <a:gd name="T94" fmla="*/ 5833 w 11247"/>
                  <a:gd name="T95" fmla="*/ 102 h 9479"/>
                  <a:gd name="T96" fmla="*/ 5870 w 11247"/>
                  <a:gd name="T97" fmla="*/ 151 h 9479"/>
                  <a:gd name="T98" fmla="*/ 11221 w 11247"/>
                  <a:gd name="T99" fmla="*/ 9043 h 9479"/>
                  <a:gd name="T100" fmla="*/ 11240 w 11247"/>
                  <a:gd name="T101" fmla="*/ 9101 h 9479"/>
                  <a:gd name="T102" fmla="*/ 11247 w 11247"/>
                  <a:gd name="T103" fmla="*/ 9162 h 9479"/>
                  <a:gd name="T104" fmla="*/ 11242 w 11247"/>
                  <a:gd name="T105" fmla="*/ 9222 h 9479"/>
                  <a:gd name="T106" fmla="*/ 11225 w 11247"/>
                  <a:gd name="T107" fmla="*/ 9283 h 9479"/>
                  <a:gd name="T108" fmla="*/ 11196 w 11247"/>
                  <a:gd name="T109" fmla="*/ 9338 h 9479"/>
                  <a:gd name="T110" fmla="*/ 11157 w 11247"/>
                  <a:gd name="T111" fmla="*/ 9385 h 9479"/>
                  <a:gd name="T112" fmla="*/ 11110 w 11247"/>
                  <a:gd name="T113" fmla="*/ 9424 h 9479"/>
                  <a:gd name="T114" fmla="*/ 11057 w 11247"/>
                  <a:gd name="T115" fmla="*/ 9453 h 9479"/>
                  <a:gd name="T116" fmla="*/ 10998 w 11247"/>
                  <a:gd name="T117" fmla="*/ 9471 h 9479"/>
                  <a:gd name="T118" fmla="*/ 10937 w 11247"/>
                  <a:gd name="T119" fmla="*/ 9479 h 9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47" h="9479">
                    <a:moveTo>
                      <a:pt x="10937" y="9479"/>
                    </a:moveTo>
                    <a:lnTo>
                      <a:pt x="310" y="9479"/>
                    </a:lnTo>
                    <a:lnTo>
                      <a:pt x="289" y="9478"/>
                    </a:lnTo>
                    <a:lnTo>
                      <a:pt x="269" y="9476"/>
                    </a:lnTo>
                    <a:lnTo>
                      <a:pt x="249" y="9471"/>
                    </a:lnTo>
                    <a:lnTo>
                      <a:pt x="229" y="9466"/>
                    </a:lnTo>
                    <a:lnTo>
                      <a:pt x="210" y="9460"/>
                    </a:lnTo>
                    <a:lnTo>
                      <a:pt x="190" y="9453"/>
                    </a:lnTo>
                    <a:lnTo>
                      <a:pt x="172" y="9444"/>
                    </a:lnTo>
                    <a:lnTo>
                      <a:pt x="154" y="9435"/>
                    </a:lnTo>
                    <a:lnTo>
                      <a:pt x="137" y="9424"/>
                    </a:lnTo>
                    <a:lnTo>
                      <a:pt x="121" y="9412"/>
                    </a:lnTo>
                    <a:lnTo>
                      <a:pt x="105" y="9399"/>
                    </a:lnTo>
                    <a:lnTo>
                      <a:pt x="90" y="9385"/>
                    </a:lnTo>
                    <a:lnTo>
                      <a:pt x="76" y="9371"/>
                    </a:lnTo>
                    <a:lnTo>
                      <a:pt x="63" y="9354"/>
                    </a:lnTo>
                    <a:lnTo>
                      <a:pt x="51" y="9338"/>
                    </a:lnTo>
                    <a:lnTo>
                      <a:pt x="40" y="9321"/>
                    </a:lnTo>
                    <a:lnTo>
                      <a:pt x="31" y="9302"/>
                    </a:lnTo>
                    <a:lnTo>
                      <a:pt x="22" y="9283"/>
                    </a:lnTo>
                    <a:lnTo>
                      <a:pt x="15" y="9264"/>
                    </a:lnTo>
                    <a:lnTo>
                      <a:pt x="10" y="9244"/>
                    </a:lnTo>
                    <a:lnTo>
                      <a:pt x="6" y="9223"/>
                    </a:lnTo>
                    <a:lnTo>
                      <a:pt x="2" y="9202"/>
                    </a:lnTo>
                    <a:lnTo>
                      <a:pt x="1" y="9182"/>
                    </a:lnTo>
                    <a:lnTo>
                      <a:pt x="0" y="9162"/>
                    </a:lnTo>
                    <a:lnTo>
                      <a:pt x="1" y="9141"/>
                    </a:lnTo>
                    <a:lnTo>
                      <a:pt x="3" y="9121"/>
                    </a:lnTo>
                    <a:lnTo>
                      <a:pt x="7" y="9101"/>
                    </a:lnTo>
                    <a:lnTo>
                      <a:pt x="12" y="9081"/>
                    </a:lnTo>
                    <a:lnTo>
                      <a:pt x="18" y="9062"/>
                    </a:lnTo>
                    <a:lnTo>
                      <a:pt x="25" y="9043"/>
                    </a:lnTo>
                    <a:lnTo>
                      <a:pt x="34" y="9025"/>
                    </a:lnTo>
                    <a:lnTo>
                      <a:pt x="44" y="9008"/>
                    </a:lnTo>
                    <a:lnTo>
                      <a:pt x="1423" y="6700"/>
                    </a:lnTo>
                    <a:lnTo>
                      <a:pt x="1434" y="6684"/>
                    </a:lnTo>
                    <a:lnTo>
                      <a:pt x="1447" y="6669"/>
                    </a:lnTo>
                    <a:lnTo>
                      <a:pt x="1461" y="6654"/>
                    </a:lnTo>
                    <a:lnTo>
                      <a:pt x="1476" y="6641"/>
                    </a:lnTo>
                    <a:lnTo>
                      <a:pt x="1492" y="6631"/>
                    </a:lnTo>
                    <a:lnTo>
                      <a:pt x="1510" y="6622"/>
                    </a:lnTo>
                    <a:lnTo>
                      <a:pt x="1528" y="6614"/>
                    </a:lnTo>
                    <a:lnTo>
                      <a:pt x="1547" y="6608"/>
                    </a:lnTo>
                    <a:lnTo>
                      <a:pt x="1566" y="6604"/>
                    </a:lnTo>
                    <a:lnTo>
                      <a:pt x="1585" y="6602"/>
                    </a:lnTo>
                    <a:lnTo>
                      <a:pt x="1604" y="6601"/>
                    </a:lnTo>
                    <a:lnTo>
                      <a:pt x="1624" y="6603"/>
                    </a:lnTo>
                    <a:lnTo>
                      <a:pt x="1644" y="6606"/>
                    </a:lnTo>
                    <a:lnTo>
                      <a:pt x="1663" y="6612"/>
                    </a:lnTo>
                    <a:lnTo>
                      <a:pt x="1672" y="6615"/>
                    </a:lnTo>
                    <a:lnTo>
                      <a:pt x="1681" y="6619"/>
                    </a:lnTo>
                    <a:lnTo>
                      <a:pt x="1691" y="6624"/>
                    </a:lnTo>
                    <a:lnTo>
                      <a:pt x="1699" y="6629"/>
                    </a:lnTo>
                    <a:lnTo>
                      <a:pt x="1708" y="6634"/>
                    </a:lnTo>
                    <a:lnTo>
                      <a:pt x="1716" y="6640"/>
                    </a:lnTo>
                    <a:lnTo>
                      <a:pt x="1724" y="6646"/>
                    </a:lnTo>
                    <a:lnTo>
                      <a:pt x="1732" y="6653"/>
                    </a:lnTo>
                    <a:lnTo>
                      <a:pt x="1747" y="6667"/>
                    </a:lnTo>
                    <a:lnTo>
                      <a:pt x="1759" y="6684"/>
                    </a:lnTo>
                    <a:lnTo>
                      <a:pt x="1770" y="6700"/>
                    </a:lnTo>
                    <a:lnTo>
                      <a:pt x="1779" y="6717"/>
                    </a:lnTo>
                    <a:lnTo>
                      <a:pt x="1786" y="6736"/>
                    </a:lnTo>
                    <a:lnTo>
                      <a:pt x="1792" y="6754"/>
                    </a:lnTo>
                    <a:lnTo>
                      <a:pt x="1796" y="6773"/>
                    </a:lnTo>
                    <a:lnTo>
                      <a:pt x="1798" y="6794"/>
                    </a:lnTo>
                    <a:lnTo>
                      <a:pt x="1798" y="6813"/>
                    </a:lnTo>
                    <a:lnTo>
                      <a:pt x="1796" y="6833"/>
                    </a:lnTo>
                    <a:lnTo>
                      <a:pt x="1792" y="6852"/>
                    </a:lnTo>
                    <a:lnTo>
                      <a:pt x="1787" y="6871"/>
                    </a:lnTo>
                    <a:lnTo>
                      <a:pt x="1783" y="6880"/>
                    </a:lnTo>
                    <a:lnTo>
                      <a:pt x="1779" y="6889"/>
                    </a:lnTo>
                    <a:lnTo>
                      <a:pt x="1775" y="6898"/>
                    </a:lnTo>
                    <a:lnTo>
                      <a:pt x="1770" y="6908"/>
                    </a:lnTo>
                    <a:lnTo>
                      <a:pt x="476" y="9071"/>
                    </a:lnTo>
                    <a:lnTo>
                      <a:pt x="10770" y="9071"/>
                    </a:lnTo>
                    <a:lnTo>
                      <a:pt x="5605" y="493"/>
                    </a:lnTo>
                    <a:lnTo>
                      <a:pt x="2442" y="5865"/>
                    </a:lnTo>
                    <a:lnTo>
                      <a:pt x="2430" y="5881"/>
                    </a:lnTo>
                    <a:lnTo>
                      <a:pt x="2418" y="5897"/>
                    </a:lnTo>
                    <a:lnTo>
                      <a:pt x="2404" y="5910"/>
                    </a:lnTo>
                    <a:lnTo>
                      <a:pt x="2388" y="5923"/>
                    </a:lnTo>
                    <a:lnTo>
                      <a:pt x="2372" y="5933"/>
                    </a:lnTo>
                    <a:lnTo>
                      <a:pt x="2355" y="5943"/>
                    </a:lnTo>
                    <a:lnTo>
                      <a:pt x="2337" y="5950"/>
                    </a:lnTo>
                    <a:lnTo>
                      <a:pt x="2318" y="5956"/>
                    </a:lnTo>
                    <a:lnTo>
                      <a:pt x="2299" y="5960"/>
                    </a:lnTo>
                    <a:lnTo>
                      <a:pt x="2280" y="5962"/>
                    </a:lnTo>
                    <a:lnTo>
                      <a:pt x="2260" y="5963"/>
                    </a:lnTo>
                    <a:lnTo>
                      <a:pt x="2241" y="5961"/>
                    </a:lnTo>
                    <a:lnTo>
                      <a:pt x="2222" y="5958"/>
                    </a:lnTo>
                    <a:lnTo>
                      <a:pt x="2202" y="5953"/>
                    </a:lnTo>
                    <a:lnTo>
                      <a:pt x="2192" y="5949"/>
                    </a:lnTo>
                    <a:lnTo>
                      <a:pt x="2183" y="5945"/>
                    </a:lnTo>
                    <a:lnTo>
                      <a:pt x="2174" y="5941"/>
                    </a:lnTo>
                    <a:lnTo>
                      <a:pt x="2165" y="5936"/>
                    </a:lnTo>
                    <a:lnTo>
                      <a:pt x="2156" y="5930"/>
                    </a:lnTo>
                    <a:lnTo>
                      <a:pt x="2148" y="5924"/>
                    </a:lnTo>
                    <a:lnTo>
                      <a:pt x="2140" y="5918"/>
                    </a:lnTo>
                    <a:lnTo>
                      <a:pt x="2132" y="5912"/>
                    </a:lnTo>
                    <a:lnTo>
                      <a:pt x="2118" y="5898"/>
                    </a:lnTo>
                    <a:lnTo>
                      <a:pt x="2106" y="5883"/>
                    </a:lnTo>
                    <a:lnTo>
                      <a:pt x="2095" y="5866"/>
                    </a:lnTo>
                    <a:lnTo>
                      <a:pt x="2085" y="5850"/>
                    </a:lnTo>
                    <a:lnTo>
                      <a:pt x="2077" y="5831"/>
                    </a:lnTo>
                    <a:lnTo>
                      <a:pt x="2072" y="5813"/>
                    </a:lnTo>
                    <a:lnTo>
                      <a:pt x="2068" y="5794"/>
                    </a:lnTo>
                    <a:lnTo>
                      <a:pt x="2066" y="5774"/>
                    </a:lnTo>
                    <a:lnTo>
                      <a:pt x="2065" y="5755"/>
                    </a:lnTo>
                    <a:lnTo>
                      <a:pt x="2067" y="5736"/>
                    </a:lnTo>
                    <a:lnTo>
                      <a:pt x="2071" y="5715"/>
                    </a:lnTo>
                    <a:lnTo>
                      <a:pt x="2076" y="5695"/>
                    </a:lnTo>
                    <a:lnTo>
                      <a:pt x="2084" y="5676"/>
                    </a:lnTo>
                    <a:lnTo>
                      <a:pt x="2094" y="5657"/>
                    </a:lnTo>
                    <a:lnTo>
                      <a:pt x="5338" y="151"/>
                    </a:lnTo>
                    <a:lnTo>
                      <a:pt x="5349" y="134"/>
                    </a:lnTo>
                    <a:lnTo>
                      <a:pt x="5361" y="117"/>
                    </a:lnTo>
                    <a:lnTo>
                      <a:pt x="5374" y="102"/>
                    </a:lnTo>
                    <a:lnTo>
                      <a:pt x="5387" y="88"/>
                    </a:lnTo>
                    <a:lnTo>
                      <a:pt x="5403" y="74"/>
                    </a:lnTo>
                    <a:lnTo>
                      <a:pt x="5418" y="62"/>
                    </a:lnTo>
                    <a:lnTo>
                      <a:pt x="5434" y="51"/>
                    </a:lnTo>
                    <a:lnTo>
                      <a:pt x="5451" y="41"/>
                    </a:lnTo>
                    <a:lnTo>
                      <a:pt x="5468" y="32"/>
                    </a:lnTo>
                    <a:lnTo>
                      <a:pt x="5486" y="24"/>
                    </a:lnTo>
                    <a:lnTo>
                      <a:pt x="5504" y="17"/>
                    </a:lnTo>
                    <a:lnTo>
                      <a:pt x="5525" y="11"/>
                    </a:lnTo>
                    <a:lnTo>
                      <a:pt x="5544" y="7"/>
                    </a:lnTo>
                    <a:lnTo>
                      <a:pt x="5563" y="4"/>
                    </a:lnTo>
                    <a:lnTo>
                      <a:pt x="5584" y="0"/>
                    </a:lnTo>
                    <a:lnTo>
                      <a:pt x="5604" y="0"/>
                    </a:lnTo>
                    <a:lnTo>
                      <a:pt x="5604" y="0"/>
                    </a:lnTo>
                    <a:lnTo>
                      <a:pt x="5625" y="0"/>
                    </a:lnTo>
                    <a:lnTo>
                      <a:pt x="5645" y="4"/>
                    </a:lnTo>
                    <a:lnTo>
                      <a:pt x="5665" y="7"/>
                    </a:lnTo>
                    <a:lnTo>
                      <a:pt x="5684" y="11"/>
                    </a:lnTo>
                    <a:lnTo>
                      <a:pt x="5703" y="17"/>
                    </a:lnTo>
                    <a:lnTo>
                      <a:pt x="5721" y="24"/>
                    </a:lnTo>
                    <a:lnTo>
                      <a:pt x="5739" y="32"/>
                    </a:lnTo>
                    <a:lnTo>
                      <a:pt x="5758" y="41"/>
                    </a:lnTo>
                    <a:lnTo>
                      <a:pt x="5774" y="51"/>
                    </a:lnTo>
                    <a:lnTo>
                      <a:pt x="5790" y="62"/>
                    </a:lnTo>
                    <a:lnTo>
                      <a:pt x="5805" y="74"/>
                    </a:lnTo>
                    <a:lnTo>
                      <a:pt x="5820" y="88"/>
                    </a:lnTo>
                    <a:lnTo>
                      <a:pt x="5833" y="102"/>
                    </a:lnTo>
                    <a:lnTo>
                      <a:pt x="5846" y="117"/>
                    </a:lnTo>
                    <a:lnTo>
                      <a:pt x="5858" y="134"/>
                    </a:lnTo>
                    <a:lnTo>
                      <a:pt x="5870" y="151"/>
                    </a:lnTo>
                    <a:lnTo>
                      <a:pt x="11202" y="9008"/>
                    </a:lnTo>
                    <a:lnTo>
                      <a:pt x="11213" y="9025"/>
                    </a:lnTo>
                    <a:lnTo>
                      <a:pt x="11221" y="9043"/>
                    </a:lnTo>
                    <a:lnTo>
                      <a:pt x="11229" y="9062"/>
                    </a:lnTo>
                    <a:lnTo>
                      <a:pt x="11235" y="9081"/>
                    </a:lnTo>
                    <a:lnTo>
                      <a:pt x="11240" y="9101"/>
                    </a:lnTo>
                    <a:lnTo>
                      <a:pt x="11243" y="9120"/>
                    </a:lnTo>
                    <a:lnTo>
                      <a:pt x="11246" y="9141"/>
                    </a:lnTo>
                    <a:lnTo>
                      <a:pt x="11247" y="9162"/>
                    </a:lnTo>
                    <a:lnTo>
                      <a:pt x="11246" y="9182"/>
                    </a:lnTo>
                    <a:lnTo>
                      <a:pt x="11245" y="9202"/>
                    </a:lnTo>
                    <a:lnTo>
                      <a:pt x="11242" y="9222"/>
                    </a:lnTo>
                    <a:lnTo>
                      <a:pt x="11237" y="9244"/>
                    </a:lnTo>
                    <a:lnTo>
                      <a:pt x="11232" y="9264"/>
                    </a:lnTo>
                    <a:lnTo>
                      <a:pt x="11225" y="9283"/>
                    </a:lnTo>
                    <a:lnTo>
                      <a:pt x="11217" y="9302"/>
                    </a:lnTo>
                    <a:lnTo>
                      <a:pt x="11207" y="9321"/>
                    </a:lnTo>
                    <a:lnTo>
                      <a:pt x="11196" y="9338"/>
                    </a:lnTo>
                    <a:lnTo>
                      <a:pt x="11185" y="9354"/>
                    </a:lnTo>
                    <a:lnTo>
                      <a:pt x="11172" y="9371"/>
                    </a:lnTo>
                    <a:lnTo>
                      <a:pt x="11157" y="9385"/>
                    </a:lnTo>
                    <a:lnTo>
                      <a:pt x="11142" y="9399"/>
                    </a:lnTo>
                    <a:lnTo>
                      <a:pt x="11127" y="9412"/>
                    </a:lnTo>
                    <a:lnTo>
                      <a:pt x="11110" y="9424"/>
                    </a:lnTo>
                    <a:lnTo>
                      <a:pt x="11093" y="9435"/>
                    </a:lnTo>
                    <a:lnTo>
                      <a:pt x="11075" y="9444"/>
                    </a:lnTo>
                    <a:lnTo>
                      <a:pt x="11057" y="9453"/>
                    </a:lnTo>
                    <a:lnTo>
                      <a:pt x="11037" y="9460"/>
                    </a:lnTo>
                    <a:lnTo>
                      <a:pt x="11018" y="9466"/>
                    </a:lnTo>
                    <a:lnTo>
                      <a:pt x="10998" y="9471"/>
                    </a:lnTo>
                    <a:lnTo>
                      <a:pt x="10978" y="9476"/>
                    </a:lnTo>
                    <a:lnTo>
                      <a:pt x="10958" y="9478"/>
                    </a:lnTo>
                    <a:lnTo>
                      <a:pt x="10937" y="9479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Freeform 439">
                <a:extLst>
                  <a:ext uri="{FF2B5EF4-FFF2-40B4-BE49-F238E27FC236}">
                    <a16:creationId xmlns:a16="http://schemas.microsoft.com/office/drawing/2014/main" id="{A98D066C-4E72-4B26-8DBF-F17AE69C5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201" y="4220369"/>
                <a:ext cx="20637" cy="149225"/>
              </a:xfrm>
              <a:custGeom>
                <a:avLst/>
                <a:gdLst>
                  <a:gd name="T0" fmla="*/ 192 w 405"/>
                  <a:gd name="T1" fmla="*/ 3100 h 3100"/>
                  <a:gd name="T2" fmla="*/ 171 w 405"/>
                  <a:gd name="T3" fmla="*/ 3098 h 3100"/>
                  <a:gd name="T4" fmla="*/ 142 w 405"/>
                  <a:gd name="T5" fmla="*/ 3091 h 3100"/>
                  <a:gd name="T6" fmla="*/ 106 w 405"/>
                  <a:gd name="T7" fmla="*/ 3075 h 3100"/>
                  <a:gd name="T8" fmla="*/ 73 w 405"/>
                  <a:gd name="T9" fmla="*/ 3052 h 3100"/>
                  <a:gd name="T10" fmla="*/ 46 w 405"/>
                  <a:gd name="T11" fmla="*/ 3025 h 3100"/>
                  <a:gd name="T12" fmla="*/ 24 w 405"/>
                  <a:gd name="T13" fmla="*/ 2992 h 3100"/>
                  <a:gd name="T14" fmla="*/ 9 w 405"/>
                  <a:gd name="T15" fmla="*/ 2954 h 3100"/>
                  <a:gd name="T16" fmla="*/ 2 w 405"/>
                  <a:gd name="T17" fmla="*/ 2924 h 3100"/>
                  <a:gd name="T18" fmla="*/ 0 w 405"/>
                  <a:gd name="T19" fmla="*/ 2904 h 3100"/>
                  <a:gd name="T20" fmla="*/ 0 w 405"/>
                  <a:gd name="T21" fmla="*/ 200 h 3100"/>
                  <a:gd name="T22" fmla="*/ 1 w 405"/>
                  <a:gd name="T23" fmla="*/ 180 h 3100"/>
                  <a:gd name="T24" fmla="*/ 4 w 405"/>
                  <a:gd name="T25" fmla="*/ 158 h 3100"/>
                  <a:gd name="T26" fmla="*/ 16 w 405"/>
                  <a:gd name="T27" fmla="*/ 121 h 3100"/>
                  <a:gd name="T28" fmla="*/ 34 w 405"/>
                  <a:gd name="T29" fmla="*/ 87 h 3100"/>
                  <a:gd name="T30" fmla="*/ 59 w 405"/>
                  <a:gd name="T31" fmla="*/ 58 h 3100"/>
                  <a:gd name="T32" fmla="*/ 89 w 405"/>
                  <a:gd name="T33" fmla="*/ 33 h 3100"/>
                  <a:gd name="T34" fmla="*/ 124 w 405"/>
                  <a:gd name="T35" fmla="*/ 15 h 3100"/>
                  <a:gd name="T36" fmla="*/ 161 w 405"/>
                  <a:gd name="T37" fmla="*/ 4 h 3100"/>
                  <a:gd name="T38" fmla="*/ 203 w 405"/>
                  <a:gd name="T39" fmla="*/ 0 h 3100"/>
                  <a:gd name="T40" fmla="*/ 243 w 405"/>
                  <a:gd name="T41" fmla="*/ 4 h 3100"/>
                  <a:gd name="T42" fmla="*/ 281 w 405"/>
                  <a:gd name="T43" fmla="*/ 15 h 3100"/>
                  <a:gd name="T44" fmla="*/ 315 w 405"/>
                  <a:gd name="T45" fmla="*/ 33 h 3100"/>
                  <a:gd name="T46" fmla="*/ 346 w 405"/>
                  <a:gd name="T47" fmla="*/ 58 h 3100"/>
                  <a:gd name="T48" fmla="*/ 371 w 405"/>
                  <a:gd name="T49" fmla="*/ 87 h 3100"/>
                  <a:gd name="T50" fmla="*/ 389 w 405"/>
                  <a:gd name="T51" fmla="*/ 121 h 3100"/>
                  <a:gd name="T52" fmla="*/ 401 w 405"/>
                  <a:gd name="T53" fmla="*/ 158 h 3100"/>
                  <a:gd name="T54" fmla="*/ 404 w 405"/>
                  <a:gd name="T55" fmla="*/ 180 h 3100"/>
                  <a:gd name="T56" fmla="*/ 405 w 405"/>
                  <a:gd name="T57" fmla="*/ 200 h 3100"/>
                  <a:gd name="T58" fmla="*/ 405 w 405"/>
                  <a:gd name="T59" fmla="*/ 2904 h 3100"/>
                  <a:gd name="T60" fmla="*/ 403 w 405"/>
                  <a:gd name="T61" fmla="*/ 2924 h 3100"/>
                  <a:gd name="T62" fmla="*/ 396 w 405"/>
                  <a:gd name="T63" fmla="*/ 2954 h 3100"/>
                  <a:gd name="T64" fmla="*/ 381 w 405"/>
                  <a:gd name="T65" fmla="*/ 2992 h 3100"/>
                  <a:gd name="T66" fmla="*/ 359 w 405"/>
                  <a:gd name="T67" fmla="*/ 3024 h 3100"/>
                  <a:gd name="T68" fmla="*/ 332 w 405"/>
                  <a:gd name="T69" fmla="*/ 3052 h 3100"/>
                  <a:gd name="T70" fmla="*/ 299 w 405"/>
                  <a:gd name="T71" fmla="*/ 3074 h 3100"/>
                  <a:gd name="T72" fmla="*/ 263 w 405"/>
                  <a:gd name="T73" fmla="*/ 3091 h 3100"/>
                  <a:gd name="T74" fmla="*/ 234 w 405"/>
                  <a:gd name="T75" fmla="*/ 3098 h 3100"/>
                  <a:gd name="T76" fmla="*/ 214 w 405"/>
                  <a:gd name="T77" fmla="*/ 3100 h 3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5" h="3100">
                    <a:moveTo>
                      <a:pt x="203" y="3100"/>
                    </a:moveTo>
                    <a:lnTo>
                      <a:pt x="192" y="3100"/>
                    </a:lnTo>
                    <a:lnTo>
                      <a:pt x="181" y="3099"/>
                    </a:lnTo>
                    <a:lnTo>
                      <a:pt x="171" y="3098"/>
                    </a:lnTo>
                    <a:lnTo>
                      <a:pt x="162" y="3096"/>
                    </a:lnTo>
                    <a:lnTo>
                      <a:pt x="142" y="3091"/>
                    </a:lnTo>
                    <a:lnTo>
                      <a:pt x="124" y="3083"/>
                    </a:lnTo>
                    <a:lnTo>
                      <a:pt x="106" y="3075"/>
                    </a:lnTo>
                    <a:lnTo>
                      <a:pt x="89" y="3064"/>
                    </a:lnTo>
                    <a:lnTo>
                      <a:pt x="73" y="3052"/>
                    </a:lnTo>
                    <a:lnTo>
                      <a:pt x="59" y="3039"/>
                    </a:lnTo>
                    <a:lnTo>
                      <a:pt x="46" y="3025"/>
                    </a:lnTo>
                    <a:lnTo>
                      <a:pt x="34" y="3009"/>
                    </a:lnTo>
                    <a:lnTo>
                      <a:pt x="24" y="2992"/>
                    </a:lnTo>
                    <a:lnTo>
                      <a:pt x="16" y="2974"/>
                    </a:lnTo>
                    <a:lnTo>
                      <a:pt x="9" y="2954"/>
                    </a:lnTo>
                    <a:lnTo>
                      <a:pt x="4" y="2934"/>
                    </a:lnTo>
                    <a:lnTo>
                      <a:pt x="2" y="2924"/>
                    </a:lnTo>
                    <a:lnTo>
                      <a:pt x="1" y="2914"/>
                    </a:lnTo>
                    <a:lnTo>
                      <a:pt x="0" y="2904"/>
                    </a:lnTo>
                    <a:lnTo>
                      <a:pt x="0" y="2893"/>
                    </a:lnTo>
                    <a:lnTo>
                      <a:pt x="0" y="200"/>
                    </a:lnTo>
                    <a:lnTo>
                      <a:pt x="0" y="190"/>
                    </a:lnTo>
                    <a:lnTo>
                      <a:pt x="1" y="180"/>
                    </a:lnTo>
                    <a:lnTo>
                      <a:pt x="2" y="169"/>
                    </a:lnTo>
                    <a:lnTo>
                      <a:pt x="4" y="158"/>
                    </a:lnTo>
                    <a:lnTo>
                      <a:pt x="9" y="139"/>
                    </a:lnTo>
                    <a:lnTo>
                      <a:pt x="16" y="121"/>
                    </a:lnTo>
                    <a:lnTo>
                      <a:pt x="24" y="103"/>
                    </a:lnTo>
                    <a:lnTo>
                      <a:pt x="34" y="87"/>
                    </a:lnTo>
                    <a:lnTo>
                      <a:pt x="46" y="72"/>
                    </a:lnTo>
                    <a:lnTo>
                      <a:pt x="59" y="58"/>
                    </a:lnTo>
                    <a:lnTo>
                      <a:pt x="73" y="44"/>
                    </a:lnTo>
                    <a:lnTo>
                      <a:pt x="89" y="33"/>
                    </a:lnTo>
                    <a:lnTo>
                      <a:pt x="106" y="23"/>
                    </a:lnTo>
                    <a:lnTo>
                      <a:pt x="124" y="15"/>
                    </a:lnTo>
                    <a:lnTo>
                      <a:pt x="142" y="9"/>
                    </a:lnTo>
                    <a:lnTo>
                      <a:pt x="161" y="4"/>
                    </a:lnTo>
                    <a:lnTo>
                      <a:pt x="181" y="1"/>
                    </a:lnTo>
                    <a:lnTo>
                      <a:pt x="203" y="0"/>
                    </a:lnTo>
                    <a:lnTo>
                      <a:pt x="224" y="1"/>
                    </a:lnTo>
                    <a:lnTo>
                      <a:pt x="243" y="4"/>
                    </a:lnTo>
                    <a:lnTo>
                      <a:pt x="263" y="9"/>
                    </a:lnTo>
                    <a:lnTo>
                      <a:pt x="281" y="15"/>
                    </a:lnTo>
                    <a:lnTo>
                      <a:pt x="299" y="23"/>
                    </a:lnTo>
                    <a:lnTo>
                      <a:pt x="315" y="33"/>
                    </a:lnTo>
                    <a:lnTo>
                      <a:pt x="332" y="44"/>
                    </a:lnTo>
                    <a:lnTo>
                      <a:pt x="346" y="58"/>
                    </a:lnTo>
                    <a:lnTo>
                      <a:pt x="359" y="72"/>
                    </a:lnTo>
                    <a:lnTo>
                      <a:pt x="371" y="87"/>
                    </a:lnTo>
                    <a:lnTo>
                      <a:pt x="381" y="103"/>
                    </a:lnTo>
                    <a:lnTo>
                      <a:pt x="389" y="121"/>
                    </a:lnTo>
                    <a:lnTo>
                      <a:pt x="396" y="139"/>
                    </a:lnTo>
                    <a:lnTo>
                      <a:pt x="401" y="158"/>
                    </a:lnTo>
                    <a:lnTo>
                      <a:pt x="403" y="169"/>
                    </a:lnTo>
                    <a:lnTo>
                      <a:pt x="404" y="180"/>
                    </a:lnTo>
                    <a:lnTo>
                      <a:pt x="405" y="190"/>
                    </a:lnTo>
                    <a:lnTo>
                      <a:pt x="405" y="200"/>
                    </a:lnTo>
                    <a:lnTo>
                      <a:pt x="405" y="2893"/>
                    </a:lnTo>
                    <a:lnTo>
                      <a:pt x="405" y="2904"/>
                    </a:lnTo>
                    <a:lnTo>
                      <a:pt x="404" y="2914"/>
                    </a:lnTo>
                    <a:lnTo>
                      <a:pt x="403" y="2924"/>
                    </a:lnTo>
                    <a:lnTo>
                      <a:pt x="401" y="2934"/>
                    </a:lnTo>
                    <a:lnTo>
                      <a:pt x="396" y="2954"/>
                    </a:lnTo>
                    <a:lnTo>
                      <a:pt x="389" y="2974"/>
                    </a:lnTo>
                    <a:lnTo>
                      <a:pt x="381" y="2992"/>
                    </a:lnTo>
                    <a:lnTo>
                      <a:pt x="371" y="3009"/>
                    </a:lnTo>
                    <a:lnTo>
                      <a:pt x="359" y="3024"/>
                    </a:lnTo>
                    <a:lnTo>
                      <a:pt x="346" y="3039"/>
                    </a:lnTo>
                    <a:lnTo>
                      <a:pt x="332" y="3052"/>
                    </a:lnTo>
                    <a:lnTo>
                      <a:pt x="316" y="3064"/>
                    </a:lnTo>
                    <a:lnTo>
                      <a:pt x="299" y="3074"/>
                    </a:lnTo>
                    <a:lnTo>
                      <a:pt x="281" y="3083"/>
                    </a:lnTo>
                    <a:lnTo>
                      <a:pt x="263" y="3091"/>
                    </a:lnTo>
                    <a:lnTo>
                      <a:pt x="244" y="3096"/>
                    </a:lnTo>
                    <a:lnTo>
                      <a:pt x="234" y="3098"/>
                    </a:lnTo>
                    <a:lnTo>
                      <a:pt x="224" y="3099"/>
                    </a:lnTo>
                    <a:lnTo>
                      <a:pt x="214" y="3100"/>
                    </a:lnTo>
                    <a:lnTo>
                      <a:pt x="203" y="310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Freeform 440">
                <a:extLst>
                  <a:ext uri="{FF2B5EF4-FFF2-40B4-BE49-F238E27FC236}">
                    <a16:creationId xmlns:a16="http://schemas.microsoft.com/office/drawing/2014/main" id="{1046A821-D84B-4086-8F3C-03B466253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201" y="4399756"/>
                <a:ext cx="20637" cy="55563"/>
              </a:xfrm>
              <a:custGeom>
                <a:avLst/>
                <a:gdLst>
                  <a:gd name="T0" fmla="*/ 181 w 405"/>
                  <a:gd name="T1" fmla="*/ 1142 h 1143"/>
                  <a:gd name="T2" fmla="*/ 142 w 405"/>
                  <a:gd name="T3" fmla="*/ 1134 h 1143"/>
                  <a:gd name="T4" fmla="*/ 106 w 405"/>
                  <a:gd name="T5" fmla="*/ 1120 h 1143"/>
                  <a:gd name="T6" fmla="*/ 73 w 405"/>
                  <a:gd name="T7" fmla="*/ 1098 h 1143"/>
                  <a:gd name="T8" fmla="*/ 46 w 405"/>
                  <a:gd name="T9" fmla="*/ 1071 h 1143"/>
                  <a:gd name="T10" fmla="*/ 24 w 405"/>
                  <a:gd name="T11" fmla="*/ 1040 h 1143"/>
                  <a:gd name="T12" fmla="*/ 9 w 405"/>
                  <a:gd name="T13" fmla="*/ 1004 h 1143"/>
                  <a:gd name="T14" fmla="*/ 2 w 405"/>
                  <a:gd name="T15" fmla="*/ 974 h 1143"/>
                  <a:gd name="T16" fmla="*/ 0 w 405"/>
                  <a:gd name="T17" fmla="*/ 953 h 1143"/>
                  <a:gd name="T18" fmla="*/ 0 w 405"/>
                  <a:gd name="T19" fmla="*/ 200 h 1143"/>
                  <a:gd name="T20" fmla="*/ 1 w 405"/>
                  <a:gd name="T21" fmla="*/ 180 h 1143"/>
                  <a:gd name="T22" fmla="*/ 4 w 405"/>
                  <a:gd name="T23" fmla="*/ 160 h 1143"/>
                  <a:gd name="T24" fmla="*/ 16 w 405"/>
                  <a:gd name="T25" fmla="*/ 123 h 1143"/>
                  <a:gd name="T26" fmla="*/ 34 w 405"/>
                  <a:gd name="T27" fmla="*/ 90 h 1143"/>
                  <a:gd name="T28" fmla="*/ 59 w 405"/>
                  <a:gd name="T29" fmla="*/ 60 h 1143"/>
                  <a:gd name="T30" fmla="*/ 89 w 405"/>
                  <a:gd name="T31" fmla="*/ 34 h 1143"/>
                  <a:gd name="T32" fmla="*/ 124 w 405"/>
                  <a:gd name="T33" fmla="*/ 16 h 1143"/>
                  <a:gd name="T34" fmla="*/ 161 w 405"/>
                  <a:gd name="T35" fmla="*/ 4 h 1143"/>
                  <a:gd name="T36" fmla="*/ 181 w 405"/>
                  <a:gd name="T37" fmla="*/ 1 h 1143"/>
                  <a:gd name="T38" fmla="*/ 203 w 405"/>
                  <a:gd name="T39" fmla="*/ 0 h 1143"/>
                  <a:gd name="T40" fmla="*/ 224 w 405"/>
                  <a:gd name="T41" fmla="*/ 1 h 1143"/>
                  <a:gd name="T42" fmla="*/ 243 w 405"/>
                  <a:gd name="T43" fmla="*/ 4 h 1143"/>
                  <a:gd name="T44" fmla="*/ 281 w 405"/>
                  <a:gd name="T45" fmla="*/ 16 h 1143"/>
                  <a:gd name="T46" fmla="*/ 315 w 405"/>
                  <a:gd name="T47" fmla="*/ 34 h 1143"/>
                  <a:gd name="T48" fmla="*/ 346 w 405"/>
                  <a:gd name="T49" fmla="*/ 60 h 1143"/>
                  <a:gd name="T50" fmla="*/ 371 w 405"/>
                  <a:gd name="T51" fmla="*/ 90 h 1143"/>
                  <a:gd name="T52" fmla="*/ 389 w 405"/>
                  <a:gd name="T53" fmla="*/ 123 h 1143"/>
                  <a:gd name="T54" fmla="*/ 401 w 405"/>
                  <a:gd name="T55" fmla="*/ 160 h 1143"/>
                  <a:gd name="T56" fmla="*/ 404 w 405"/>
                  <a:gd name="T57" fmla="*/ 180 h 1143"/>
                  <a:gd name="T58" fmla="*/ 405 w 405"/>
                  <a:gd name="T59" fmla="*/ 200 h 1143"/>
                  <a:gd name="T60" fmla="*/ 405 w 405"/>
                  <a:gd name="T61" fmla="*/ 953 h 1143"/>
                  <a:gd name="T62" fmla="*/ 403 w 405"/>
                  <a:gd name="T63" fmla="*/ 974 h 1143"/>
                  <a:gd name="T64" fmla="*/ 396 w 405"/>
                  <a:gd name="T65" fmla="*/ 1004 h 1143"/>
                  <a:gd name="T66" fmla="*/ 381 w 405"/>
                  <a:gd name="T67" fmla="*/ 1040 h 1143"/>
                  <a:gd name="T68" fmla="*/ 359 w 405"/>
                  <a:gd name="T69" fmla="*/ 1071 h 1143"/>
                  <a:gd name="T70" fmla="*/ 332 w 405"/>
                  <a:gd name="T71" fmla="*/ 1098 h 1143"/>
                  <a:gd name="T72" fmla="*/ 299 w 405"/>
                  <a:gd name="T73" fmla="*/ 1120 h 1143"/>
                  <a:gd name="T74" fmla="*/ 263 w 405"/>
                  <a:gd name="T75" fmla="*/ 1134 h 1143"/>
                  <a:gd name="T76" fmla="*/ 224 w 405"/>
                  <a:gd name="T77" fmla="*/ 1142 h 1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5" h="1143">
                    <a:moveTo>
                      <a:pt x="203" y="1143"/>
                    </a:moveTo>
                    <a:lnTo>
                      <a:pt x="181" y="1142"/>
                    </a:lnTo>
                    <a:lnTo>
                      <a:pt x="162" y="1139"/>
                    </a:lnTo>
                    <a:lnTo>
                      <a:pt x="142" y="1134"/>
                    </a:lnTo>
                    <a:lnTo>
                      <a:pt x="124" y="1128"/>
                    </a:lnTo>
                    <a:lnTo>
                      <a:pt x="106" y="1120"/>
                    </a:lnTo>
                    <a:lnTo>
                      <a:pt x="89" y="1110"/>
                    </a:lnTo>
                    <a:lnTo>
                      <a:pt x="73" y="1098"/>
                    </a:lnTo>
                    <a:lnTo>
                      <a:pt x="59" y="1085"/>
                    </a:lnTo>
                    <a:lnTo>
                      <a:pt x="46" y="1071"/>
                    </a:lnTo>
                    <a:lnTo>
                      <a:pt x="34" y="1056"/>
                    </a:lnTo>
                    <a:lnTo>
                      <a:pt x="24" y="1040"/>
                    </a:lnTo>
                    <a:lnTo>
                      <a:pt x="16" y="1022"/>
                    </a:lnTo>
                    <a:lnTo>
                      <a:pt x="9" y="1004"/>
                    </a:lnTo>
                    <a:lnTo>
                      <a:pt x="4" y="983"/>
                    </a:lnTo>
                    <a:lnTo>
                      <a:pt x="2" y="974"/>
                    </a:lnTo>
                    <a:lnTo>
                      <a:pt x="1" y="963"/>
                    </a:lnTo>
                    <a:lnTo>
                      <a:pt x="0" y="953"/>
                    </a:lnTo>
                    <a:lnTo>
                      <a:pt x="0" y="943"/>
                    </a:lnTo>
                    <a:lnTo>
                      <a:pt x="0" y="200"/>
                    </a:lnTo>
                    <a:lnTo>
                      <a:pt x="0" y="190"/>
                    </a:lnTo>
                    <a:lnTo>
                      <a:pt x="1" y="180"/>
                    </a:lnTo>
                    <a:lnTo>
                      <a:pt x="2" y="171"/>
                    </a:lnTo>
                    <a:lnTo>
                      <a:pt x="4" y="160"/>
                    </a:lnTo>
                    <a:lnTo>
                      <a:pt x="9" y="141"/>
                    </a:lnTo>
                    <a:lnTo>
                      <a:pt x="16" y="123"/>
                    </a:lnTo>
                    <a:lnTo>
                      <a:pt x="24" y="106"/>
                    </a:lnTo>
                    <a:lnTo>
                      <a:pt x="34" y="90"/>
                    </a:lnTo>
                    <a:lnTo>
                      <a:pt x="46" y="74"/>
                    </a:lnTo>
                    <a:lnTo>
                      <a:pt x="59" y="60"/>
                    </a:lnTo>
                    <a:lnTo>
                      <a:pt x="73" y="46"/>
                    </a:lnTo>
                    <a:lnTo>
                      <a:pt x="89" y="34"/>
                    </a:lnTo>
                    <a:lnTo>
                      <a:pt x="106" y="24"/>
                    </a:lnTo>
                    <a:lnTo>
                      <a:pt x="124" y="16"/>
                    </a:lnTo>
                    <a:lnTo>
                      <a:pt x="142" y="9"/>
                    </a:lnTo>
                    <a:lnTo>
                      <a:pt x="161" y="4"/>
                    </a:lnTo>
                    <a:lnTo>
                      <a:pt x="171" y="2"/>
                    </a:lnTo>
                    <a:lnTo>
                      <a:pt x="181" y="1"/>
                    </a:lnTo>
                    <a:lnTo>
                      <a:pt x="191" y="0"/>
                    </a:lnTo>
                    <a:lnTo>
                      <a:pt x="203" y="0"/>
                    </a:lnTo>
                    <a:lnTo>
                      <a:pt x="213" y="0"/>
                    </a:lnTo>
                    <a:lnTo>
                      <a:pt x="224" y="1"/>
                    </a:lnTo>
                    <a:lnTo>
                      <a:pt x="234" y="2"/>
                    </a:lnTo>
                    <a:lnTo>
                      <a:pt x="243" y="4"/>
                    </a:lnTo>
                    <a:lnTo>
                      <a:pt x="263" y="9"/>
                    </a:lnTo>
                    <a:lnTo>
                      <a:pt x="281" y="16"/>
                    </a:lnTo>
                    <a:lnTo>
                      <a:pt x="299" y="24"/>
                    </a:lnTo>
                    <a:lnTo>
                      <a:pt x="315" y="34"/>
                    </a:lnTo>
                    <a:lnTo>
                      <a:pt x="332" y="46"/>
                    </a:lnTo>
                    <a:lnTo>
                      <a:pt x="346" y="60"/>
                    </a:lnTo>
                    <a:lnTo>
                      <a:pt x="359" y="74"/>
                    </a:lnTo>
                    <a:lnTo>
                      <a:pt x="371" y="90"/>
                    </a:lnTo>
                    <a:lnTo>
                      <a:pt x="381" y="106"/>
                    </a:lnTo>
                    <a:lnTo>
                      <a:pt x="389" y="123"/>
                    </a:lnTo>
                    <a:lnTo>
                      <a:pt x="396" y="141"/>
                    </a:lnTo>
                    <a:lnTo>
                      <a:pt x="401" y="160"/>
                    </a:lnTo>
                    <a:lnTo>
                      <a:pt x="403" y="171"/>
                    </a:lnTo>
                    <a:lnTo>
                      <a:pt x="404" y="180"/>
                    </a:lnTo>
                    <a:lnTo>
                      <a:pt x="405" y="190"/>
                    </a:lnTo>
                    <a:lnTo>
                      <a:pt x="405" y="200"/>
                    </a:lnTo>
                    <a:lnTo>
                      <a:pt x="405" y="943"/>
                    </a:lnTo>
                    <a:lnTo>
                      <a:pt x="405" y="953"/>
                    </a:lnTo>
                    <a:lnTo>
                      <a:pt x="404" y="963"/>
                    </a:lnTo>
                    <a:lnTo>
                      <a:pt x="403" y="974"/>
                    </a:lnTo>
                    <a:lnTo>
                      <a:pt x="401" y="983"/>
                    </a:lnTo>
                    <a:lnTo>
                      <a:pt x="396" y="1004"/>
                    </a:lnTo>
                    <a:lnTo>
                      <a:pt x="389" y="1022"/>
                    </a:lnTo>
                    <a:lnTo>
                      <a:pt x="381" y="1040"/>
                    </a:lnTo>
                    <a:lnTo>
                      <a:pt x="371" y="1056"/>
                    </a:lnTo>
                    <a:lnTo>
                      <a:pt x="359" y="1071"/>
                    </a:lnTo>
                    <a:lnTo>
                      <a:pt x="346" y="1085"/>
                    </a:lnTo>
                    <a:lnTo>
                      <a:pt x="332" y="1098"/>
                    </a:lnTo>
                    <a:lnTo>
                      <a:pt x="316" y="1110"/>
                    </a:lnTo>
                    <a:lnTo>
                      <a:pt x="299" y="1120"/>
                    </a:lnTo>
                    <a:lnTo>
                      <a:pt x="281" y="1128"/>
                    </a:lnTo>
                    <a:lnTo>
                      <a:pt x="263" y="1134"/>
                    </a:lnTo>
                    <a:lnTo>
                      <a:pt x="244" y="1139"/>
                    </a:lnTo>
                    <a:lnTo>
                      <a:pt x="224" y="1142"/>
                    </a:lnTo>
                    <a:lnTo>
                      <a:pt x="203" y="114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Freeform 441">
                <a:extLst>
                  <a:ext uri="{FF2B5EF4-FFF2-40B4-BE49-F238E27FC236}">
                    <a16:creationId xmlns:a16="http://schemas.microsoft.com/office/drawing/2014/main" id="{A9992B82-76F9-446F-A9AA-07B529DA0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988" y="4382294"/>
                <a:ext cx="22225" cy="22225"/>
              </a:xfrm>
              <a:custGeom>
                <a:avLst/>
                <a:gdLst>
                  <a:gd name="T0" fmla="*/ 454 w 455"/>
                  <a:gd name="T1" fmla="*/ 252 h 457"/>
                  <a:gd name="T2" fmla="*/ 448 w 455"/>
                  <a:gd name="T3" fmla="*/ 286 h 457"/>
                  <a:gd name="T4" fmla="*/ 437 w 455"/>
                  <a:gd name="T5" fmla="*/ 318 h 457"/>
                  <a:gd name="T6" fmla="*/ 422 w 455"/>
                  <a:gd name="T7" fmla="*/ 348 h 457"/>
                  <a:gd name="T8" fmla="*/ 403 w 455"/>
                  <a:gd name="T9" fmla="*/ 374 h 457"/>
                  <a:gd name="T10" fmla="*/ 381 w 455"/>
                  <a:gd name="T11" fmla="*/ 398 h 457"/>
                  <a:gd name="T12" fmla="*/ 355 w 455"/>
                  <a:gd name="T13" fmla="*/ 419 h 457"/>
                  <a:gd name="T14" fmla="*/ 326 w 455"/>
                  <a:gd name="T15" fmla="*/ 435 h 457"/>
                  <a:gd name="T16" fmla="*/ 295 w 455"/>
                  <a:gd name="T17" fmla="*/ 447 h 457"/>
                  <a:gd name="T18" fmla="*/ 262 w 455"/>
                  <a:gd name="T19" fmla="*/ 454 h 457"/>
                  <a:gd name="T20" fmla="*/ 228 w 455"/>
                  <a:gd name="T21" fmla="*/ 457 h 457"/>
                  <a:gd name="T22" fmla="*/ 192 w 455"/>
                  <a:gd name="T23" fmla="*/ 454 h 457"/>
                  <a:gd name="T24" fmla="*/ 160 w 455"/>
                  <a:gd name="T25" fmla="*/ 447 h 457"/>
                  <a:gd name="T26" fmla="*/ 129 w 455"/>
                  <a:gd name="T27" fmla="*/ 435 h 457"/>
                  <a:gd name="T28" fmla="*/ 99 w 455"/>
                  <a:gd name="T29" fmla="*/ 419 h 457"/>
                  <a:gd name="T30" fmla="*/ 74 w 455"/>
                  <a:gd name="T31" fmla="*/ 398 h 457"/>
                  <a:gd name="T32" fmla="*/ 51 w 455"/>
                  <a:gd name="T33" fmla="*/ 374 h 457"/>
                  <a:gd name="T34" fmla="*/ 32 w 455"/>
                  <a:gd name="T35" fmla="*/ 348 h 457"/>
                  <a:gd name="T36" fmla="*/ 17 w 455"/>
                  <a:gd name="T37" fmla="*/ 318 h 457"/>
                  <a:gd name="T38" fmla="*/ 7 w 455"/>
                  <a:gd name="T39" fmla="*/ 286 h 457"/>
                  <a:gd name="T40" fmla="*/ 1 w 455"/>
                  <a:gd name="T41" fmla="*/ 252 h 457"/>
                  <a:gd name="T42" fmla="*/ 0 w 455"/>
                  <a:gd name="T43" fmla="*/ 217 h 457"/>
                  <a:gd name="T44" fmla="*/ 4 w 455"/>
                  <a:gd name="T45" fmla="*/ 184 h 457"/>
                  <a:gd name="T46" fmla="*/ 13 w 455"/>
                  <a:gd name="T47" fmla="*/ 151 h 457"/>
                  <a:gd name="T48" fmla="*/ 27 w 455"/>
                  <a:gd name="T49" fmla="*/ 121 h 457"/>
                  <a:gd name="T50" fmla="*/ 44 w 455"/>
                  <a:gd name="T51" fmla="*/ 94 h 457"/>
                  <a:gd name="T52" fmla="*/ 66 w 455"/>
                  <a:gd name="T53" fmla="*/ 69 h 457"/>
                  <a:gd name="T54" fmla="*/ 90 w 455"/>
                  <a:gd name="T55" fmla="*/ 46 h 457"/>
                  <a:gd name="T56" fmla="*/ 119 w 455"/>
                  <a:gd name="T57" fmla="*/ 28 h 457"/>
                  <a:gd name="T58" fmla="*/ 149 w 455"/>
                  <a:gd name="T59" fmla="*/ 14 h 457"/>
                  <a:gd name="T60" fmla="*/ 181 w 455"/>
                  <a:gd name="T61" fmla="*/ 4 h 457"/>
                  <a:gd name="T62" fmla="*/ 215 w 455"/>
                  <a:gd name="T63" fmla="*/ 0 h 457"/>
                  <a:gd name="T64" fmla="*/ 251 w 455"/>
                  <a:gd name="T65" fmla="*/ 1 h 457"/>
                  <a:gd name="T66" fmla="*/ 284 w 455"/>
                  <a:gd name="T67" fmla="*/ 7 h 457"/>
                  <a:gd name="T68" fmla="*/ 316 w 455"/>
                  <a:gd name="T69" fmla="*/ 18 h 457"/>
                  <a:gd name="T70" fmla="*/ 346 w 455"/>
                  <a:gd name="T71" fmla="*/ 33 h 457"/>
                  <a:gd name="T72" fmla="*/ 373 w 455"/>
                  <a:gd name="T73" fmla="*/ 53 h 457"/>
                  <a:gd name="T74" fmla="*/ 396 w 455"/>
                  <a:gd name="T75" fmla="*/ 77 h 457"/>
                  <a:gd name="T76" fmla="*/ 416 w 455"/>
                  <a:gd name="T77" fmla="*/ 103 h 457"/>
                  <a:gd name="T78" fmla="*/ 433 w 455"/>
                  <a:gd name="T79" fmla="*/ 131 h 457"/>
                  <a:gd name="T80" fmla="*/ 445 w 455"/>
                  <a:gd name="T81" fmla="*/ 162 h 457"/>
                  <a:gd name="T82" fmla="*/ 452 w 455"/>
                  <a:gd name="T83" fmla="*/ 195 h 457"/>
                  <a:gd name="T84" fmla="*/ 455 w 455"/>
                  <a:gd name="T85" fmla="*/ 228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55" h="457">
                    <a:moveTo>
                      <a:pt x="455" y="228"/>
                    </a:moveTo>
                    <a:lnTo>
                      <a:pt x="455" y="240"/>
                    </a:lnTo>
                    <a:lnTo>
                      <a:pt x="454" y="252"/>
                    </a:lnTo>
                    <a:lnTo>
                      <a:pt x="452" y="263"/>
                    </a:lnTo>
                    <a:lnTo>
                      <a:pt x="450" y="275"/>
                    </a:lnTo>
                    <a:lnTo>
                      <a:pt x="448" y="286"/>
                    </a:lnTo>
                    <a:lnTo>
                      <a:pt x="445" y="297"/>
                    </a:lnTo>
                    <a:lnTo>
                      <a:pt x="441" y="308"/>
                    </a:lnTo>
                    <a:lnTo>
                      <a:pt x="437" y="318"/>
                    </a:lnTo>
                    <a:lnTo>
                      <a:pt x="433" y="328"/>
                    </a:lnTo>
                    <a:lnTo>
                      <a:pt x="428" y="338"/>
                    </a:lnTo>
                    <a:lnTo>
                      <a:pt x="422" y="348"/>
                    </a:lnTo>
                    <a:lnTo>
                      <a:pt x="416" y="357"/>
                    </a:lnTo>
                    <a:lnTo>
                      <a:pt x="410" y="366"/>
                    </a:lnTo>
                    <a:lnTo>
                      <a:pt x="403" y="374"/>
                    </a:lnTo>
                    <a:lnTo>
                      <a:pt x="396" y="383"/>
                    </a:lnTo>
                    <a:lnTo>
                      <a:pt x="389" y="390"/>
                    </a:lnTo>
                    <a:lnTo>
                      <a:pt x="381" y="398"/>
                    </a:lnTo>
                    <a:lnTo>
                      <a:pt x="373" y="405"/>
                    </a:lnTo>
                    <a:lnTo>
                      <a:pt x="364" y="411"/>
                    </a:lnTo>
                    <a:lnTo>
                      <a:pt x="355" y="419"/>
                    </a:lnTo>
                    <a:lnTo>
                      <a:pt x="346" y="425"/>
                    </a:lnTo>
                    <a:lnTo>
                      <a:pt x="336" y="430"/>
                    </a:lnTo>
                    <a:lnTo>
                      <a:pt x="326" y="435"/>
                    </a:lnTo>
                    <a:lnTo>
                      <a:pt x="316" y="439"/>
                    </a:lnTo>
                    <a:lnTo>
                      <a:pt x="306" y="443"/>
                    </a:lnTo>
                    <a:lnTo>
                      <a:pt x="295" y="447"/>
                    </a:lnTo>
                    <a:lnTo>
                      <a:pt x="284" y="450"/>
                    </a:lnTo>
                    <a:lnTo>
                      <a:pt x="274" y="452"/>
                    </a:lnTo>
                    <a:lnTo>
                      <a:pt x="262" y="454"/>
                    </a:lnTo>
                    <a:lnTo>
                      <a:pt x="251" y="456"/>
                    </a:lnTo>
                    <a:lnTo>
                      <a:pt x="240" y="457"/>
                    </a:lnTo>
                    <a:lnTo>
                      <a:pt x="228" y="457"/>
                    </a:lnTo>
                    <a:lnTo>
                      <a:pt x="215" y="457"/>
                    </a:lnTo>
                    <a:lnTo>
                      <a:pt x="204" y="456"/>
                    </a:lnTo>
                    <a:lnTo>
                      <a:pt x="192" y="454"/>
                    </a:lnTo>
                    <a:lnTo>
                      <a:pt x="181" y="452"/>
                    </a:lnTo>
                    <a:lnTo>
                      <a:pt x="170" y="450"/>
                    </a:lnTo>
                    <a:lnTo>
                      <a:pt x="160" y="447"/>
                    </a:lnTo>
                    <a:lnTo>
                      <a:pt x="149" y="443"/>
                    </a:lnTo>
                    <a:lnTo>
                      <a:pt x="139" y="439"/>
                    </a:lnTo>
                    <a:lnTo>
                      <a:pt x="129" y="435"/>
                    </a:lnTo>
                    <a:lnTo>
                      <a:pt x="119" y="430"/>
                    </a:lnTo>
                    <a:lnTo>
                      <a:pt x="110" y="425"/>
                    </a:lnTo>
                    <a:lnTo>
                      <a:pt x="99" y="419"/>
                    </a:lnTo>
                    <a:lnTo>
                      <a:pt x="90" y="411"/>
                    </a:lnTo>
                    <a:lnTo>
                      <a:pt x="82" y="405"/>
                    </a:lnTo>
                    <a:lnTo>
                      <a:pt x="74" y="398"/>
                    </a:lnTo>
                    <a:lnTo>
                      <a:pt x="66" y="390"/>
                    </a:lnTo>
                    <a:lnTo>
                      <a:pt x="58" y="383"/>
                    </a:lnTo>
                    <a:lnTo>
                      <a:pt x="51" y="374"/>
                    </a:lnTo>
                    <a:lnTo>
                      <a:pt x="44" y="366"/>
                    </a:lnTo>
                    <a:lnTo>
                      <a:pt x="38" y="357"/>
                    </a:lnTo>
                    <a:lnTo>
                      <a:pt x="32" y="348"/>
                    </a:lnTo>
                    <a:lnTo>
                      <a:pt x="27" y="338"/>
                    </a:lnTo>
                    <a:lnTo>
                      <a:pt x="22" y="328"/>
                    </a:lnTo>
                    <a:lnTo>
                      <a:pt x="17" y="318"/>
                    </a:lnTo>
                    <a:lnTo>
                      <a:pt x="13" y="308"/>
                    </a:lnTo>
                    <a:lnTo>
                      <a:pt x="10" y="297"/>
                    </a:lnTo>
                    <a:lnTo>
                      <a:pt x="7" y="286"/>
                    </a:lnTo>
                    <a:lnTo>
                      <a:pt x="4" y="275"/>
                    </a:lnTo>
                    <a:lnTo>
                      <a:pt x="2" y="263"/>
                    </a:lnTo>
                    <a:lnTo>
                      <a:pt x="1" y="252"/>
                    </a:lnTo>
                    <a:lnTo>
                      <a:pt x="0" y="240"/>
                    </a:lnTo>
                    <a:lnTo>
                      <a:pt x="0" y="228"/>
                    </a:lnTo>
                    <a:lnTo>
                      <a:pt x="0" y="217"/>
                    </a:lnTo>
                    <a:lnTo>
                      <a:pt x="1" y="206"/>
                    </a:lnTo>
                    <a:lnTo>
                      <a:pt x="2" y="195"/>
                    </a:lnTo>
                    <a:lnTo>
                      <a:pt x="4" y="184"/>
                    </a:lnTo>
                    <a:lnTo>
                      <a:pt x="7" y="172"/>
                    </a:lnTo>
                    <a:lnTo>
                      <a:pt x="10" y="162"/>
                    </a:lnTo>
                    <a:lnTo>
                      <a:pt x="13" y="151"/>
                    </a:lnTo>
                    <a:lnTo>
                      <a:pt x="17" y="141"/>
                    </a:lnTo>
                    <a:lnTo>
                      <a:pt x="22" y="131"/>
                    </a:lnTo>
                    <a:lnTo>
                      <a:pt x="27" y="121"/>
                    </a:lnTo>
                    <a:lnTo>
                      <a:pt x="32" y="112"/>
                    </a:lnTo>
                    <a:lnTo>
                      <a:pt x="38" y="103"/>
                    </a:lnTo>
                    <a:lnTo>
                      <a:pt x="44" y="94"/>
                    </a:lnTo>
                    <a:lnTo>
                      <a:pt x="51" y="85"/>
                    </a:lnTo>
                    <a:lnTo>
                      <a:pt x="58" y="77"/>
                    </a:lnTo>
                    <a:lnTo>
                      <a:pt x="66" y="69"/>
                    </a:lnTo>
                    <a:lnTo>
                      <a:pt x="74" y="60"/>
                    </a:lnTo>
                    <a:lnTo>
                      <a:pt x="82" y="53"/>
                    </a:lnTo>
                    <a:lnTo>
                      <a:pt x="90" y="46"/>
                    </a:lnTo>
                    <a:lnTo>
                      <a:pt x="99" y="40"/>
                    </a:lnTo>
                    <a:lnTo>
                      <a:pt x="110" y="33"/>
                    </a:lnTo>
                    <a:lnTo>
                      <a:pt x="119" y="28"/>
                    </a:lnTo>
                    <a:lnTo>
                      <a:pt x="129" y="23"/>
                    </a:lnTo>
                    <a:lnTo>
                      <a:pt x="139" y="18"/>
                    </a:lnTo>
                    <a:lnTo>
                      <a:pt x="149" y="14"/>
                    </a:lnTo>
                    <a:lnTo>
                      <a:pt x="160" y="10"/>
                    </a:lnTo>
                    <a:lnTo>
                      <a:pt x="170" y="7"/>
                    </a:lnTo>
                    <a:lnTo>
                      <a:pt x="181" y="4"/>
                    </a:lnTo>
                    <a:lnTo>
                      <a:pt x="192" y="2"/>
                    </a:lnTo>
                    <a:lnTo>
                      <a:pt x="204" y="1"/>
                    </a:lnTo>
                    <a:lnTo>
                      <a:pt x="215" y="0"/>
                    </a:lnTo>
                    <a:lnTo>
                      <a:pt x="228" y="0"/>
                    </a:lnTo>
                    <a:lnTo>
                      <a:pt x="240" y="0"/>
                    </a:lnTo>
                    <a:lnTo>
                      <a:pt x="251" y="1"/>
                    </a:lnTo>
                    <a:lnTo>
                      <a:pt x="262" y="2"/>
                    </a:lnTo>
                    <a:lnTo>
                      <a:pt x="274" y="4"/>
                    </a:lnTo>
                    <a:lnTo>
                      <a:pt x="284" y="7"/>
                    </a:lnTo>
                    <a:lnTo>
                      <a:pt x="295" y="10"/>
                    </a:lnTo>
                    <a:lnTo>
                      <a:pt x="306" y="14"/>
                    </a:lnTo>
                    <a:lnTo>
                      <a:pt x="316" y="18"/>
                    </a:lnTo>
                    <a:lnTo>
                      <a:pt x="326" y="23"/>
                    </a:lnTo>
                    <a:lnTo>
                      <a:pt x="336" y="28"/>
                    </a:lnTo>
                    <a:lnTo>
                      <a:pt x="346" y="33"/>
                    </a:lnTo>
                    <a:lnTo>
                      <a:pt x="355" y="40"/>
                    </a:lnTo>
                    <a:lnTo>
                      <a:pt x="364" y="46"/>
                    </a:lnTo>
                    <a:lnTo>
                      <a:pt x="373" y="53"/>
                    </a:lnTo>
                    <a:lnTo>
                      <a:pt x="381" y="60"/>
                    </a:lnTo>
                    <a:lnTo>
                      <a:pt x="389" y="69"/>
                    </a:lnTo>
                    <a:lnTo>
                      <a:pt x="396" y="77"/>
                    </a:lnTo>
                    <a:lnTo>
                      <a:pt x="403" y="85"/>
                    </a:lnTo>
                    <a:lnTo>
                      <a:pt x="410" y="94"/>
                    </a:lnTo>
                    <a:lnTo>
                      <a:pt x="416" y="103"/>
                    </a:lnTo>
                    <a:lnTo>
                      <a:pt x="422" y="112"/>
                    </a:lnTo>
                    <a:lnTo>
                      <a:pt x="428" y="121"/>
                    </a:lnTo>
                    <a:lnTo>
                      <a:pt x="433" y="131"/>
                    </a:lnTo>
                    <a:lnTo>
                      <a:pt x="437" y="141"/>
                    </a:lnTo>
                    <a:lnTo>
                      <a:pt x="441" y="151"/>
                    </a:lnTo>
                    <a:lnTo>
                      <a:pt x="445" y="162"/>
                    </a:lnTo>
                    <a:lnTo>
                      <a:pt x="448" y="172"/>
                    </a:lnTo>
                    <a:lnTo>
                      <a:pt x="450" y="184"/>
                    </a:lnTo>
                    <a:lnTo>
                      <a:pt x="452" y="195"/>
                    </a:lnTo>
                    <a:lnTo>
                      <a:pt x="454" y="206"/>
                    </a:lnTo>
                    <a:lnTo>
                      <a:pt x="455" y="217"/>
                    </a:lnTo>
                    <a:lnTo>
                      <a:pt x="455" y="228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586131-AC00-41B9-9BC9-845262E56EFD}"/>
              </a:ext>
            </a:extLst>
          </p:cNvPr>
          <p:cNvGrpSpPr/>
          <p:nvPr/>
        </p:nvGrpSpPr>
        <p:grpSpPr>
          <a:xfrm>
            <a:off x="6082578" y="2345656"/>
            <a:ext cx="517196" cy="517197"/>
            <a:chOff x="4904754" y="1373630"/>
            <a:chExt cx="449936" cy="44993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256F7A0-2CEE-4809-AFA9-0126CFA280A0}"/>
                </a:ext>
              </a:extLst>
            </p:cNvPr>
            <p:cNvSpPr/>
            <p:nvPr/>
          </p:nvSpPr>
          <p:spPr>
            <a:xfrm>
              <a:off x="4904754" y="1373630"/>
              <a:ext cx="449936" cy="44993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609601" hangingPunct="1">
                <a:lnSpc>
                  <a:spcPct val="100000"/>
                </a:lnSpc>
                <a:tabLst/>
                <a:defRPr/>
              </a:pPr>
              <a:endParaRPr lang="en-US" sz="3000" b="0" spc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BD60C8E-DD17-4765-8D74-102E6226E6EB}"/>
                </a:ext>
              </a:extLst>
            </p:cNvPr>
            <p:cNvGrpSpPr/>
            <p:nvPr/>
          </p:nvGrpSpPr>
          <p:grpSpPr>
            <a:xfrm>
              <a:off x="4996001" y="1469886"/>
              <a:ext cx="244623" cy="234772"/>
              <a:chOff x="1483179" y="4079240"/>
              <a:chExt cx="473075" cy="454026"/>
            </a:xfrm>
          </p:grpSpPr>
          <p:sp>
            <p:nvSpPr>
              <p:cNvPr id="68" name="Freeform 13">
                <a:extLst>
                  <a:ext uri="{FF2B5EF4-FFF2-40B4-BE49-F238E27FC236}">
                    <a16:creationId xmlns:a16="http://schemas.microsoft.com/office/drawing/2014/main" id="{8B90DE39-F141-41F1-B0FC-95607CCA80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75292" y="4079240"/>
                <a:ext cx="71438" cy="71438"/>
              </a:xfrm>
              <a:custGeom>
                <a:avLst/>
                <a:gdLst>
                  <a:gd name="T0" fmla="*/ 312 w 1496"/>
                  <a:gd name="T1" fmla="*/ 834 h 1496"/>
                  <a:gd name="T2" fmla="*/ 347 w 1496"/>
                  <a:gd name="T3" fmla="*/ 937 h 1496"/>
                  <a:gd name="T4" fmla="*/ 403 w 1496"/>
                  <a:gd name="T5" fmla="*/ 1027 h 1496"/>
                  <a:gd name="T6" fmla="*/ 480 w 1496"/>
                  <a:gd name="T7" fmla="*/ 1101 h 1496"/>
                  <a:gd name="T8" fmla="*/ 572 w 1496"/>
                  <a:gd name="T9" fmla="*/ 1156 h 1496"/>
                  <a:gd name="T10" fmla="*/ 677 w 1496"/>
                  <a:gd name="T11" fmla="*/ 1186 h 1496"/>
                  <a:gd name="T12" fmla="*/ 748 w 1496"/>
                  <a:gd name="T13" fmla="*/ 1192 h 1496"/>
                  <a:gd name="T14" fmla="*/ 858 w 1496"/>
                  <a:gd name="T15" fmla="*/ 1178 h 1496"/>
                  <a:gd name="T16" fmla="*/ 958 w 1496"/>
                  <a:gd name="T17" fmla="*/ 1138 h 1496"/>
                  <a:gd name="T18" fmla="*/ 1045 w 1496"/>
                  <a:gd name="T19" fmla="*/ 1078 h 1496"/>
                  <a:gd name="T20" fmla="*/ 1115 w 1496"/>
                  <a:gd name="T21" fmla="*/ 998 h 1496"/>
                  <a:gd name="T22" fmla="*/ 1164 w 1496"/>
                  <a:gd name="T23" fmla="*/ 903 h 1496"/>
                  <a:gd name="T24" fmla="*/ 1189 w 1496"/>
                  <a:gd name="T25" fmla="*/ 797 h 1496"/>
                  <a:gd name="T26" fmla="*/ 1187 w 1496"/>
                  <a:gd name="T27" fmla="*/ 685 h 1496"/>
                  <a:gd name="T28" fmla="*/ 1158 w 1496"/>
                  <a:gd name="T29" fmla="*/ 578 h 1496"/>
                  <a:gd name="T30" fmla="*/ 1106 w 1496"/>
                  <a:gd name="T31" fmla="*/ 485 h 1496"/>
                  <a:gd name="T32" fmla="*/ 1033 w 1496"/>
                  <a:gd name="T33" fmla="*/ 409 h 1496"/>
                  <a:gd name="T34" fmla="*/ 943 w 1496"/>
                  <a:gd name="T35" fmla="*/ 350 h 1496"/>
                  <a:gd name="T36" fmla="*/ 841 w 1496"/>
                  <a:gd name="T37" fmla="*/ 314 h 1496"/>
                  <a:gd name="T38" fmla="*/ 750 w 1496"/>
                  <a:gd name="T39" fmla="*/ 305 h 1496"/>
                  <a:gd name="T40" fmla="*/ 659 w 1496"/>
                  <a:gd name="T41" fmla="*/ 313 h 1496"/>
                  <a:gd name="T42" fmla="*/ 557 w 1496"/>
                  <a:gd name="T43" fmla="*/ 347 h 1496"/>
                  <a:gd name="T44" fmla="*/ 467 w 1496"/>
                  <a:gd name="T45" fmla="*/ 405 h 1496"/>
                  <a:gd name="T46" fmla="*/ 394 w 1496"/>
                  <a:gd name="T47" fmla="*/ 480 h 1496"/>
                  <a:gd name="T48" fmla="*/ 340 w 1496"/>
                  <a:gd name="T49" fmla="*/ 573 h 1496"/>
                  <a:gd name="T50" fmla="*/ 310 w 1496"/>
                  <a:gd name="T51" fmla="*/ 678 h 1496"/>
                  <a:gd name="T52" fmla="*/ 748 w 1496"/>
                  <a:gd name="T53" fmla="*/ 1496 h 1496"/>
                  <a:gd name="T54" fmla="*/ 628 w 1496"/>
                  <a:gd name="T55" fmla="*/ 1486 h 1496"/>
                  <a:gd name="T56" fmla="*/ 452 w 1496"/>
                  <a:gd name="T57" fmla="*/ 1434 h 1496"/>
                  <a:gd name="T58" fmla="*/ 296 w 1496"/>
                  <a:gd name="T59" fmla="*/ 1344 h 1496"/>
                  <a:gd name="T60" fmla="*/ 167 w 1496"/>
                  <a:gd name="T61" fmla="*/ 1219 h 1496"/>
                  <a:gd name="T62" fmla="*/ 72 w 1496"/>
                  <a:gd name="T63" fmla="*/ 1067 h 1496"/>
                  <a:gd name="T64" fmla="*/ 14 w 1496"/>
                  <a:gd name="T65" fmla="*/ 893 h 1496"/>
                  <a:gd name="T66" fmla="*/ 0 w 1496"/>
                  <a:gd name="T67" fmla="*/ 742 h 1496"/>
                  <a:gd name="T68" fmla="*/ 25 w 1496"/>
                  <a:gd name="T69" fmla="*/ 555 h 1496"/>
                  <a:gd name="T70" fmla="*/ 92 w 1496"/>
                  <a:gd name="T71" fmla="*/ 386 h 1496"/>
                  <a:gd name="T72" fmla="*/ 196 w 1496"/>
                  <a:gd name="T73" fmla="*/ 241 h 1496"/>
                  <a:gd name="T74" fmla="*/ 331 w 1496"/>
                  <a:gd name="T75" fmla="*/ 124 h 1496"/>
                  <a:gd name="T76" fmla="*/ 493 w 1496"/>
                  <a:gd name="T77" fmla="*/ 43 h 1496"/>
                  <a:gd name="T78" fmla="*/ 676 w 1496"/>
                  <a:gd name="T79" fmla="*/ 3 h 1496"/>
                  <a:gd name="T80" fmla="*/ 867 w 1496"/>
                  <a:gd name="T81" fmla="*/ 10 h 1496"/>
                  <a:gd name="T82" fmla="*/ 1044 w 1496"/>
                  <a:gd name="T83" fmla="*/ 62 h 1496"/>
                  <a:gd name="T84" fmla="*/ 1199 w 1496"/>
                  <a:gd name="T85" fmla="*/ 153 h 1496"/>
                  <a:gd name="T86" fmla="*/ 1329 w 1496"/>
                  <a:gd name="T87" fmla="*/ 278 h 1496"/>
                  <a:gd name="T88" fmla="*/ 1424 w 1496"/>
                  <a:gd name="T89" fmla="*/ 430 h 1496"/>
                  <a:gd name="T90" fmla="*/ 1481 w 1496"/>
                  <a:gd name="T91" fmla="*/ 604 h 1496"/>
                  <a:gd name="T92" fmla="*/ 1495 w 1496"/>
                  <a:gd name="T93" fmla="*/ 793 h 1496"/>
                  <a:gd name="T94" fmla="*/ 1460 w 1496"/>
                  <a:gd name="T95" fmla="*/ 975 h 1496"/>
                  <a:gd name="T96" fmla="*/ 1385 w 1496"/>
                  <a:gd name="T97" fmla="*/ 1139 h 1496"/>
                  <a:gd name="T98" fmla="*/ 1274 w 1496"/>
                  <a:gd name="T99" fmla="*/ 1279 h 1496"/>
                  <a:gd name="T100" fmla="*/ 1133 w 1496"/>
                  <a:gd name="T101" fmla="*/ 1389 h 1496"/>
                  <a:gd name="T102" fmla="*/ 968 w 1496"/>
                  <a:gd name="T103" fmla="*/ 1463 h 1496"/>
                  <a:gd name="T104" fmla="*/ 786 w 1496"/>
                  <a:gd name="T105" fmla="*/ 1495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96" h="1496">
                    <a:moveTo>
                      <a:pt x="304" y="744"/>
                    </a:moveTo>
                    <a:lnTo>
                      <a:pt x="305" y="767"/>
                    </a:lnTo>
                    <a:lnTo>
                      <a:pt x="306" y="790"/>
                    </a:lnTo>
                    <a:lnTo>
                      <a:pt x="309" y="812"/>
                    </a:lnTo>
                    <a:lnTo>
                      <a:pt x="312" y="834"/>
                    </a:lnTo>
                    <a:lnTo>
                      <a:pt x="317" y="855"/>
                    </a:lnTo>
                    <a:lnTo>
                      <a:pt x="323" y="877"/>
                    </a:lnTo>
                    <a:lnTo>
                      <a:pt x="330" y="897"/>
                    </a:lnTo>
                    <a:lnTo>
                      <a:pt x="337" y="917"/>
                    </a:lnTo>
                    <a:lnTo>
                      <a:pt x="347" y="937"/>
                    </a:lnTo>
                    <a:lnTo>
                      <a:pt x="357" y="956"/>
                    </a:lnTo>
                    <a:lnTo>
                      <a:pt x="367" y="975"/>
                    </a:lnTo>
                    <a:lnTo>
                      <a:pt x="378" y="993"/>
                    </a:lnTo>
                    <a:lnTo>
                      <a:pt x="390" y="1010"/>
                    </a:lnTo>
                    <a:lnTo>
                      <a:pt x="403" y="1027"/>
                    </a:lnTo>
                    <a:lnTo>
                      <a:pt x="417" y="1043"/>
                    </a:lnTo>
                    <a:lnTo>
                      <a:pt x="431" y="1059"/>
                    </a:lnTo>
                    <a:lnTo>
                      <a:pt x="447" y="1074"/>
                    </a:lnTo>
                    <a:lnTo>
                      <a:pt x="463" y="1088"/>
                    </a:lnTo>
                    <a:lnTo>
                      <a:pt x="480" y="1101"/>
                    </a:lnTo>
                    <a:lnTo>
                      <a:pt x="497" y="1114"/>
                    </a:lnTo>
                    <a:lnTo>
                      <a:pt x="515" y="1125"/>
                    </a:lnTo>
                    <a:lnTo>
                      <a:pt x="533" y="1136"/>
                    </a:lnTo>
                    <a:lnTo>
                      <a:pt x="553" y="1146"/>
                    </a:lnTo>
                    <a:lnTo>
                      <a:pt x="572" y="1156"/>
                    </a:lnTo>
                    <a:lnTo>
                      <a:pt x="592" y="1164"/>
                    </a:lnTo>
                    <a:lnTo>
                      <a:pt x="612" y="1171"/>
                    </a:lnTo>
                    <a:lnTo>
                      <a:pt x="634" y="1177"/>
                    </a:lnTo>
                    <a:lnTo>
                      <a:pt x="655" y="1182"/>
                    </a:lnTo>
                    <a:lnTo>
                      <a:pt x="677" y="1186"/>
                    </a:lnTo>
                    <a:lnTo>
                      <a:pt x="699" y="1189"/>
                    </a:lnTo>
                    <a:lnTo>
                      <a:pt x="721" y="1191"/>
                    </a:lnTo>
                    <a:lnTo>
                      <a:pt x="745" y="1192"/>
                    </a:lnTo>
                    <a:lnTo>
                      <a:pt x="746" y="1192"/>
                    </a:lnTo>
                    <a:lnTo>
                      <a:pt x="748" y="1192"/>
                    </a:lnTo>
                    <a:lnTo>
                      <a:pt x="770" y="1191"/>
                    </a:lnTo>
                    <a:lnTo>
                      <a:pt x="793" y="1189"/>
                    </a:lnTo>
                    <a:lnTo>
                      <a:pt x="814" y="1187"/>
                    </a:lnTo>
                    <a:lnTo>
                      <a:pt x="837" y="1183"/>
                    </a:lnTo>
                    <a:lnTo>
                      <a:pt x="858" y="1178"/>
                    </a:lnTo>
                    <a:lnTo>
                      <a:pt x="878" y="1172"/>
                    </a:lnTo>
                    <a:lnTo>
                      <a:pt x="899" y="1165"/>
                    </a:lnTo>
                    <a:lnTo>
                      <a:pt x="920" y="1158"/>
                    </a:lnTo>
                    <a:lnTo>
                      <a:pt x="939" y="1148"/>
                    </a:lnTo>
                    <a:lnTo>
                      <a:pt x="958" y="1138"/>
                    </a:lnTo>
                    <a:lnTo>
                      <a:pt x="976" y="1128"/>
                    </a:lnTo>
                    <a:lnTo>
                      <a:pt x="994" y="1116"/>
                    </a:lnTo>
                    <a:lnTo>
                      <a:pt x="1012" y="1104"/>
                    </a:lnTo>
                    <a:lnTo>
                      <a:pt x="1029" y="1091"/>
                    </a:lnTo>
                    <a:lnTo>
                      <a:pt x="1045" y="1078"/>
                    </a:lnTo>
                    <a:lnTo>
                      <a:pt x="1060" y="1063"/>
                    </a:lnTo>
                    <a:lnTo>
                      <a:pt x="1074" y="1047"/>
                    </a:lnTo>
                    <a:lnTo>
                      <a:pt x="1088" y="1031"/>
                    </a:lnTo>
                    <a:lnTo>
                      <a:pt x="1101" y="1015"/>
                    </a:lnTo>
                    <a:lnTo>
                      <a:pt x="1115" y="998"/>
                    </a:lnTo>
                    <a:lnTo>
                      <a:pt x="1126" y="980"/>
                    </a:lnTo>
                    <a:lnTo>
                      <a:pt x="1137" y="961"/>
                    </a:lnTo>
                    <a:lnTo>
                      <a:pt x="1147" y="942"/>
                    </a:lnTo>
                    <a:lnTo>
                      <a:pt x="1155" y="923"/>
                    </a:lnTo>
                    <a:lnTo>
                      <a:pt x="1164" y="903"/>
                    </a:lnTo>
                    <a:lnTo>
                      <a:pt x="1171" y="883"/>
                    </a:lnTo>
                    <a:lnTo>
                      <a:pt x="1177" y="861"/>
                    </a:lnTo>
                    <a:lnTo>
                      <a:pt x="1182" y="840"/>
                    </a:lnTo>
                    <a:lnTo>
                      <a:pt x="1186" y="819"/>
                    </a:lnTo>
                    <a:lnTo>
                      <a:pt x="1189" y="797"/>
                    </a:lnTo>
                    <a:lnTo>
                      <a:pt x="1190" y="775"/>
                    </a:lnTo>
                    <a:lnTo>
                      <a:pt x="1191" y="751"/>
                    </a:lnTo>
                    <a:lnTo>
                      <a:pt x="1191" y="729"/>
                    </a:lnTo>
                    <a:lnTo>
                      <a:pt x="1189" y="707"/>
                    </a:lnTo>
                    <a:lnTo>
                      <a:pt x="1187" y="685"/>
                    </a:lnTo>
                    <a:lnTo>
                      <a:pt x="1183" y="662"/>
                    </a:lnTo>
                    <a:lnTo>
                      <a:pt x="1178" y="641"/>
                    </a:lnTo>
                    <a:lnTo>
                      <a:pt x="1172" y="620"/>
                    </a:lnTo>
                    <a:lnTo>
                      <a:pt x="1166" y="600"/>
                    </a:lnTo>
                    <a:lnTo>
                      <a:pt x="1158" y="578"/>
                    </a:lnTo>
                    <a:lnTo>
                      <a:pt x="1149" y="559"/>
                    </a:lnTo>
                    <a:lnTo>
                      <a:pt x="1140" y="540"/>
                    </a:lnTo>
                    <a:lnTo>
                      <a:pt x="1129" y="521"/>
                    </a:lnTo>
                    <a:lnTo>
                      <a:pt x="1118" y="504"/>
                    </a:lnTo>
                    <a:lnTo>
                      <a:pt x="1106" y="485"/>
                    </a:lnTo>
                    <a:lnTo>
                      <a:pt x="1092" y="469"/>
                    </a:lnTo>
                    <a:lnTo>
                      <a:pt x="1078" y="453"/>
                    </a:lnTo>
                    <a:lnTo>
                      <a:pt x="1064" y="437"/>
                    </a:lnTo>
                    <a:lnTo>
                      <a:pt x="1049" y="422"/>
                    </a:lnTo>
                    <a:lnTo>
                      <a:pt x="1033" y="409"/>
                    </a:lnTo>
                    <a:lnTo>
                      <a:pt x="1016" y="395"/>
                    </a:lnTo>
                    <a:lnTo>
                      <a:pt x="998" y="382"/>
                    </a:lnTo>
                    <a:lnTo>
                      <a:pt x="980" y="370"/>
                    </a:lnTo>
                    <a:lnTo>
                      <a:pt x="962" y="360"/>
                    </a:lnTo>
                    <a:lnTo>
                      <a:pt x="943" y="350"/>
                    </a:lnTo>
                    <a:lnTo>
                      <a:pt x="924" y="341"/>
                    </a:lnTo>
                    <a:lnTo>
                      <a:pt x="903" y="333"/>
                    </a:lnTo>
                    <a:lnTo>
                      <a:pt x="883" y="326"/>
                    </a:lnTo>
                    <a:lnTo>
                      <a:pt x="862" y="319"/>
                    </a:lnTo>
                    <a:lnTo>
                      <a:pt x="841" y="314"/>
                    </a:lnTo>
                    <a:lnTo>
                      <a:pt x="818" y="310"/>
                    </a:lnTo>
                    <a:lnTo>
                      <a:pt x="797" y="307"/>
                    </a:lnTo>
                    <a:lnTo>
                      <a:pt x="774" y="305"/>
                    </a:lnTo>
                    <a:lnTo>
                      <a:pt x="752" y="305"/>
                    </a:lnTo>
                    <a:lnTo>
                      <a:pt x="750" y="305"/>
                    </a:lnTo>
                    <a:lnTo>
                      <a:pt x="748" y="305"/>
                    </a:lnTo>
                    <a:lnTo>
                      <a:pt x="726" y="305"/>
                    </a:lnTo>
                    <a:lnTo>
                      <a:pt x="702" y="307"/>
                    </a:lnTo>
                    <a:lnTo>
                      <a:pt x="681" y="310"/>
                    </a:lnTo>
                    <a:lnTo>
                      <a:pt x="659" y="313"/>
                    </a:lnTo>
                    <a:lnTo>
                      <a:pt x="638" y="318"/>
                    </a:lnTo>
                    <a:lnTo>
                      <a:pt x="617" y="324"/>
                    </a:lnTo>
                    <a:lnTo>
                      <a:pt x="596" y="331"/>
                    </a:lnTo>
                    <a:lnTo>
                      <a:pt x="576" y="339"/>
                    </a:lnTo>
                    <a:lnTo>
                      <a:pt x="557" y="347"/>
                    </a:lnTo>
                    <a:lnTo>
                      <a:pt x="538" y="357"/>
                    </a:lnTo>
                    <a:lnTo>
                      <a:pt x="519" y="367"/>
                    </a:lnTo>
                    <a:lnTo>
                      <a:pt x="501" y="379"/>
                    </a:lnTo>
                    <a:lnTo>
                      <a:pt x="484" y="392"/>
                    </a:lnTo>
                    <a:lnTo>
                      <a:pt x="467" y="405"/>
                    </a:lnTo>
                    <a:lnTo>
                      <a:pt x="452" y="419"/>
                    </a:lnTo>
                    <a:lnTo>
                      <a:pt x="435" y="433"/>
                    </a:lnTo>
                    <a:lnTo>
                      <a:pt x="421" y="448"/>
                    </a:lnTo>
                    <a:lnTo>
                      <a:pt x="407" y="464"/>
                    </a:lnTo>
                    <a:lnTo>
                      <a:pt x="394" y="480"/>
                    </a:lnTo>
                    <a:lnTo>
                      <a:pt x="381" y="499"/>
                    </a:lnTo>
                    <a:lnTo>
                      <a:pt x="370" y="516"/>
                    </a:lnTo>
                    <a:lnTo>
                      <a:pt x="359" y="534"/>
                    </a:lnTo>
                    <a:lnTo>
                      <a:pt x="350" y="553"/>
                    </a:lnTo>
                    <a:lnTo>
                      <a:pt x="340" y="573"/>
                    </a:lnTo>
                    <a:lnTo>
                      <a:pt x="332" y="593"/>
                    </a:lnTo>
                    <a:lnTo>
                      <a:pt x="325" y="614"/>
                    </a:lnTo>
                    <a:lnTo>
                      <a:pt x="319" y="634"/>
                    </a:lnTo>
                    <a:lnTo>
                      <a:pt x="314" y="655"/>
                    </a:lnTo>
                    <a:lnTo>
                      <a:pt x="310" y="678"/>
                    </a:lnTo>
                    <a:lnTo>
                      <a:pt x="307" y="700"/>
                    </a:lnTo>
                    <a:lnTo>
                      <a:pt x="305" y="722"/>
                    </a:lnTo>
                    <a:lnTo>
                      <a:pt x="304" y="744"/>
                    </a:lnTo>
                    <a:lnTo>
                      <a:pt x="304" y="744"/>
                    </a:lnTo>
                    <a:close/>
                    <a:moveTo>
                      <a:pt x="748" y="1496"/>
                    </a:moveTo>
                    <a:lnTo>
                      <a:pt x="745" y="1496"/>
                    </a:lnTo>
                    <a:lnTo>
                      <a:pt x="742" y="1496"/>
                    </a:lnTo>
                    <a:lnTo>
                      <a:pt x="703" y="1494"/>
                    </a:lnTo>
                    <a:lnTo>
                      <a:pt x="666" y="1491"/>
                    </a:lnTo>
                    <a:lnTo>
                      <a:pt x="628" y="1486"/>
                    </a:lnTo>
                    <a:lnTo>
                      <a:pt x="591" y="1479"/>
                    </a:lnTo>
                    <a:lnTo>
                      <a:pt x="556" y="1471"/>
                    </a:lnTo>
                    <a:lnTo>
                      <a:pt x="520" y="1460"/>
                    </a:lnTo>
                    <a:lnTo>
                      <a:pt x="485" y="1449"/>
                    </a:lnTo>
                    <a:lnTo>
                      <a:pt x="452" y="1434"/>
                    </a:lnTo>
                    <a:lnTo>
                      <a:pt x="418" y="1419"/>
                    </a:lnTo>
                    <a:lnTo>
                      <a:pt x="386" y="1402"/>
                    </a:lnTo>
                    <a:lnTo>
                      <a:pt x="356" y="1384"/>
                    </a:lnTo>
                    <a:lnTo>
                      <a:pt x="325" y="1365"/>
                    </a:lnTo>
                    <a:lnTo>
                      <a:pt x="296" y="1344"/>
                    </a:lnTo>
                    <a:lnTo>
                      <a:pt x="268" y="1321"/>
                    </a:lnTo>
                    <a:lnTo>
                      <a:pt x="240" y="1297"/>
                    </a:lnTo>
                    <a:lnTo>
                      <a:pt x="215" y="1272"/>
                    </a:lnTo>
                    <a:lnTo>
                      <a:pt x="191" y="1245"/>
                    </a:lnTo>
                    <a:lnTo>
                      <a:pt x="167" y="1219"/>
                    </a:lnTo>
                    <a:lnTo>
                      <a:pt x="145" y="1190"/>
                    </a:lnTo>
                    <a:lnTo>
                      <a:pt x="125" y="1161"/>
                    </a:lnTo>
                    <a:lnTo>
                      <a:pt x="105" y="1130"/>
                    </a:lnTo>
                    <a:lnTo>
                      <a:pt x="88" y="1099"/>
                    </a:lnTo>
                    <a:lnTo>
                      <a:pt x="72" y="1067"/>
                    </a:lnTo>
                    <a:lnTo>
                      <a:pt x="56" y="1033"/>
                    </a:lnTo>
                    <a:lnTo>
                      <a:pt x="43" y="999"/>
                    </a:lnTo>
                    <a:lnTo>
                      <a:pt x="32" y="965"/>
                    </a:lnTo>
                    <a:lnTo>
                      <a:pt x="22" y="929"/>
                    </a:lnTo>
                    <a:lnTo>
                      <a:pt x="14" y="893"/>
                    </a:lnTo>
                    <a:lnTo>
                      <a:pt x="8" y="856"/>
                    </a:lnTo>
                    <a:lnTo>
                      <a:pt x="4" y="819"/>
                    </a:lnTo>
                    <a:lnTo>
                      <a:pt x="1" y="781"/>
                    </a:lnTo>
                    <a:lnTo>
                      <a:pt x="0" y="742"/>
                    </a:lnTo>
                    <a:lnTo>
                      <a:pt x="0" y="742"/>
                    </a:lnTo>
                    <a:lnTo>
                      <a:pt x="2" y="704"/>
                    </a:lnTo>
                    <a:lnTo>
                      <a:pt x="5" y="665"/>
                    </a:lnTo>
                    <a:lnTo>
                      <a:pt x="10" y="628"/>
                    </a:lnTo>
                    <a:lnTo>
                      <a:pt x="16" y="592"/>
                    </a:lnTo>
                    <a:lnTo>
                      <a:pt x="25" y="555"/>
                    </a:lnTo>
                    <a:lnTo>
                      <a:pt x="35" y="520"/>
                    </a:lnTo>
                    <a:lnTo>
                      <a:pt x="46" y="485"/>
                    </a:lnTo>
                    <a:lnTo>
                      <a:pt x="61" y="451"/>
                    </a:lnTo>
                    <a:lnTo>
                      <a:pt x="76" y="419"/>
                    </a:lnTo>
                    <a:lnTo>
                      <a:pt x="92" y="386"/>
                    </a:lnTo>
                    <a:lnTo>
                      <a:pt x="110" y="355"/>
                    </a:lnTo>
                    <a:lnTo>
                      <a:pt x="129" y="325"/>
                    </a:lnTo>
                    <a:lnTo>
                      <a:pt x="150" y="295"/>
                    </a:lnTo>
                    <a:lnTo>
                      <a:pt x="172" y="267"/>
                    </a:lnTo>
                    <a:lnTo>
                      <a:pt x="196" y="241"/>
                    </a:lnTo>
                    <a:lnTo>
                      <a:pt x="220" y="215"/>
                    </a:lnTo>
                    <a:lnTo>
                      <a:pt x="246" y="190"/>
                    </a:lnTo>
                    <a:lnTo>
                      <a:pt x="274" y="167"/>
                    </a:lnTo>
                    <a:lnTo>
                      <a:pt x="302" y="145"/>
                    </a:lnTo>
                    <a:lnTo>
                      <a:pt x="331" y="124"/>
                    </a:lnTo>
                    <a:lnTo>
                      <a:pt x="362" y="104"/>
                    </a:lnTo>
                    <a:lnTo>
                      <a:pt x="393" y="87"/>
                    </a:lnTo>
                    <a:lnTo>
                      <a:pt x="425" y="71"/>
                    </a:lnTo>
                    <a:lnTo>
                      <a:pt x="459" y="56"/>
                    </a:lnTo>
                    <a:lnTo>
                      <a:pt x="493" y="43"/>
                    </a:lnTo>
                    <a:lnTo>
                      <a:pt x="528" y="32"/>
                    </a:lnTo>
                    <a:lnTo>
                      <a:pt x="564" y="22"/>
                    </a:lnTo>
                    <a:lnTo>
                      <a:pt x="600" y="15"/>
                    </a:lnTo>
                    <a:lnTo>
                      <a:pt x="638" y="7"/>
                    </a:lnTo>
                    <a:lnTo>
                      <a:pt x="676" y="3"/>
                    </a:lnTo>
                    <a:lnTo>
                      <a:pt x="714" y="1"/>
                    </a:lnTo>
                    <a:lnTo>
                      <a:pt x="754" y="0"/>
                    </a:lnTo>
                    <a:lnTo>
                      <a:pt x="792" y="2"/>
                    </a:lnTo>
                    <a:lnTo>
                      <a:pt x="830" y="5"/>
                    </a:lnTo>
                    <a:lnTo>
                      <a:pt x="867" y="10"/>
                    </a:lnTo>
                    <a:lnTo>
                      <a:pt x="904" y="18"/>
                    </a:lnTo>
                    <a:lnTo>
                      <a:pt x="940" y="26"/>
                    </a:lnTo>
                    <a:lnTo>
                      <a:pt x="975" y="36"/>
                    </a:lnTo>
                    <a:lnTo>
                      <a:pt x="1011" y="48"/>
                    </a:lnTo>
                    <a:lnTo>
                      <a:pt x="1044" y="62"/>
                    </a:lnTo>
                    <a:lnTo>
                      <a:pt x="1077" y="77"/>
                    </a:lnTo>
                    <a:lnTo>
                      <a:pt x="1110" y="94"/>
                    </a:lnTo>
                    <a:lnTo>
                      <a:pt x="1140" y="113"/>
                    </a:lnTo>
                    <a:lnTo>
                      <a:pt x="1170" y="132"/>
                    </a:lnTo>
                    <a:lnTo>
                      <a:pt x="1199" y="153"/>
                    </a:lnTo>
                    <a:lnTo>
                      <a:pt x="1228" y="175"/>
                    </a:lnTo>
                    <a:lnTo>
                      <a:pt x="1255" y="199"/>
                    </a:lnTo>
                    <a:lnTo>
                      <a:pt x="1280" y="225"/>
                    </a:lnTo>
                    <a:lnTo>
                      <a:pt x="1305" y="250"/>
                    </a:lnTo>
                    <a:lnTo>
                      <a:pt x="1329" y="278"/>
                    </a:lnTo>
                    <a:lnTo>
                      <a:pt x="1350" y="307"/>
                    </a:lnTo>
                    <a:lnTo>
                      <a:pt x="1371" y="336"/>
                    </a:lnTo>
                    <a:lnTo>
                      <a:pt x="1391" y="366"/>
                    </a:lnTo>
                    <a:lnTo>
                      <a:pt x="1408" y="398"/>
                    </a:lnTo>
                    <a:lnTo>
                      <a:pt x="1424" y="430"/>
                    </a:lnTo>
                    <a:lnTo>
                      <a:pt x="1439" y="463"/>
                    </a:lnTo>
                    <a:lnTo>
                      <a:pt x="1452" y="498"/>
                    </a:lnTo>
                    <a:lnTo>
                      <a:pt x="1463" y="532"/>
                    </a:lnTo>
                    <a:lnTo>
                      <a:pt x="1473" y="567"/>
                    </a:lnTo>
                    <a:lnTo>
                      <a:pt x="1481" y="604"/>
                    </a:lnTo>
                    <a:lnTo>
                      <a:pt x="1488" y="640"/>
                    </a:lnTo>
                    <a:lnTo>
                      <a:pt x="1493" y="679"/>
                    </a:lnTo>
                    <a:lnTo>
                      <a:pt x="1495" y="716"/>
                    </a:lnTo>
                    <a:lnTo>
                      <a:pt x="1496" y="754"/>
                    </a:lnTo>
                    <a:lnTo>
                      <a:pt x="1495" y="793"/>
                    </a:lnTo>
                    <a:lnTo>
                      <a:pt x="1492" y="830"/>
                    </a:lnTo>
                    <a:lnTo>
                      <a:pt x="1486" y="868"/>
                    </a:lnTo>
                    <a:lnTo>
                      <a:pt x="1479" y="904"/>
                    </a:lnTo>
                    <a:lnTo>
                      <a:pt x="1470" y="940"/>
                    </a:lnTo>
                    <a:lnTo>
                      <a:pt x="1460" y="975"/>
                    </a:lnTo>
                    <a:lnTo>
                      <a:pt x="1448" y="1010"/>
                    </a:lnTo>
                    <a:lnTo>
                      <a:pt x="1435" y="1043"/>
                    </a:lnTo>
                    <a:lnTo>
                      <a:pt x="1420" y="1076"/>
                    </a:lnTo>
                    <a:lnTo>
                      <a:pt x="1403" y="1108"/>
                    </a:lnTo>
                    <a:lnTo>
                      <a:pt x="1385" y="1139"/>
                    </a:lnTo>
                    <a:lnTo>
                      <a:pt x="1365" y="1170"/>
                    </a:lnTo>
                    <a:lnTo>
                      <a:pt x="1345" y="1198"/>
                    </a:lnTo>
                    <a:lnTo>
                      <a:pt x="1322" y="1226"/>
                    </a:lnTo>
                    <a:lnTo>
                      <a:pt x="1299" y="1254"/>
                    </a:lnTo>
                    <a:lnTo>
                      <a:pt x="1274" y="1279"/>
                    </a:lnTo>
                    <a:lnTo>
                      <a:pt x="1248" y="1303"/>
                    </a:lnTo>
                    <a:lnTo>
                      <a:pt x="1221" y="1326"/>
                    </a:lnTo>
                    <a:lnTo>
                      <a:pt x="1192" y="1349"/>
                    </a:lnTo>
                    <a:lnTo>
                      <a:pt x="1163" y="1370"/>
                    </a:lnTo>
                    <a:lnTo>
                      <a:pt x="1133" y="1389"/>
                    </a:lnTo>
                    <a:lnTo>
                      <a:pt x="1101" y="1406"/>
                    </a:lnTo>
                    <a:lnTo>
                      <a:pt x="1070" y="1423"/>
                    </a:lnTo>
                    <a:lnTo>
                      <a:pt x="1037" y="1438"/>
                    </a:lnTo>
                    <a:lnTo>
                      <a:pt x="1003" y="1451"/>
                    </a:lnTo>
                    <a:lnTo>
                      <a:pt x="968" y="1463"/>
                    </a:lnTo>
                    <a:lnTo>
                      <a:pt x="934" y="1473"/>
                    </a:lnTo>
                    <a:lnTo>
                      <a:pt x="897" y="1481"/>
                    </a:lnTo>
                    <a:lnTo>
                      <a:pt x="861" y="1487"/>
                    </a:lnTo>
                    <a:lnTo>
                      <a:pt x="824" y="1492"/>
                    </a:lnTo>
                    <a:lnTo>
                      <a:pt x="786" y="1495"/>
                    </a:lnTo>
                    <a:lnTo>
                      <a:pt x="748" y="1496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Freeform 14">
                <a:extLst>
                  <a:ext uri="{FF2B5EF4-FFF2-40B4-BE49-F238E27FC236}">
                    <a16:creationId xmlns:a16="http://schemas.microsoft.com/office/drawing/2014/main" id="{6880F9FA-7621-41AC-BA51-8BF86E0366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92704" y="4298315"/>
                <a:ext cx="71438" cy="73025"/>
              </a:xfrm>
              <a:custGeom>
                <a:avLst/>
                <a:gdLst>
                  <a:gd name="T0" fmla="*/ 661 w 1496"/>
                  <a:gd name="T1" fmla="*/ 314 h 1496"/>
                  <a:gd name="T2" fmla="*/ 560 w 1496"/>
                  <a:gd name="T3" fmla="*/ 347 h 1496"/>
                  <a:gd name="T4" fmla="*/ 469 w 1496"/>
                  <a:gd name="T5" fmla="*/ 404 h 1496"/>
                  <a:gd name="T6" fmla="*/ 394 w 1496"/>
                  <a:gd name="T7" fmla="*/ 482 h 1496"/>
                  <a:gd name="T8" fmla="*/ 340 w 1496"/>
                  <a:gd name="T9" fmla="*/ 575 h 1496"/>
                  <a:gd name="T10" fmla="*/ 310 w 1496"/>
                  <a:gd name="T11" fmla="*/ 680 h 1496"/>
                  <a:gd name="T12" fmla="*/ 307 w 1496"/>
                  <a:gd name="T13" fmla="*/ 789 h 1496"/>
                  <a:gd name="T14" fmla="*/ 329 w 1496"/>
                  <a:gd name="T15" fmla="*/ 895 h 1496"/>
                  <a:gd name="T16" fmla="*/ 376 w 1496"/>
                  <a:gd name="T17" fmla="*/ 991 h 1496"/>
                  <a:gd name="T18" fmla="*/ 447 w 1496"/>
                  <a:gd name="T19" fmla="*/ 1075 h 1496"/>
                  <a:gd name="T20" fmla="*/ 536 w 1496"/>
                  <a:gd name="T21" fmla="*/ 1138 h 1496"/>
                  <a:gd name="T22" fmla="*/ 636 w 1496"/>
                  <a:gd name="T23" fmla="*/ 1178 h 1496"/>
                  <a:gd name="T24" fmla="*/ 744 w 1496"/>
                  <a:gd name="T25" fmla="*/ 1193 h 1496"/>
                  <a:gd name="T26" fmla="*/ 851 w 1496"/>
                  <a:gd name="T27" fmla="*/ 1180 h 1496"/>
                  <a:gd name="T28" fmla="*/ 952 w 1496"/>
                  <a:gd name="T29" fmla="*/ 1142 h 1496"/>
                  <a:gd name="T30" fmla="*/ 1042 w 1496"/>
                  <a:gd name="T31" fmla="*/ 1081 h 1496"/>
                  <a:gd name="T32" fmla="*/ 1115 w 1496"/>
                  <a:gd name="T33" fmla="*/ 998 h 1496"/>
                  <a:gd name="T34" fmla="*/ 1165 w 1496"/>
                  <a:gd name="T35" fmla="*/ 902 h 1496"/>
                  <a:gd name="T36" fmla="*/ 1189 w 1496"/>
                  <a:gd name="T37" fmla="*/ 797 h 1496"/>
                  <a:gd name="T38" fmla="*/ 1187 w 1496"/>
                  <a:gd name="T39" fmla="*/ 687 h 1496"/>
                  <a:gd name="T40" fmla="*/ 1160 w 1496"/>
                  <a:gd name="T41" fmla="*/ 583 h 1496"/>
                  <a:gd name="T42" fmla="*/ 1107 w 1496"/>
                  <a:gd name="T43" fmla="*/ 488 h 1496"/>
                  <a:gd name="T44" fmla="*/ 1032 w 1496"/>
                  <a:gd name="T45" fmla="*/ 408 h 1496"/>
                  <a:gd name="T46" fmla="*/ 941 w 1496"/>
                  <a:gd name="T47" fmla="*/ 349 h 1496"/>
                  <a:gd name="T48" fmla="*/ 839 w 1496"/>
                  <a:gd name="T49" fmla="*/ 314 h 1496"/>
                  <a:gd name="T50" fmla="*/ 750 w 1496"/>
                  <a:gd name="T51" fmla="*/ 305 h 1496"/>
                  <a:gd name="T52" fmla="*/ 705 w 1496"/>
                  <a:gd name="T53" fmla="*/ 1495 h 1496"/>
                  <a:gd name="T54" fmla="*/ 524 w 1496"/>
                  <a:gd name="T55" fmla="*/ 1462 h 1496"/>
                  <a:gd name="T56" fmla="*/ 359 w 1496"/>
                  <a:gd name="T57" fmla="*/ 1387 h 1496"/>
                  <a:gd name="T58" fmla="*/ 215 w 1496"/>
                  <a:gd name="T59" fmla="*/ 1273 h 1496"/>
                  <a:gd name="T60" fmla="*/ 102 w 1496"/>
                  <a:gd name="T61" fmla="*/ 1127 h 1496"/>
                  <a:gd name="T62" fmla="*/ 31 w 1496"/>
                  <a:gd name="T63" fmla="*/ 960 h 1496"/>
                  <a:gd name="T64" fmla="*/ 1 w 1496"/>
                  <a:gd name="T65" fmla="*/ 780 h 1496"/>
                  <a:gd name="T66" fmla="*/ 17 w 1496"/>
                  <a:gd name="T67" fmla="*/ 596 h 1496"/>
                  <a:gd name="T68" fmla="*/ 74 w 1496"/>
                  <a:gd name="T69" fmla="*/ 424 h 1496"/>
                  <a:gd name="T70" fmla="*/ 173 w 1496"/>
                  <a:gd name="T71" fmla="*/ 270 h 1496"/>
                  <a:gd name="T72" fmla="*/ 308 w 1496"/>
                  <a:gd name="T73" fmla="*/ 144 h 1496"/>
                  <a:gd name="T74" fmla="*/ 464 w 1496"/>
                  <a:gd name="T75" fmla="*/ 56 h 1496"/>
                  <a:gd name="T76" fmla="*/ 638 w 1496"/>
                  <a:gd name="T77" fmla="*/ 8 h 1496"/>
                  <a:gd name="T78" fmla="*/ 754 w 1496"/>
                  <a:gd name="T79" fmla="*/ 0 h 1496"/>
                  <a:gd name="T80" fmla="*/ 936 w 1496"/>
                  <a:gd name="T81" fmla="*/ 25 h 1496"/>
                  <a:gd name="T82" fmla="*/ 1106 w 1496"/>
                  <a:gd name="T83" fmla="*/ 91 h 1496"/>
                  <a:gd name="T84" fmla="*/ 1255 w 1496"/>
                  <a:gd name="T85" fmla="*/ 198 h 1496"/>
                  <a:gd name="T86" fmla="*/ 1374 w 1496"/>
                  <a:gd name="T87" fmla="*/ 339 h 1496"/>
                  <a:gd name="T88" fmla="*/ 1455 w 1496"/>
                  <a:gd name="T89" fmla="*/ 502 h 1496"/>
                  <a:gd name="T90" fmla="*/ 1493 w 1496"/>
                  <a:gd name="T91" fmla="*/ 681 h 1496"/>
                  <a:gd name="T92" fmla="*/ 1487 w 1496"/>
                  <a:gd name="T93" fmla="*/ 865 h 1496"/>
                  <a:gd name="T94" fmla="*/ 1438 w 1496"/>
                  <a:gd name="T95" fmla="*/ 1040 h 1496"/>
                  <a:gd name="T96" fmla="*/ 1346 w 1496"/>
                  <a:gd name="T97" fmla="*/ 1198 h 1496"/>
                  <a:gd name="T98" fmla="*/ 1218 w 1496"/>
                  <a:gd name="T99" fmla="*/ 1331 h 1496"/>
                  <a:gd name="T100" fmla="*/ 1065 w 1496"/>
                  <a:gd name="T101" fmla="*/ 1426 h 1496"/>
                  <a:gd name="T102" fmla="*/ 894 w 1496"/>
                  <a:gd name="T103" fmla="*/ 148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96" h="1496">
                    <a:moveTo>
                      <a:pt x="748" y="305"/>
                    </a:moveTo>
                    <a:lnTo>
                      <a:pt x="726" y="306"/>
                    </a:lnTo>
                    <a:lnTo>
                      <a:pt x="704" y="307"/>
                    </a:lnTo>
                    <a:lnTo>
                      <a:pt x="683" y="310"/>
                    </a:lnTo>
                    <a:lnTo>
                      <a:pt x="661" y="314"/>
                    </a:lnTo>
                    <a:lnTo>
                      <a:pt x="641" y="318"/>
                    </a:lnTo>
                    <a:lnTo>
                      <a:pt x="620" y="324"/>
                    </a:lnTo>
                    <a:lnTo>
                      <a:pt x="600" y="330"/>
                    </a:lnTo>
                    <a:lnTo>
                      <a:pt x="579" y="338"/>
                    </a:lnTo>
                    <a:lnTo>
                      <a:pt x="560" y="347"/>
                    </a:lnTo>
                    <a:lnTo>
                      <a:pt x="541" y="356"/>
                    </a:lnTo>
                    <a:lnTo>
                      <a:pt x="523" y="366"/>
                    </a:lnTo>
                    <a:lnTo>
                      <a:pt x="505" y="377"/>
                    </a:lnTo>
                    <a:lnTo>
                      <a:pt x="487" y="390"/>
                    </a:lnTo>
                    <a:lnTo>
                      <a:pt x="469" y="404"/>
                    </a:lnTo>
                    <a:lnTo>
                      <a:pt x="453" y="418"/>
                    </a:lnTo>
                    <a:lnTo>
                      <a:pt x="437" y="433"/>
                    </a:lnTo>
                    <a:lnTo>
                      <a:pt x="422" y="448"/>
                    </a:lnTo>
                    <a:lnTo>
                      <a:pt x="407" y="465"/>
                    </a:lnTo>
                    <a:lnTo>
                      <a:pt x="394" y="482"/>
                    </a:lnTo>
                    <a:lnTo>
                      <a:pt x="380" y="500"/>
                    </a:lnTo>
                    <a:lnTo>
                      <a:pt x="369" y="518"/>
                    </a:lnTo>
                    <a:lnTo>
                      <a:pt x="358" y="537"/>
                    </a:lnTo>
                    <a:lnTo>
                      <a:pt x="348" y="556"/>
                    </a:lnTo>
                    <a:lnTo>
                      <a:pt x="340" y="575"/>
                    </a:lnTo>
                    <a:lnTo>
                      <a:pt x="332" y="596"/>
                    </a:lnTo>
                    <a:lnTo>
                      <a:pt x="325" y="616"/>
                    </a:lnTo>
                    <a:lnTo>
                      <a:pt x="319" y="637"/>
                    </a:lnTo>
                    <a:lnTo>
                      <a:pt x="314" y="658"/>
                    </a:lnTo>
                    <a:lnTo>
                      <a:pt x="310" y="680"/>
                    </a:lnTo>
                    <a:lnTo>
                      <a:pt x="307" y="701"/>
                    </a:lnTo>
                    <a:lnTo>
                      <a:pt x="306" y="723"/>
                    </a:lnTo>
                    <a:lnTo>
                      <a:pt x="305" y="745"/>
                    </a:lnTo>
                    <a:lnTo>
                      <a:pt x="305" y="767"/>
                    </a:lnTo>
                    <a:lnTo>
                      <a:pt x="307" y="789"/>
                    </a:lnTo>
                    <a:lnTo>
                      <a:pt x="309" y="811"/>
                    </a:lnTo>
                    <a:lnTo>
                      <a:pt x="312" y="832"/>
                    </a:lnTo>
                    <a:lnTo>
                      <a:pt x="317" y="853"/>
                    </a:lnTo>
                    <a:lnTo>
                      <a:pt x="323" y="875"/>
                    </a:lnTo>
                    <a:lnTo>
                      <a:pt x="329" y="895"/>
                    </a:lnTo>
                    <a:lnTo>
                      <a:pt x="337" y="915"/>
                    </a:lnTo>
                    <a:lnTo>
                      <a:pt x="345" y="934"/>
                    </a:lnTo>
                    <a:lnTo>
                      <a:pt x="355" y="954"/>
                    </a:lnTo>
                    <a:lnTo>
                      <a:pt x="365" y="973"/>
                    </a:lnTo>
                    <a:lnTo>
                      <a:pt x="376" y="991"/>
                    </a:lnTo>
                    <a:lnTo>
                      <a:pt x="389" y="1009"/>
                    </a:lnTo>
                    <a:lnTo>
                      <a:pt x="403" y="1026"/>
                    </a:lnTo>
                    <a:lnTo>
                      <a:pt x="417" y="1043"/>
                    </a:lnTo>
                    <a:lnTo>
                      <a:pt x="432" y="1060"/>
                    </a:lnTo>
                    <a:lnTo>
                      <a:pt x="447" y="1075"/>
                    </a:lnTo>
                    <a:lnTo>
                      <a:pt x="464" y="1089"/>
                    </a:lnTo>
                    <a:lnTo>
                      <a:pt x="481" y="1103"/>
                    </a:lnTo>
                    <a:lnTo>
                      <a:pt x="499" y="1116"/>
                    </a:lnTo>
                    <a:lnTo>
                      <a:pt x="517" y="1127"/>
                    </a:lnTo>
                    <a:lnTo>
                      <a:pt x="536" y="1138"/>
                    </a:lnTo>
                    <a:lnTo>
                      <a:pt x="555" y="1148"/>
                    </a:lnTo>
                    <a:lnTo>
                      <a:pt x="574" y="1157"/>
                    </a:lnTo>
                    <a:lnTo>
                      <a:pt x="595" y="1166"/>
                    </a:lnTo>
                    <a:lnTo>
                      <a:pt x="616" y="1172"/>
                    </a:lnTo>
                    <a:lnTo>
                      <a:pt x="636" y="1178"/>
                    </a:lnTo>
                    <a:lnTo>
                      <a:pt x="657" y="1183"/>
                    </a:lnTo>
                    <a:lnTo>
                      <a:pt x="679" y="1187"/>
                    </a:lnTo>
                    <a:lnTo>
                      <a:pt x="701" y="1190"/>
                    </a:lnTo>
                    <a:lnTo>
                      <a:pt x="722" y="1192"/>
                    </a:lnTo>
                    <a:lnTo>
                      <a:pt x="744" y="1193"/>
                    </a:lnTo>
                    <a:lnTo>
                      <a:pt x="766" y="1192"/>
                    </a:lnTo>
                    <a:lnTo>
                      <a:pt x="788" y="1191"/>
                    </a:lnTo>
                    <a:lnTo>
                      <a:pt x="809" y="1188"/>
                    </a:lnTo>
                    <a:lnTo>
                      <a:pt x="830" y="1185"/>
                    </a:lnTo>
                    <a:lnTo>
                      <a:pt x="851" y="1180"/>
                    </a:lnTo>
                    <a:lnTo>
                      <a:pt x="873" y="1174"/>
                    </a:lnTo>
                    <a:lnTo>
                      <a:pt x="893" y="1168"/>
                    </a:lnTo>
                    <a:lnTo>
                      <a:pt x="913" y="1160"/>
                    </a:lnTo>
                    <a:lnTo>
                      <a:pt x="933" y="1151"/>
                    </a:lnTo>
                    <a:lnTo>
                      <a:pt x="952" y="1142"/>
                    </a:lnTo>
                    <a:lnTo>
                      <a:pt x="972" y="1131"/>
                    </a:lnTo>
                    <a:lnTo>
                      <a:pt x="990" y="1120"/>
                    </a:lnTo>
                    <a:lnTo>
                      <a:pt x="1008" y="1108"/>
                    </a:lnTo>
                    <a:lnTo>
                      <a:pt x="1026" y="1095"/>
                    </a:lnTo>
                    <a:lnTo>
                      <a:pt x="1042" y="1081"/>
                    </a:lnTo>
                    <a:lnTo>
                      <a:pt x="1059" y="1066"/>
                    </a:lnTo>
                    <a:lnTo>
                      <a:pt x="1075" y="1049"/>
                    </a:lnTo>
                    <a:lnTo>
                      <a:pt x="1089" y="1032"/>
                    </a:lnTo>
                    <a:lnTo>
                      <a:pt x="1103" y="1016"/>
                    </a:lnTo>
                    <a:lnTo>
                      <a:pt x="1115" y="998"/>
                    </a:lnTo>
                    <a:lnTo>
                      <a:pt x="1127" y="980"/>
                    </a:lnTo>
                    <a:lnTo>
                      <a:pt x="1137" y="960"/>
                    </a:lnTo>
                    <a:lnTo>
                      <a:pt x="1147" y="941"/>
                    </a:lnTo>
                    <a:lnTo>
                      <a:pt x="1157" y="922"/>
                    </a:lnTo>
                    <a:lnTo>
                      <a:pt x="1165" y="902"/>
                    </a:lnTo>
                    <a:lnTo>
                      <a:pt x="1172" y="882"/>
                    </a:lnTo>
                    <a:lnTo>
                      <a:pt x="1178" y="860"/>
                    </a:lnTo>
                    <a:lnTo>
                      <a:pt x="1182" y="839"/>
                    </a:lnTo>
                    <a:lnTo>
                      <a:pt x="1186" y="818"/>
                    </a:lnTo>
                    <a:lnTo>
                      <a:pt x="1189" y="797"/>
                    </a:lnTo>
                    <a:lnTo>
                      <a:pt x="1191" y="775"/>
                    </a:lnTo>
                    <a:lnTo>
                      <a:pt x="1191" y="752"/>
                    </a:lnTo>
                    <a:lnTo>
                      <a:pt x="1191" y="730"/>
                    </a:lnTo>
                    <a:lnTo>
                      <a:pt x="1190" y="708"/>
                    </a:lnTo>
                    <a:lnTo>
                      <a:pt x="1187" y="687"/>
                    </a:lnTo>
                    <a:lnTo>
                      <a:pt x="1184" y="664"/>
                    </a:lnTo>
                    <a:lnTo>
                      <a:pt x="1179" y="644"/>
                    </a:lnTo>
                    <a:lnTo>
                      <a:pt x="1174" y="623"/>
                    </a:lnTo>
                    <a:lnTo>
                      <a:pt x="1167" y="602"/>
                    </a:lnTo>
                    <a:lnTo>
                      <a:pt x="1160" y="583"/>
                    </a:lnTo>
                    <a:lnTo>
                      <a:pt x="1150" y="562"/>
                    </a:lnTo>
                    <a:lnTo>
                      <a:pt x="1141" y="543"/>
                    </a:lnTo>
                    <a:lnTo>
                      <a:pt x="1130" y="524"/>
                    </a:lnTo>
                    <a:lnTo>
                      <a:pt x="1119" y="506"/>
                    </a:lnTo>
                    <a:lnTo>
                      <a:pt x="1107" y="488"/>
                    </a:lnTo>
                    <a:lnTo>
                      <a:pt x="1094" y="470"/>
                    </a:lnTo>
                    <a:lnTo>
                      <a:pt x="1080" y="454"/>
                    </a:lnTo>
                    <a:lnTo>
                      <a:pt x="1065" y="437"/>
                    </a:lnTo>
                    <a:lnTo>
                      <a:pt x="1048" y="422"/>
                    </a:lnTo>
                    <a:lnTo>
                      <a:pt x="1032" y="408"/>
                    </a:lnTo>
                    <a:lnTo>
                      <a:pt x="1015" y="394"/>
                    </a:lnTo>
                    <a:lnTo>
                      <a:pt x="997" y="381"/>
                    </a:lnTo>
                    <a:lnTo>
                      <a:pt x="979" y="369"/>
                    </a:lnTo>
                    <a:lnTo>
                      <a:pt x="960" y="358"/>
                    </a:lnTo>
                    <a:lnTo>
                      <a:pt x="941" y="349"/>
                    </a:lnTo>
                    <a:lnTo>
                      <a:pt x="921" y="340"/>
                    </a:lnTo>
                    <a:lnTo>
                      <a:pt x="901" y="332"/>
                    </a:lnTo>
                    <a:lnTo>
                      <a:pt x="881" y="325"/>
                    </a:lnTo>
                    <a:lnTo>
                      <a:pt x="860" y="319"/>
                    </a:lnTo>
                    <a:lnTo>
                      <a:pt x="839" y="314"/>
                    </a:lnTo>
                    <a:lnTo>
                      <a:pt x="817" y="311"/>
                    </a:lnTo>
                    <a:lnTo>
                      <a:pt x="796" y="308"/>
                    </a:lnTo>
                    <a:lnTo>
                      <a:pt x="774" y="306"/>
                    </a:lnTo>
                    <a:lnTo>
                      <a:pt x="751" y="306"/>
                    </a:lnTo>
                    <a:lnTo>
                      <a:pt x="750" y="305"/>
                    </a:lnTo>
                    <a:lnTo>
                      <a:pt x="748" y="305"/>
                    </a:lnTo>
                    <a:close/>
                    <a:moveTo>
                      <a:pt x="748" y="1496"/>
                    </a:moveTo>
                    <a:lnTo>
                      <a:pt x="745" y="1496"/>
                    </a:lnTo>
                    <a:lnTo>
                      <a:pt x="742" y="1496"/>
                    </a:lnTo>
                    <a:lnTo>
                      <a:pt x="705" y="1495"/>
                    </a:lnTo>
                    <a:lnTo>
                      <a:pt x="667" y="1492"/>
                    </a:lnTo>
                    <a:lnTo>
                      <a:pt x="631" y="1487"/>
                    </a:lnTo>
                    <a:lnTo>
                      <a:pt x="595" y="1480"/>
                    </a:lnTo>
                    <a:lnTo>
                      <a:pt x="559" y="1472"/>
                    </a:lnTo>
                    <a:lnTo>
                      <a:pt x="524" y="1462"/>
                    </a:lnTo>
                    <a:lnTo>
                      <a:pt x="490" y="1451"/>
                    </a:lnTo>
                    <a:lnTo>
                      <a:pt x="456" y="1438"/>
                    </a:lnTo>
                    <a:lnTo>
                      <a:pt x="423" y="1422"/>
                    </a:lnTo>
                    <a:lnTo>
                      <a:pt x="390" y="1405"/>
                    </a:lnTo>
                    <a:lnTo>
                      <a:pt x="359" y="1387"/>
                    </a:lnTo>
                    <a:lnTo>
                      <a:pt x="328" y="1368"/>
                    </a:lnTo>
                    <a:lnTo>
                      <a:pt x="299" y="1347"/>
                    </a:lnTo>
                    <a:lnTo>
                      <a:pt x="269" y="1323"/>
                    </a:lnTo>
                    <a:lnTo>
                      <a:pt x="242" y="1299"/>
                    </a:lnTo>
                    <a:lnTo>
                      <a:pt x="215" y="1273"/>
                    </a:lnTo>
                    <a:lnTo>
                      <a:pt x="189" y="1245"/>
                    </a:lnTo>
                    <a:lnTo>
                      <a:pt x="165" y="1217"/>
                    </a:lnTo>
                    <a:lnTo>
                      <a:pt x="143" y="1188"/>
                    </a:lnTo>
                    <a:lnTo>
                      <a:pt x="123" y="1158"/>
                    </a:lnTo>
                    <a:lnTo>
                      <a:pt x="102" y="1127"/>
                    </a:lnTo>
                    <a:lnTo>
                      <a:pt x="85" y="1095"/>
                    </a:lnTo>
                    <a:lnTo>
                      <a:pt x="69" y="1063"/>
                    </a:lnTo>
                    <a:lnTo>
                      <a:pt x="54" y="1029"/>
                    </a:lnTo>
                    <a:lnTo>
                      <a:pt x="42" y="995"/>
                    </a:lnTo>
                    <a:lnTo>
                      <a:pt x="31" y="960"/>
                    </a:lnTo>
                    <a:lnTo>
                      <a:pt x="22" y="925"/>
                    </a:lnTo>
                    <a:lnTo>
                      <a:pt x="14" y="890"/>
                    </a:lnTo>
                    <a:lnTo>
                      <a:pt x="7" y="853"/>
                    </a:lnTo>
                    <a:lnTo>
                      <a:pt x="3" y="817"/>
                    </a:lnTo>
                    <a:lnTo>
                      <a:pt x="1" y="780"/>
                    </a:lnTo>
                    <a:lnTo>
                      <a:pt x="0" y="742"/>
                    </a:lnTo>
                    <a:lnTo>
                      <a:pt x="1" y="705"/>
                    </a:lnTo>
                    <a:lnTo>
                      <a:pt x="4" y="668"/>
                    </a:lnTo>
                    <a:lnTo>
                      <a:pt x="9" y="632"/>
                    </a:lnTo>
                    <a:lnTo>
                      <a:pt x="17" y="596"/>
                    </a:lnTo>
                    <a:lnTo>
                      <a:pt x="25" y="560"/>
                    </a:lnTo>
                    <a:lnTo>
                      <a:pt x="35" y="525"/>
                    </a:lnTo>
                    <a:lnTo>
                      <a:pt x="46" y="491"/>
                    </a:lnTo>
                    <a:lnTo>
                      <a:pt x="59" y="457"/>
                    </a:lnTo>
                    <a:lnTo>
                      <a:pt x="74" y="424"/>
                    </a:lnTo>
                    <a:lnTo>
                      <a:pt x="91" y="392"/>
                    </a:lnTo>
                    <a:lnTo>
                      <a:pt x="110" y="360"/>
                    </a:lnTo>
                    <a:lnTo>
                      <a:pt x="129" y="329"/>
                    </a:lnTo>
                    <a:lnTo>
                      <a:pt x="150" y="300"/>
                    </a:lnTo>
                    <a:lnTo>
                      <a:pt x="173" y="270"/>
                    </a:lnTo>
                    <a:lnTo>
                      <a:pt x="197" y="243"/>
                    </a:lnTo>
                    <a:lnTo>
                      <a:pt x="224" y="216"/>
                    </a:lnTo>
                    <a:lnTo>
                      <a:pt x="251" y="190"/>
                    </a:lnTo>
                    <a:lnTo>
                      <a:pt x="278" y="166"/>
                    </a:lnTo>
                    <a:lnTo>
                      <a:pt x="308" y="144"/>
                    </a:lnTo>
                    <a:lnTo>
                      <a:pt x="338" y="124"/>
                    </a:lnTo>
                    <a:lnTo>
                      <a:pt x="368" y="104"/>
                    </a:lnTo>
                    <a:lnTo>
                      <a:pt x="400" y="86"/>
                    </a:lnTo>
                    <a:lnTo>
                      <a:pt x="432" y="70"/>
                    </a:lnTo>
                    <a:lnTo>
                      <a:pt x="464" y="56"/>
                    </a:lnTo>
                    <a:lnTo>
                      <a:pt x="498" y="43"/>
                    </a:lnTo>
                    <a:lnTo>
                      <a:pt x="532" y="32"/>
                    </a:lnTo>
                    <a:lnTo>
                      <a:pt x="567" y="23"/>
                    </a:lnTo>
                    <a:lnTo>
                      <a:pt x="603" y="15"/>
                    </a:lnTo>
                    <a:lnTo>
                      <a:pt x="638" y="8"/>
                    </a:lnTo>
                    <a:lnTo>
                      <a:pt x="674" y="4"/>
                    </a:lnTo>
                    <a:lnTo>
                      <a:pt x="711" y="1"/>
                    </a:lnTo>
                    <a:lnTo>
                      <a:pt x="748" y="0"/>
                    </a:lnTo>
                    <a:lnTo>
                      <a:pt x="751" y="0"/>
                    </a:lnTo>
                    <a:lnTo>
                      <a:pt x="754" y="0"/>
                    </a:lnTo>
                    <a:lnTo>
                      <a:pt x="792" y="2"/>
                    </a:lnTo>
                    <a:lnTo>
                      <a:pt x="828" y="5"/>
                    </a:lnTo>
                    <a:lnTo>
                      <a:pt x="865" y="9"/>
                    </a:lnTo>
                    <a:lnTo>
                      <a:pt x="901" y="17"/>
                    </a:lnTo>
                    <a:lnTo>
                      <a:pt x="936" y="25"/>
                    </a:lnTo>
                    <a:lnTo>
                      <a:pt x="972" y="35"/>
                    </a:lnTo>
                    <a:lnTo>
                      <a:pt x="1006" y="46"/>
                    </a:lnTo>
                    <a:lnTo>
                      <a:pt x="1040" y="60"/>
                    </a:lnTo>
                    <a:lnTo>
                      <a:pt x="1074" y="75"/>
                    </a:lnTo>
                    <a:lnTo>
                      <a:pt x="1106" y="91"/>
                    </a:lnTo>
                    <a:lnTo>
                      <a:pt x="1137" y="110"/>
                    </a:lnTo>
                    <a:lnTo>
                      <a:pt x="1168" y="130"/>
                    </a:lnTo>
                    <a:lnTo>
                      <a:pt x="1198" y="151"/>
                    </a:lnTo>
                    <a:lnTo>
                      <a:pt x="1226" y="173"/>
                    </a:lnTo>
                    <a:lnTo>
                      <a:pt x="1255" y="198"/>
                    </a:lnTo>
                    <a:lnTo>
                      <a:pt x="1281" y="224"/>
                    </a:lnTo>
                    <a:lnTo>
                      <a:pt x="1307" y="251"/>
                    </a:lnTo>
                    <a:lnTo>
                      <a:pt x="1330" y="279"/>
                    </a:lnTo>
                    <a:lnTo>
                      <a:pt x="1354" y="309"/>
                    </a:lnTo>
                    <a:lnTo>
                      <a:pt x="1374" y="339"/>
                    </a:lnTo>
                    <a:lnTo>
                      <a:pt x="1393" y="370"/>
                    </a:lnTo>
                    <a:lnTo>
                      <a:pt x="1411" y="402"/>
                    </a:lnTo>
                    <a:lnTo>
                      <a:pt x="1427" y="435"/>
                    </a:lnTo>
                    <a:lnTo>
                      <a:pt x="1442" y="468"/>
                    </a:lnTo>
                    <a:lnTo>
                      <a:pt x="1455" y="502"/>
                    </a:lnTo>
                    <a:lnTo>
                      <a:pt x="1466" y="537"/>
                    </a:lnTo>
                    <a:lnTo>
                      <a:pt x="1475" y="571"/>
                    </a:lnTo>
                    <a:lnTo>
                      <a:pt x="1483" y="608"/>
                    </a:lnTo>
                    <a:lnTo>
                      <a:pt x="1489" y="644"/>
                    </a:lnTo>
                    <a:lnTo>
                      <a:pt x="1493" y="681"/>
                    </a:lnTo>
                    <a:lnTo>
                      <a:pt x="1495" y="717"/>
                    </a:lnTo>
                    <a:lnTo>
                      <a:pt x="1496" y="754"/>
                    </a:lnTo>
                    <a:lnTo>
                      <a:pt x="1495" y="792"/>
                    </a:lnTo>
                    <a:lnTo>
                      <a:pt x="1492" y="829"/>
                    </a:lnTo>
                    <a:lnTo>
                      <a:pt x="1487" y="865"/>
                    </a:lnTo>
                    <a:lnTo>
                      <a:pt x="1480" y="902"/>
                    </a:lnTo>
                    <a:lnTo>
                      <a:pt x="1472" y="937"/>
                    </a:lnTo>
                    <a:lnTo>
                      <a:pt x="1462" y="973"/>
                    </a:lnTo>
                    <a:lnTo>
                      <a:pt x="1451" y="1007"/>
                    </a:lnTo>
                    <a:lnTo>
                      <a:pt x="1438" y="1040"/>
                    </a:lnTo>
                    <a:lnTo>
                      <a:pt x="1422" y="1074"/>
                    </a:lnTo>
                    <a:lnTo>
                      <a:pt x="1405" y="1106"/>
                    </a:lnTo>
                    <a:lnTo>
                      <a:pt x="1387" y="1138"/>
                    </a:lnTo>
                    <a:lnTo>
                      <a:pt x="1367" y="1169"/>
                    </a:lnTo>
                    <a:lnTo>
                      <a:pt x="1346" y="1198"/>
                    </a:lnTo>
                    <a:lnTo>
                      <a:pt x="1323" y="1227"/>
                    </a:lnTo>
                    <a:lnTo>
                      <a:pt x="1298" y="1256"/>
                    </a:lnTo>
                    <a:lnTo>
                      <a:pt x="1273" y="1282"/>
                    </a:lnTo>
                    <a:lnTo>
                      <a:pt x="1245" y="1307"/>
                    </a:lnTo>
                    <a:lnTo>
                      <a:pt x="1218" y="1331"/>
                    </a:lnTo>
                    <a:lnTo>
                      <a:pt x="1189" y="1353"/>
                    </a:lnTo>
                    <a:lnTo>
                      <a:pt x="1159" y="1374"/>
                    </a:lnTo>
                    <a:lnTo>
                      <a:pt x="1128" y="1393"/>
                    </a:lnTo>
                    <a:lnTo>
                      <a:pt x="1097" y="1410"/>
                    </a:lnTo>
                    <a:lnTo>
                      <a:pt x="1065" y="1426"/>
                    </a:lnTo>
                    <a:lnTo>
                      <a:pt x="1031" y="1441"/>
                    </a:lnTo>
                    <a:lnTo>
                      <a:pt x="998" y="1454"/>
                    </a:lnTo>
                    <a:lnTo>
                      <a:pt x="964" y="1465"/>
                    </a:lnTo>
                    <a:lnTo>
                      <a:pt x="929" y="1474"/>
                    </a:lnTo>
                    <a:lnTo>
                      <a:pt x="894" y="1482"/>
                    </a:lnTo>
                    <a:lnTo>
                      <a:pt x="857" y="1488"/>
                    </a:lnTo>
                    <a:lnTo>
                      <a:pt x="822" y="1493"/>
                    </a:lnTo>
                    <a:lnTo>
                      <a:pt x="786" y="1495"/>
                    </a:lnTo>
                    <a:lnTo>
                      <a:pt x="748" y="1496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Freeform 15">
                <a:extLst>
                  <a:ext uri="{FF2B5EF4-FFF2-40B4-BE49-F238E27FC236}">
                    <a16:creationId xmlns:a16="http://schemas.microsoft.com/office/drawing/2014/main" id="{22CA932D-60F8-44F9-9C12-7C11E56268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07004" y="4184015"/>
                <a:ext cx="73025" cy="71438"/>
              </a:xfrm>
              <a:custGeom>
                <a:avLst/>
                <a:gdLst>
                  <a:gd name="T0" fmla="*/ 661 w 1495"/>
                  <a:gd name="T1" fmla="*/ 313 h 1495"/>
                  <a:gd name="T2" fmla="*/ 560 w 1495"/>
                  <a:gd name="T3" fmla="*/ 346 h 1495"/>
                  <a:gd name="T4" fmla="*/ 469 w 1495"/>
                  <a:gd name="T5" fmla="*/ 403 h 1495"/>
                  <a:gd name="T6" fmla="*/ 394 w 1495"/>
                  <a:gd name="T7" fmla="*/ 481 h 1495"/>
                  <a:gd name="T8" fmla="*/ 339 w 1495"/>
                  <a:gd name="T9" fmla="*/ 574 h 1495"/>
                  <a:gd name="T10" fmla="*/ 310 w 1495"/>
                  <a:gd name="T11" fmla="*/ 678 h 1495"/>
                  <a:gd name="T12" fmla="*/ 306 w 1495"/>
                  <a:gd name="T13" fmla="*/ 789 h 1495"/>
                  <a:gd name="T14" fmla="*/ 329 w 1495"/>
                  <a:gd name="T15" fmla="*/ 894 h 1495"/>
                  <a:gd name="T16" fmla="*/ 376 w 1495"/>
                  <a:gd name="T17" fmla="*/ 991 h 1495"/>
                  <a:gd name="T18" fmla="*/ 447 w 1495"/>
                  <a:gd name="T19" fmla="*/ 1075 h 1495"/>
                  <a:gd name="T20" fmla="*/ 535 w 1495"/>
                  <a:gd name="T21" fmla="*/ 1137 h 1495"/>
                  <a:gd name="T22" fmla="*/ 635 w 1495"/>
                  <a:gd name="T23" fmla="*/ 1178 h 1495"/>
                  <a:gd name="T24" fmla="*/ 743 w 1495"/>
                  <a:gd name="T25" fmla="*/ 1191 h 1495"/>
                  <a:gd name="T26" fmla="*/ 852 w 1495"/>
                  <a:gd name="T27" fmla="*/ 1178 h 1495"/>
                  <a:gd name="T28" fmla="*/ 952 w 1495"/>
                  <a:gd name="T29" fmla="*/ 1140 h 1495"/>
                  <a:gd name="T30" fmla="*/ 1042 w 1495"/>
                  <a:gd name="T31" fmla="*/ 1080 h 1495"/>
                  <a:gd name="T32" fmla="*/ 1115 w 1495"/>
                  <a:gd name="T33" fmla="*/ 997 h 1495"/>
                  <a:gd name="T34" fmla="*/ 1164 w 1495"/>
                  <a:gd name="T35" fmla="*/ 901 h 1495"/>
                  <a:gd name="T36" fmla="*/ 1189 w 1495"/>
                  <a:gd name="T37" fmla="*/ 796 h 1495"/>
                  <a:gd name="T38" fmla="*/ 1187 w 1495"/>
                  <a:gd name="T39" fmla="*/ 686 h 1495"/>
                  <a:gd name="T40" fmla="*/ 1159 w 1495"/>
                  <a:gd name="T41" fmla="*/ 581 h 1495"/>
                  <a:gd name="T42" fmla="*/ 1107 w 1495"/>
                  <a:gd name="T43" fmla="*/ 487 h 1495"/>
                  <a:gd name="T44" fmla="*/ 1031 w 1495"/>
                  <a:gd name="T45" fmla="*/ 407 h 1495"/>
                  <a:gd name="T46" fmla="*/ 940 w 1495"/>
                  <a:gd name="T47" fmla="*/ 348 h 1495"/>
                  <a:gd name="T48" fmla="*/ 838 w 1495"/>
                  <a:gd name="T49" fmla="*/ 314 h 1495"/>
                  <a:gd name="T50" fmla="*/ 749 w 1495"/>
                  <a:gd name="T51" fmla="*/ 305 h 1495"/>
                  <a:gd name="T52" fmla="*/ 704 w 1495"/>
                  <a:gd name="T53" fmla="*/ 1494 h 1495"/>
                  <a:gd name="T54" fmla="*/ 524 w 1495"/>
                  <a:gd name="T55" fmla="*/ 1462 h 1495"/>
                  <a:gd name="T56" fmla="*/ 358 w 1495"/>
                  <a:gd name="T57" fmla="*/ 1387 h 1495"/>
                  <a:gd name="T58" fmla="*/ 215 w 1495"/>
                  <a:gd name="T59" fmla="*/ 1272 h 1495"/>
                  <a:gd name="T60" fmla="*/ 103 w 1495"/>
                  <a:gd name="T61" fmla="*/ 1126 h 1495"/>
                  <a:gd name="T62" fmla="*/ 30 w 1495"/>
                  <a:gd name="T63" fmla="*/ 959 h 1495"/>
                  <a:gd name="T64" fmla="*/ 0 w 1495"/>
                  <a:gd name="T65" fmla="*/ 780 h 1495"/>
                  <a:gd name="T66" fmla="*/ 16 w 1495"/>
                  <a:gd name="T67" fmla="*/ 595 h 1495"/>
                  <a:gd name="T68" fmla="*/ 74 w 1495"/>
                  <a:gd name="T69" fmla="*/ 423 h 1495"/>
                  <a:gd name="T70" fmla="*/ 173 w 1495"/>
                  <a:gd name="T71" fmla="*/ 270 h 1495"/>
                  <a:gd name="T72" fmla="*/ 307 w 1495"/>
                  <a:gd name="T73" fmla="*/ 144 h 1495"/>
                  <a:gd name="T74" fmla="*/ 464 w 1495"/>
                  <a:gd name="T75" fmla="*/ 56 h 1495"/>
                  <a:gd name="T76" fmla="*/ 638 w 1495"/>
                  <a:gd name="T77" fmla="*/ 8 h 1495"/>
                  <a:gd name="T78" fmla="*/ 754 w 1495"/>
                  <a:gd name="T79" fmla="*/ 0 h 1495"/>
                  <a:gd name="T80" fmla="*/ 936 w 1495"/>
                  <a:gd name="T81" fmla="*/ 24 h 1495"/>
                  <a:gd name="T82" fmla="*/ 1105 w 1495"/>
                  <a:gd name="T83" fmla="*/ 90 h 1495"/>
                  <a:gd name="T84" fmla="*/ 1254 w 1495"/>
                  <a:gd name="T85" fmla="*/ 197 h 1495"/>
                  <a:gd name="T86" fmla="*/ 1374 w 1495"/>
                  <a:gd name="T87" fmla="*/ 339 h 1495"/>
                  <a:gd name="T88" fmla="*/ 1454 w 1495"/>
                  <a:gd name="T89" fmla="*/ 502 h 1495"/>
                  <a:gd name="T90" fmla="*/ 1492 w 1495"/>
                  <a:gd name="T91" fmla="*/ 681 h 1495"/>
                  <a:gd name="T92" fmla="*/ 1486 w 1495"/>
                  <a:gd name="T93" fmla="*/ 865 h 1495"/>
                  <a:gd name="T94" fmla="*/ 1437 w 1495"/>
                  <a:gd name="T95" fmla="*/ 1040 h 1495"/>
                  <a:gd name="T96" fmla="*/ 1346 w 1495"/>
                  <a:gd name="T97" fmla="*/ 1198 h 1495"/>
                  <a:gd name="T98" fmla="*/ 1217 w 1495"/>
                  <a:gd name="T99" fmla="*/ 1330 h 1495"/>
                  <a:gd name="T100" fmla="*/ 1064 w 1495"/>
                  <a:gd name="T101" fmla="*/ 1425 h 1495"/>
                  <a:gd name="T102" fmla="*/ 893 w 1495"/>
                  <a:gd name="T103" fmla="*/ 1481 h 1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95" h="1495">
                    <a:moveTo>
                      <a:pt x="747" y="305"/>
                    </a:moveTo>
                    <a:lnTo>
                      <a:pt x="726" y="306"/>
                    </a:lnTo>
                    <a:lnTo>
                      <a:pt x="704" y="307"/>
                    </a:lnTo>
                    <a:lnTo>
                      <a:pt x="683" y="310"/>
                    </a:lnTo>
                    <a:lnTo>
                      <a:pt x="661" y="313"/>
                    </a:lnTo>
                    <a:lnTo>
                      <a:pt x="640" y="318"/>
                    </a:lnTo>
                    <a:lnTo>
                      <a:pt x="620" y="324"/>
                    </a:lnTo>
                    <a:lnTo>
                      <a:pt x="600" y="330"/>
                    </a:lnTo>
                    <a:lnTo>
                      <a:pt x="580" y="338"/>
                    </a:lnTo>
                    <a:lnTo>
                      <a:pt x="560" y="346"/>
                    </a:lnTo>
                    <a:lnTo>
                      <a:pt x="541" y="355"/>
                    </a:lnTo>
                    <a:lnTo>
                      <a:pt x="522" y="366"/>
                    </a:lnTo>
                    <a:lnTo>
                      <a:pt x="504" y="377"/>
                    </a:lnTo>
                    <a:lnTo>
                      <a:pt x="487" y="389"/>
                    </a:lnTo>
                    <a:lnTo>
                      <a:pt x="469" y="403"/>
                    </a:lnTo>
                    <a:lnTo>
                      <a:pt x="452" y="417"/>
                    </a:lnTo>
                    <a:lnTo>
                      <a:pt x="437" y="432"/>
                    </a:lnTo>
                    <a:lnTo>
                      <a:pt x="421" y="448"/>
                    </a:lnTo>
                    <a:lnTo>
                      <a:pt x="407" y="464"/>
                    </a:lnTo>
                    <a:lnTo>
                      <a:pt x="394" y="481"/>
                    </a:lnTo>
                    <a:lnTo>
                      <a:pt x="380" y="500"/>
                    </a:lnTo>
                    <a:lnTo>
                      <a:pt x="368" y="517"/>
                    </a:lnTo>
                    <a:lnTo>
                      <a:pt x="358" y="536"/>
                    </a:lnTo>
                    <a:lnTo>
                      <a:pt x="348" y="555"/>
                    </a:lnTo>
                    <a:lnTo>
                      <a:pt x="339" y="574"/>
                    </a:lnTo>
                    <a:lnTo>
                      <a:pt x="331" y="595"/>
                    </a:lnTo>
                    <a:lnTo>
                      <a:pt x="324" y="615"/>
                    </a:lnTo>
                    <a:lnTo>
                      <a:pt x="319" y="636"/>
                    </a:lnTo>
                    <a:lnTo>
                      <a:pt x="314" y="657"/>
                    </a:lnTo>
                    <a:lnTo>
                      <a:pt x="310" y="678"/>
                    </a:lnTo>
                    <a:lnTo>
                      <a:pt x="307" y="700"/>
                    </a:lnTo>
                    <a:lnTo>
                      <a:pt x="305" y="722"/>
                    </a:lnTo>
                    <a:lnTo>
                      <a:pt x="304" y="744"/>
                    </a:lnTo>
                    <a:lnTo>
                      <a:pt x="305" y="766"/>
                    </a:lnTo>
                    <a:lnTo>
                      <a:pt x="306" y="789"/>
                    </a:lnTo>
                    <a:lnTo>
                      <a:pt x="309" y="810"/>
                    </a:lnTo>
                    <a:lnTo>
                      <a:pt x="312" y="831"/>
                    </a:lnTo>
                    <a:lnTo>
                      <a:pt x="317" y="852"/>
                    </a:lnTo>
                    <a:lnTo>
                      <a:pt x="322" y="874"/>
                    </a:lnTo>
                    <a:lnTo>
                      <a:pt x="329" y="894"/>
                    </a:lnTo>
                    <a:lnTo>
                      <a:pt x="336" y="914"/>
                    </a:lnTo>
                    <a:lnTo>
                      <a:pt x="345" y="934"/>
                    </a:lnTo>
                    <a:lnTo>
                      <a:pt x="354" y="953"/>
                    </a:lnTo>
                    <a:lnTo>
                      <a:pt x="365" y="973"/>
                    </a:lnTo>
                    <a:lnTo>
                      <a:pt x="376" y="991"/>
                    </a:lnTo>
                    <a:lnTo>
                      <a:pt x="389" y="1009"/>
                    </a:lnTo>
                    <a:lnTo>
                      <a:pt x="402" y="1026"/>
                    </a:lnTo>
                    <a:lnTo>
                      <a:pt x="416" y="1042"/>
                    </a:lnTo>
                    <a:lnTo>
                      <a:pt x="431" y="1058"/>
                    </a:lnTo>
                    <a:lnTo>
                      <a:pt x="447" y="1075"/>
                    </a:lnTo>
                    <a:lnTo>
                      <a:pt x="463" y="1089"/>
                    </a:lnTo>
                    <a:lnTo>
                      <a:pt x="480" y="1102"/>
                    </a:lnTo>
                    <a:lnTo>
                      <a:pt x="499" y="1115"/>
                    </a:lnTo>
                    <a:lnTo>
                      <a:pt x="517" y="1127"/>
                    </a:lnTo>
                    <a:lnTo>
                      <a:pt x="535" y="1137"/>
                    </a:lnTo>
                    <a:lnTo>
                      <a:pt x="554" y="1147"/>
                    </a:lnTo>
                    <a:lnTo>
                      <a:pt x="574" y="1157"/>
                    </a:lnTo>
                    <a:lnTo>
                      <a:pt x="595" y="1165"/>
                    </a:lnTo>
                    <a:lnTo>
                      <a:pt x="615" y="1172"/>
                    </a:lnTo>
                    <a:lnTo>
                      <a:pt x="635" y="1178"/>
                    </a:lnTo>
                    <a:lnTo>
                      <a:pt x="656" y="1182"/>
                    </a:lnTo>
                    <a:lnTo>
                      <a:pt x="678" y="1186"/>
                    </a:lnTo>
                    <a:lnTo>
                      <a:pt x="700" y="1189"/>
                    </a:lnTo>
                    <a:lnTo>
                      <a:pt x="722" y="1191"/>
                    </a:lnTo>
                    <a:lnTo>
                      <a:pt x="743" y="1191"/>
                    </a:lnTo>
                    <a:lnTo>
                      <a:pt x="765" y="1191"/>
                    </a:lnTo>
                    <a:lnTo>
                      <a:pt x="788" y="1189"/>
                    </a:lnTo>
                    <a:lnTo>
                      <a:pt x="810" y="1186"/>
                    </a:lnTo>
                    <a:lnTo>
                      <a:pt x="831" y="1183"/>
                    </a:lnTo>
                    <a:lnTo>
                      <a:pt x="852" y="1178"/>
                    </a:lnTo>
                    <a:lnTo>
                      <a:pt x="873" y="1173"/>
                    </a:lnTo>
                    <a:lnTo>
                      <a:pt x="894" y="1166"/>
                    </a:lnTo>
                    <a:lnTo>
                      <a:pt x="914" y="1159"/>
                    </a:lnTo>
                    <a:lnTo>
                      <a:pt x="933" y="1150"/>
                    </a:lnTo>
                    <a:lnTo>
                      <a:pt x="952" y="1140"/>
                    </a:lnTo>
                    <a:lnTo>
                      <a:pt x="972" y="1130"/>
                    </a:lnTo>
                    <a:lnTo>
                      <a:pt x="990" y="1119"/>
                    </a:lnTo>
                    <a:lnTo>
                      <a:pt x="1008" y="1107"/>
                    </a:lnTo>
                    <a:lnTo>
                      <a:pt x="1025" y="1094"/>
                    </a:lnTo>
                    <a:lnTo>
                      <a:pt x="1042" y="1080"/>
                    </a:lnTo>
                    <a:lnTo>
                      <a:pt x="1059" y="1065"/>
                    </a:lnTo>
                    <a:lnTo>
                      <a:pt x="1074" y="1048"/>
                    </a:lnTo>
                    <a:lnTo>
                      <a:pt x="1089" y="1032"/>
                    </a:lnTo>
                    <a:lnTo>
                      <a:pt x="1102" y="1015"/>
                    </a:lnTo>
                    <a:lnTo>
                      <a:pt x="1115" y="997"/>
                    </a:lnTo>
                    <a:lnTo>
                      <a:pt x="1126" y="979"/>
                    </a:lnTo>
                    <a:lnTo>
                      <a:pt x="1137" y="960"/>
                    </a:lnTo>
                    <a:lnTo>
                      <a:pt x="1148" y="941"/>
                    </a:lnTo>
                    <a:lnTo>
                      <a:pt x="1157" y="921"/>
                    </a:lnTo>
                    <a:lnTo>
                      <a:pt x="1164" y="901"/>
                    </a:lnTo>
                    <a:lnTo>
                      <a:pt x="1171" y="881"/>
                    </a:lnTo>
                    <a:lnTo>
                      <a:pt x="1177" y="860"/>
                    </a:lnTo>
                    <a:lnTo>
                      <a:pt x="1182" y="839"/>
                    </a:lnTo>
                    <a:lnTo>
                      <a:pt x="1186" y="818"/>
                    </a:lnTo>
                    <a:lnTo>
                      <a:pt x="1189" y="796"/>
                    </a:lnTo>
                    <a:lnTo>
                      <a:pt x="1190" y="774"/>
                    </a:lnTo>
                    <a:lnTo>
                      <a:pt x="1191" y="752"/>
                    </a:lnTo>
                    <a:lnTo>
                      <a:pt x="1191" y="730"/>
                    </a:lnTo>
                    <a:lnTo>
                      <a:pt x="1189" y="708"/>
                    </a:lnTo>
                    <a:lnTo>
                      <a:pt x="1187" y="686"/>
                    </a:lnTo>
                    <a:lnTo>
                      <a:pt x="1183" y="664"/>
                    </a:lnTo>
                    <a:lnTo>
                      <a:pt x="1179" y="643"/>
                    </a:lnTo>
                    <a:lnTo>
                      <a:pt x="1173" y="622"/>
                    </a:lnTo>
                    <a:lnTo>
                      <a:pt x="1167" y="602"/>
                    </a:lnTo>
                    <a:lnTo>
                      <a:pt x="1159" y="581"/>
                    </a:lnTo>
                    <a:lnTo>
                      <a:pt x="1151" y="562"/>
                    </a:lnTo>
                    <a:lnTo>
                      <a:pt x="1141" y="542"/>
                    </a:lnTo>
                    <a:lnTo>
                      <a:pt x="1130" y="524"/>
                    </a:lnTo>
                    <a:lnTo>
                      <a:pt x="1119" y="505"/>
                    </a:lnTo>
                    <a:lnTo>
                      <a:pt x="1107" y="487"/>
                    </a:lnTo>
                    <a:lnTo>
                      <a:pt x="1093" y="469"/>
                    </a:lnTo>
                    <a:lnTo>
                      <a:pt x="1079" y="453"/>
                    </a:lnTo>
                    <a:lnTo>
                      <a:pt x="1064" y="437"/>
                    </a:lnTo>
                    <a:lnTo>
                      <a:pt x="1048" y="422"/>
                    </a:lnTo>
                    <a:lnTo>
                      <a:pt x="1031" y="407"/>
                    </a:lnTo>
                    <a:lnTo>
                      <a:pt x="1014" y="393"/>
                    </a:lnTo>
                    <a:lnTo>
                      <a:pt x="997" y="381"/>
                    </a:lnTo>
                    <a:lnTo>
                      <a:pt x="979" y="369"/>
                    </a:lnTo>
                    <a:lnTo>
                      <a:pt x="960" y="358"/>
                    </a:lnTo>
                    <a:lnTo>
                      <a:pt x="940" y="348"/>
                    </a:lnTo>
                    <a:lnTo>
                      <a:pt x="921" y="340"/>
                    </a:lnTo>
                    <a:lnTo>
                      <a:pt x="901" y="332"/>
                    </a:lnTo>
                    <a:lnTo>
                      <a:pt x="881" y="325"/>
                    </a:lnTo>
                    <a:lnTo>
                      <a:pt x="859" y="319"/>
                    </a:lnTo>
                    <a:lnTo>
                      <a:pt x="838" y="314"/>
                    </a:lnTo>
                    <a:lnTo>
                      <a:pt x="817" y="310"/>
                    </a:lnTo>
                    <a:lnTo>
                      <a:pt x="796" y="308"/>
                    </a:lnTo>
                    <a:lnTo>
                      <a:pt x="774" y="306"/>
                    </a:lnTo>
                    <a:lnTo>
                      <a:pt x="751" y="305"/>
                    </a:lnTo>
                    <a:lnTo>
                      <a:pt x="749" y="305"/>
                    </a:lnTo>
                    <a:lnTo>
                      <a:pt x="747" y="305"/>
                    </a:lnTo>
                    <a:close/>
                    <a:moveTo>
                      <a:pt x="748" y="1495"/>
                    </a:moveTo>
                    <a:lnTo>
                      <a:pt x="744" y="1495"/>
                    </a:lnTo>
                    <a:lnTo>
                      <a:pt x="741" y="1495"/>
                    </a:lnTo>
                    <a:lnTo>
                      <a:pt x="704" y="1494"/>
                    </a:lnTo>
                    <a:lnTo>
                      <a:pt x="667" y="1491"/>
                    </a:lnTo>
                    <a:lnTo>
                      <a:pt x="630" y="1487"/>
                    </a:lnTo>
                    <a:lnTo>
                      <a:pt x="595" y="1480"/>
                    </a:lnTo>
                    <a:lnTo>
                      <a:pt x="559" y="1472"/>
                    </a:lnTo>
                    <a:lnTo>
                      <a:pt x="524" y="1462"/>
                    </a:lnTo>
                    <a:lnTo>
                      <a:pt x="490" y="1450"/>
                    </a:lnTo>
                    <a:lnTo>
                      <a:pt x="455" y="1436"/>
                    </a:lnTo>
                    <a:lnTo>
                      <a:pt x="423" y="1421"/>
                    </a:lnTo>
                    <a:lnTo>
                      <a:pt x="391" y="1405"/>
                    </a:lnTo>
                    <a:lnTo>
                      <a:pt x="358" y="1387"/>
                    </a:lnTo>
                    <a:lnTo>
                      <a:pt x="328" y="1367"/>
                    </a:lnTo>
                    <a:lnTo>
                      <a:pt x="298" y="1345"/>
                    </a:lnTo>
                    <a:lnTo>
                      <a:pt x="269" y="1322"/>
                    </a:lnTo>
                    <a:lnTo>
                      <a:pt x="241" y="1298"/>
                    </a:lnTo>
                    <a:lnTo>
                      <a:pt x="215" y="1272"/>
                    </a:lnTo>
                    <a:lnTo>
                      <a:pt x="189" y="1244"/>
                    </a:lnTo>
                    <a:lnTo>
                      <a:pt x="165" y="1216"/>
                    </a:lnTo>
                    <a:lnTo>
                      <a:pt x="143" y="1187"/>
                    </a:lnTo>
                    <a:lnTo>
                      <a:pt x="122" y="1158"/>
                    </a:lnTo>
                    <a:lnTo>
                      <a:pt x="103" y="1126"/>
                    </a:lnTo>
                    <a:lnTo>
                      <a:pt x="84" y="1095"/>
                    </a:lnTo>
                    <a:lnTo>
                      <a:pt x="68" y="1062"/>
                    </a:lnTo>
                    <a:lnTo>
                      <a:pt x="54" y="1028"/>
                    </a:lnTo>
                    <a:lnTo>
                      <a:pt x="42" y="995"/>
                    </a:lnTo>
                    <a:lnTo>
                      <a:pt x="30" y="959"/>
                    </a:lnTo>
                    <a:lnTo>
                      <a:pt x="21" y="925"/>
                    </a:lnTo>
                    <a:lnTo>
                      <a:pt x="14" y="889"/>
                    </a:lnTo>
                    <a:lnTo>
                      <a:pt x="8" y="852"/>
                    </a:lnTo>
                    <a:lnTo>
                      <a:pt x="3" y="816"/>
                    </a:lnTo>
                    <a:lnTo>
                      <a:pt x="0" y="780"/>
                    </a:lnTo>
                    <a:lnTo>
                      <a:pt x="0" y="742"/>
                    </a:lnTo>
                    <a:lnTo>
                      <a:pt x="1" y="705"/>
                    </a:lnTo>
                    <a:lnTo>
                      <a:pt x="4" y="667"/>
                    </a:lnTo>
                    <a:lnTo>
                      <a:pt x="10" y="631"/>
                    </a:lnTo>
                    <a:lnTo>
                      <a:pt x="16" y="595"/>
                    </a:lnTo>
                    <a:lnTo>
                      <a:pt x="24" y="559"/>
                    </a:lnTo>
                    <a:lnTo>
                      <a:pt x="34" y="524"/>
                    </a:lnTo>
                    <a:lnTo>
                      <a:pt x="46" y="489"/>
                    </a:lnTo>
                    <a:lnTo>
                      <a:pt x="59" y="456"/>
                    </a:lnTo>
                    <a:lnTo>
                      <a:pt x="74" y="423"/>
                    </a:lnTo>
                    <a:lnTo>
                      <a:pt x="90" y="390"/>
                    </a:lnTo>
                    <a:lnTo>
                      <a:pt x="109" y="359"/>
                    </a:lnTo>
                    <a:lnTo>
                      <a:pt x="129" y="328"/>
                    </a:lnTo>
                    <a:lnTo>
                      <a:pt x="150" y="298"/>
                    </a:lnTo>
                    <a:lnTo>
                      <a:pt x="173" y="270"/>
                    </a:lnTo>
                    <a:lnTo>
                      <a:pt x="198" y="242"/>
                    </a:lnTo>
                    <a:lnTo>
                      <a:pt x="224" y="216"/>
                    </a:lnTo>
                    <a:lnTo>
                      <a:pt x="250" y="189"/>
                    </a:lnTo>
                    <a:lnTo>
                      <a:pt x="278" y="166"/>
                    </a:lnTo>
                    <a:lnTo>
                      <a:pt x="307" y="144"/>
                    </a:lnTo>
                    <a:lnTo>
                      <a:pt x="337" y="123"/>
                    </a:lnTo>
                    <a:lnTo>
                      <a:pt x="367" y="103"/>
                    </a:lnTo>
                    <a:lnTo>
                      <a:pt x="399" y="86"/>
                    </a:lnTo>
                    <a:lnTo>
                      <a:pt x="431" y="70"/>
                    </a:lnTo>
                    <a:lnTo>
                      <a:pt x="464" y="56"/>
                    </a:lnTo>
                    <a:lnTo>
                      <a:pt x="498" y="43"/>
                    </a:lnTo>
                    <a:lnTo>
                      <a:pt x="532" y="32"/>
                    </a:lnTo>
                    <a:lnTo>
                      <a:pt x="566" y="22"/>
                    </a:lnTo>
                    <a:lnTo>
                      <a:pt x="602" y="15"/>
                    </a:lnTo>
                    <a:lnTo>
                      <a:pt x="638" y="8"/>
                    </a:lnTo>
                    <a:lnTo>
                      <a:pt x="674" y="3"/>
                    </a:lnTo>
                    <a:lnTo>
                      <a:pt x="710" y="1"/>
                    </a:lnTo>
                    <a:lnTo>
                      <a:pt x="747" y="0"/>
                    </a:lnTo>
                    <a:lnTo>
                      <a:pt x="750" y="0"/>
                    </a:lnTo>
                    <a:lnTo>
                      <a:pt x="754" y="0"/>
                    </a:lnTo>
                    <a:lnTo>
                      <a:pt x="791" y="1"/>
                    </a:lnTo>
                    <a:lnTo>
                      <a:pt x="828" y="4"/>
                    </a:lnTo>
                    <a:lnTo>
                      <a:pt x="865" y="9"/>
                    </a:lnTo>
                    <a:lnTo>
                      <a:pt x="901" y="16"/>
                    </a:lnTo>
                    <a:lnTo>
                      <a:pt x="936" y="24"/>
                    </a:lnTo>
                    <a:lnTo>
                      <a:pt x="972" y="34"/>
                    </a:lnTo>
                    <a:lnTo>
                      <a:pt x="1006" y="46"/>
                    </a:lnTo>
                    <a:lnTo>
                      <a:pt x="1039" y="59"/>
                    </a:lnTo>
                    <a:lnTo>
                      <a:pt x="1073" y="74"/>
                    </a:lnTo>
                    <a:lnTo>
                      <a:pt x="1105" y="90"/>
                    </a:lnTo>
                    <a:lnTo>
                      <a:pt x="1136" y="110"/>
                    </a:lnTo>
                    <a:lnTo>
                      <a:pt x="1168" y="129"/>
                    </a:lnTo>
                    <a:lnTo>
                      <a:pt x="1197" y="150"/>
                    </a:lnTo>
                    <a:lnTo>
                      <a:pt x="1226" y="173"/>
                    </a:lnTo>
                    <a:lnTo>
                      <a:pt x="1254" y="197"/>
                    </a:lnTo>
                    <a:lnTo>
                      <a:pt x="1281" y="224"/>
                    </a:lnTo>
                    <a:lnTo>
                      <a:pt x="1306" y="251"/>
                    </a:lnTo>
                    <a:lnTo>
                      <a:pt x="1330" y="279"/>
                    </a:lnTo>
                    <a:lnTo>
                      <a:pt x="1353" y="309"/>
                    </a:lnTo>
                    <a:lnTo>
                      <a:pt x="1374" y="339"/>
                    </a:lnTo>
                    <a:lnTo>
                      <a:pt x="1393" y="369"/>
                    </a:lnTo>
                    <a:lnTo>
                      <a:pt x="1410" y="402"/>
                    </a:lnTo>
                    <a:lnTo>
                      <a:pt x="1426" y="434"/>
                    </a:lnTo>
                    <a:lnTo>
                      <a:pt x="1441" y="467"/>
                    </a:lnTo>
                    <a:lnTo>
                      <a:pt x="1454" y="502"/>
                    </a:lnTo>
                    <a:lnTo>
                      <a:pt x="1465" y="536"/>
                    </a:lnTo>
                    <a:lnTo>
                      <a:pt x="1474" y="571"/>
                    </a:lnTo>
                    <a:lnTo>
                      <a:pt x="1482" y="608"/>
                    </a:lnTo>
                    <a:lnTo>
                      <a:pt x="1488" y="643"/>
                    </a:lnTo>
                    <a:lnTo>
                      <a:pt x="1492" y="681"/>
                    </a:lnTo>
                    <a:lnTo>
                      <a:pt x="1494" y="717"/>
                    </a:lnTo>
                    <a:lnTo>
                      <a:pt x="1495" y="754"/>
                    </a:lnTo>
                    <a:lnTo>
                      <a:pt x="1494" y="792"/>
                    </a:lnTo>
                    <a:lnTo>
                      <a:pt x="1491" y="829"/>
                    </a:lnTo>
                    <a:lnTo>
                      <a:pt x="1486" y="865"/>
                    </a:lnTo>
                    <a:lnTo>
                      <a:pt x="1480" y="901"/>
                    </a:lnTo>
                    <a:lnTo>
                      <a:pt x="1471" y="937"/>
                    </a:lnTo>
                    <a:lnTo>
                      <a:pt x="1462" y="972"/>
                    </a:lnTo>
                    <a:lnTo>
                      <a:pt x="1450" y="1006"/>
                    </a:lnTo>
                    <a:lnTo>
                      <a:pt x="1437" y="1040"/>
                    </a:lnTo>
                    <a:lnTo>
                      <a:pt x="1421" y="1073"/>
                    </a:lnTo>
                    <a:lnTo>
                      <a:pt x="1405" y="1106"/>
                    </a:lnTo>
                    <a:lnTo>
                      <a:pt x="1386" y="1137"/>
                    </a:lnTo>
                    <a:lnTo>
                      <a:pt x="1367" y="1168"/>
                    </a:lnTo>
                    <a:lnTo>
                      <a:pt x="1346" y="1198"/>
                    </a:lnTo>
                    <a:lnTo>
                      <a:pt x="1322" y="1226"/>
                    </a:lnTo>
                    <a:lnTo>
                      <a:pt x="1298" y="1255"/>
                    </a:lnTo>
                    <a:lnTo>
                      <a:pt x="1272" y="1281"/>
                    </a:lnTo>
                    <a:lnTo>
                      <a:pt x="1245" y="1306"/>
                    </a:lnTo>
                    <a:lnTo>
                      <a:pt x="1217" y="1330"/>
                    </a:lnTo>
                    <a:lnTo>
                      <a:pt x="1188" y="1352"/>
                    </a:lnTo>
                    <a:lnTo>
                      <a:pt x="1159" y="1373"/>
                    </a:lnTo>
                    <a:lnTo>
                      <a:pt x="1127" y="1392"/>
                    </a:lnTo>
                    <a:lnTo>
                      <a:pt x="1096" y="1409"/>
                    </a:lnTo>
                    <a:lnTo>
                      <a:pt x="1064" y="1425"/>
                    </a:lnTo>
                    <a:lnTo>
                      <a:pt x="1031" y="1440"/>
                    </a:lnTo>
                    <a:lnTo>
                      <a:pt x="997" y="1453"/>
                    </a:lnTo>
                    <a:lnTo>
                      <a:pt x="963" y="1464"/>
                    </a:lnTo>
                    <a:lnTo>
                      <a:pt x="928" y="1474"/>
                    </a:lnTo>
                    <a:lnTo>
                      <a:pt x="893" y="1481"/>
                    </a:lnTo>
                    <a:lnTo>
                      <a:pt x="857" y="1487"/>
                    </a:lnTo>
                    <a:lnTo>
                      <a:pt x="821" y="1492"/>
                    </a:lnTo>
                    <a:lnTo>
                      <a:pt x="785" y="1494"/>
                    </a:lnTo>
                    <a:lnTo>
                      <a:pt x="748" y="149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Freeform 16">
                <a:extLst>
                  <a:ext uri="{FF2B5EF4-FFF2-40B4-BE49-F238E27FC236}">
                    <a16:creationId xmlns:a16="http://schemas.microsoft.com/office/drawing/2014/main" id="{A6AD06E2-360D-49A6-94D2-BBFA3973B5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87967" y="4264978"/>
                <a:ext cx="73025" cy="73025"/>
              </a:xfrm>
              <a:custGeom>
                <a:avLst/>
                <a:gdLst>
                  <a:gd name="T0" fmla="*/ 662 w 1496"/>
                  <a:gd name="T1" fmla="*/ 312 h 1495"/>
                  <a:gd name="T2" fmla="*/ 561 w 1496"/>
                  <a:gd name="T3" fmla="*/ 346 h 1495"/>
                  <a:gd name="T4" fmla="*/ 470 w 1496"/>
                  <a:gd name="T5" fmla="*/ 402 h 1495"/>
                  <a:gd name="T6" fmla="*/ 393 w 1496"/>
                  <a:gd name="T7" fmla="*/ 481 h 1495"/>
                  <a:gd name="T8" fmla="*/ 340 w 1496"/>
                  <a:gd name="T9" fmla="*/ 574 h 1495"/>
                  <a:gd name="T10" fmla="*/ 310 w 1496"/>
                  <a:gd name="T11" fmla="*/ 678 h 1495"/>
                  <a:gd name="T12" fmla="*/ 305 w 1496"/>
                  <a:gd name="T13" fmla="*/ 766 h 1495"/>
                  <a:gd name="T14" fmla="*/ 323 w 1496"/>
                  <a:gd name="T15" fmla="*/ 873 h 1495"/>
                  <a:gd name="T16" fmla="*/ 366 w 1496"/>
                  <a:gd name="T17" fmla="*/ 972 h 1495"/>
                  <a:gd name="T18" fmla="*/ 433 w 1496"/>
                  <a:gd name="T19" fmla="*/ 1058 h 1495"/>
                  <a:gd name="T20" fmla="*/ 518 w 1496"/>
                  <a:gd name="T21" fmla="*/ 1127 h 1495"/>
                  <a:gd name="T22" fmla="*/ 616 w 1496"/>
                  <a:gd name="T23" fmla="*/ 1171 h 1495"/>
                  <a:gd name="T24" fmla="*/ 723 w 1496"/>
                  <a:gd name="T25" fmla="*/ 1191 h 1495"/>
                  <a:gd name="T26" fmla="*/ 833 w 1496"/>
                  <a:gd name="T27" fmla="*/ 1182 h 1495"/>
                  <a:gd name="T28" fmla="*/ 936 w 1496"/>
                  <a:gd name="T29" fmla="*/ 1149 h 1495"/>
                  <a:gd name="T30" fmla="*/ 1027 w 1496"/>
                  <a:gd name="T31" fmla="*/ 1094 h 1495"/>
                  <a:gd name="T32" fmla="*/ 1103 w 1496"/>
                  <a:gd name="T33" fmla="*/ 1015 h 1495"/>
                  <a:gd name="T34" fmla="*/ 1157 w 1496"/>
                  <a:gd name="T35" fmla="*/ 921 h 1495"/>
                  <a:gd name="T36" fmla="*/ 1187 w 1496"/>
                  <a:gd name="T37" fmla="*/ 818 h 1495"/>
                  <a:gd name="T38" fmla="*/ 1190 w 1496"/>
                  <a:gd name="T39" fmla="*/ 708 h 1495"/>
                  <a:gd name="T40" fmla="*/ 1167 w 1496"/>
                  <a:gd name="T41" fmla="*/ 601 h 1495"/>
                  <a:gd name="T42" fmla="*/ 1120 w 1496"/>
                  <a:gd name="T43" fmla="*/ 504 h 1495"/>
                  <a:gd name="T44" fmla="*/ 1048 w 1496"/>
                  <a:gd name="T45" fmla="*/ 422 h 1495"/>
                  <a:gd name="T46" fmla="*/ 960 w 1496"/>
                  <a:gd name="T47" fmla="*/ 358 h 1495"/>
                  <a:gd name="T48" fmla="*/ 860 w 1496"/>
                  <a:gd name="T49" fmla="*/ 318 h 1495"/>
                  <a:gd name="T50" fmla="*/ 752 w 1496"/>
                  <a:gd name="T51" fmla="*/ 304 h 1495"/>
                  <a:gd name="T52" fmla="*/ 742 w 1496"/>
                  <a:gd name="T53" fmla="*/ 1495 h 1495"/>
                  <a:gd name="T54" fmla="*/ 560 w 1496"/>
                  <a:gd name="T55" fmla="*/ 1472 h 1495"/>
                  <a:gd name="T56" fmla="*/ 391 w 1496"/>
                  <a:gd name="T57" fmla="*/ 1405 h 1495"/>
                  <a:gd name="T58" fmla="*/ 242 w 1496"/>
                  <a:gd name="T59" fmla="*/ 1298 h 1495"/>
                  <a:gd name="T60" fmla="*/ 122 w 1496"/>
                  <a:gd name="T61" fmla="*/ 1157 h 1495"/>
                  <a:gd name="T62" fmla="*/ 42 w 1496"/>
                  <a:gd name="T63" fmla="*/ 995 h 1495"/>
                  <a:gd name="T64" fmla="*/ 3 w 1496"/>
                  <a:gd name="T65" fmla="*/ 816 h 1495"/>
                  <a:gd name="T66" fmla="*/ 5 w 1496"/>
                  <a:gd name="T67" fmla="*/ 667 h 1495"/>
                  <a:gd name="T68" fmla="*/ 46 w 1496"/>
                  <a:gd name="T69" fmla="*/ 489 h 1495"/>
                  <a:gd name="T70" fmla="*/ 130 w 1496"/>
                  <a:gd name="T71" fmla="*/ 328 h 1495"/>
                  <a:gd name="T72" fmla="*/ 251 w 1496"/>
                  <a:gd name="T73" fmla="*/ 189 h 1495"/>
                  <a:gd name="T74" fmla="*/ 404 w 1496"/>
                  <a:gd name="T75" fmla="*/ 84 h 1495"/>
                  <a:gd name="T76" fmla="*/ 576 w 1496"/>
                  <a:gd name="T77" fmla="*/ 19 h 1495"/>
                  <a:gd name="T78" fmla="*/ 754 w 1496"/>
                  <a:gd name="T79" fmla="*/ 0 h 1495"/>
                  <a:gd name="T80" fmla="*/ 937 w 1496"/>
                  <a:gd name="T81" fmla="*/ 24 h 1495"/>
                  <a:gd name="T82" fmla="*/ 1106 w 1496"/>
                  <a:gd name="T83" fmla="*/ 91 h 1495"/>
                  <a:gd name="T84" fmla="*/ 1254 w 1496"/>
                  <a:gd name="T85" fmla="*/ 197 h 1495"/>
                  <a:gd name="T86" fmla="*/ 1374 w 1496"/>
                  <a:gd name="T87" fmla="*/ 339 h 1495"/>
                  <a:gd name="T88" fmla="*/ 1454 w 1496"/>
                  <a:gd name="T89" fmla="*/ 501 h 1495"/>
                  <a:gd name="T90" fmla="*/ 1493 w 1496"/>
                  <a:gd name="T91" fmla="*/ 680 h 1495"/>
                  <a:gd name="T92" fmla="*/ 1487 w 1496"/>
                  <a:gd name="T93" fmla="*/ 865 h 1495"/>
                  <a:gd name="T94" fmla="*/ 1437 w 1496"/>
                  <a:gd name="T95" fmla="*/ 1040 h 1495"/>
                  <a:gd name="T96" fmla="*/ 1346 w 1496"/>
                  <a:gd name="T97" fmla="*/ 1197 h 1495"/>
                  <a:gd name="T98" fmla="*/ 1218 w 1496"/>
                  <a:gd name="T99" fmla="*/ 1329 h 1495"/>
                  <a:gd name="T100" fmla="*/ 1064 w 1496"/>
                  <a:gd name="T101" fmla="*/ 1425 h 1495"/>
                  <a:gd name="T102" fmla="*/ 894 w 1496"/>
                  <a:gd name="T103" fmla="*/ 1481 h 1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96" h="1495">
                    <a:moveTo>
                      <a:pt x="748" y="304"/>
                    </a:moveTo>
                    <a:lnTo>
                      <a:pt x="726" y="304"/>
                    </a:lnTo>
                    <a:lnTo>
                      <a:pt x="705" y="306"/>
                    </a:lnTo>
                    <a:lnTo>
                      <a:pt x="683" y="308"/>
                    </a:lnTo>
                    <a:lnTo>
                      <a:pt x="662" y="312"/>
                    </a:lnTo>
                    <a:lnTo>
                      <a:pt x="641" y="317"/>
                    </a:lnTo>
                    <a:lnTo>
                      <a:pt x="621" y="322"/>
                    </a:lnTo>
                    <a:lnTo>
                      <a:pt x="600" y="330"/>
                    </a:lnTo>
                    <a:lnTo>
                      <a:pt x="580" y="337"/>
                    </a:lnTo>
                    <a:lnTo>
                      <a:pt x="561" y="346"/>
                    </a:lnTo>
                    <a:lnTo>
                      <a:pt x="542" y="355"/>
                    </a:lnTo>
                    <a:lnTo>
                      <a:pt x="523" y="365"/>
                    </a:lnTo>
                    <a:lnTo>
                      <a:pt x="504" y="377"/>
                    </a:lnTo>
                    <a:lnTo>
                      <a:pt x="487" y="389"/>
                    </a:lnTo>
                    <a:lnTo>
                      <a:pt x="470" y="402"/>
                    </a:lnTo>
                    <a:lnTo>
                      <a:pt x="453" y="416"/>
                    </a:lnTo>
                    <a:lnTo>
                      <a:pt x="437" y="432"/>
                    </a:lnTo>
                    <a:lnTo>
                      <a:pt x="422" y="448"/>
                    </a:lnTo>
                    <a:lnTo>
                      <a:pt x="407" y="464"/>
                    </a:lnTo>
                    <a:lnTo>
                      <a:pt x="393" y="481"/>
                    </a:lnTo>
                    <a:lnTo>
                      <a:pt x="381" y="498"/>
                    </a:lnTo>
                    <a:lnTo>
                      <a:pt x="369" y="517"/>
                    </a:lnTo>
                    <a:lnTo>
                      <a:pt x="358" y="536"/>
                    </a:lnTo>
                    <a:lnTo>
                      <a:pt x="349" y="555"/>
                    </a:lnTo>
                    <a:lnTo>
                      <a:pt x="340" y="574"/>
                    </a:lnTo>
                    <a:lnTo>
                      <a:pt x="332" y="594"/>
                    </a:lnTo>
                    <a:lnTo>
                      <a:pt x="325" y="615"/>
                    </a:lnTo>
                    <a:lnTo>
                      <a:pt x="319" y="636"/>
                    </a:lnTo>
                    <a:lnTo>
                      <a:pt x="313" y="657"/>
                    </a:lnTo>
                    <a:lnTo>
                      <a:pt x="310" y="678"/>
                    </a:lnTo>
                    <a:lnTo>
                      <a:pt x="307" y="699"/>
                    </a:lnTo>
                    <a:lnTo>
                      <a:pt x="305" y="722"/>
                    </a:lnTo>
                    <a:lnTo>
                      <a:pt x="304" y="744"/>
                    </a:lnTo>
                    <a:lnTo>
                      <a:pt x="304" y="744"/>
                    </a:lnTo>
                    <a:lnTo>
                      <a:pt x="305" y="766"/>
                    </a:lnTo>
                    <a:lnTo>
                      <a:pt x="306" y="787"/>
                    </a:lnTo>
                    <a:lnTo>
                      <a:pt x="308" y="810"/>
                    </a:lnTo>
                    <a:lnTo>
                      <a:pt x="312" y="831"/>
                    </a:lnTo>
                    <a:lnTo>
                      <a:pt x="318" y="852"/>
                    </a:lnTo>
                    <a:lnTo>
                      <a:pt x="323" y="873"/>
                    </a:lnTo>
                    <a:lnTo>
                      <a:pt x="330" y="893"/>
                    </a:lnTo>
                    <a:lnTo>
                      <a:pt x="337" y="914"/>
                    </a:lnTo>
                    <a:lnTo>
                      <a:pt x="346" y="934"/>
                    </a:lnTo>
                    <a:lnTo>
                      <a:pt x="355" y="953"/>
                    </a:lnTo>
                    <a:lnTo>
                      <a:pt x="366" y="972"/>
                    </a:lnTo>
                    <a:lnTo>
                      <a:pt x="377" y="991"/>
                    </a:lnTo>
                    <a:lnTo>
                      <a:pt x="389" y="1009"/>
                    </a:lnTo>
                    <a:lnTo>
                      <a:pt x="402" y="1026"/>
                    </a:lnTo>
                    <a:lnTo>
                      <a:pt x="417" y="1043"/>
                    </a:lnTo>
                    <a:lnTo>
                      <a:pt x="433" y="1058"/>
                    </a:lnTo>
                    <a:lnTo>
                      <a:pt x="448" y="1074"/>
                    </a:lnTo>
                    <a:lnTo>
                      <a:pt x="464" y="1089"/>
                    </a:lnTo>
                    <a:lnTo>
                      <a:pt x="481" y="1102"/>
                    </a:lnTo>
                    <a:lnTo>
                      <a:pt x="499" y="1115"/>
                    </a:lnTo>
                    <a:lnTo>
                      <a:pt x="518" y="1127"/>
                    </a:lnTo>
                    <a:lnTo>
                      <a:pt x="536" y="1137"/>
                    </a:lnTo>
                    <a:lnTo>
                      <a:pt x="555" y="1147"/>
                    </a:lnTo>
                    <a:lnTo>
                      <a:pt x="575" y="1156"/>
                    </a:lnTo>
                    <a:lnTo>
                      <a:pt x="595" y="1164"/>
                    </a:lnTo>
                    <a:lnTo>
                      <a:pt x="616" y="1171"/>
                    </a:lnTo>
                    <a:lnTo>
                      <a:pt x="636" y="1176"/>
                    </a:lnTo>
                    <a:lnTo>
                      <a:pt x="657" y="1182"/>
                    </a:lnTo>
                    <a:lnTo>
                      <a:pt x="678" y="1186"/>
                    </a:lnTo>
                    <a:lnTo>
                      <a:pt x="701" y="1189"/>
                    </a:lnTo>
                    <a:lnTo>
                      <a:pt x="723" y="1191"/>
                    </a:lnTo>
                    <a:lnTo>
                      <a:pt x="744" y="1191"/>
                    </a:lnTo>
                    <a:lnTo>
                      <a:pt x="767" y="1190"/>
                    </a:lnTo>
                    <a:lnTo>
                      <a:pt x="789" y="1188"/>
                    </a:lnTo>
                    <a:lnTo>
                      <a:pt x="812" y="1185"/>
                    </a:lnTo>
                    <a:lnTo>
                      <a:pt x="833" y="1182"/>
                    </a:lnTo>
                    <a:lnTo>
                      <a:pt x="854" y="1176"/>
                    </a:lnTo>
                    <a:lnTo>
                      <a:pt x="875" y="1171"/>
                    </a:lnTo>
                    <a:lnTo>
                      <a:pt x="896" y="1164"/>
                    </a:lnTo>
                    <a:lnTo>
                      <a:pt x="916" y="1157"/>
                    </a:lnTo>
                    <a:lnTo>
                      <a:pt x="936" y="1149"/>
                    </a:lnTo>
                    <a:lnTo>
                      <a:pt x="955" y="1139"/>
                    </a:lnTo>
                    <a:lnTo>
                      <a:pt x="973" y="1129"/>
                    </a:lnTo>
                    <a:lnTo>
                      <a:pt x="992" y="1118"/>
                    </a:lnTo>
                    <a:lnTo>
                      <a:pt x="1010" y="1107"/>
                    </a:lnTo>
                    <a:lnTo>
                      <a:pt x="1027" y="1094"/>
                    </a:lnTo>
                    <a:lnTo>
                      <a:pt x="1043" y="1079"/>
                    </a:lnTo>
                    <a:lnTo>
                      <a:pt x="1059" y="1064"/>
                    </a:lnTo>
                    <a:lnTo>
                      <a:pt x="1074" y="1048"/>
                    </a:lnTo>
                    <a:lnTo>
                      <a:pt x="1090" y="1032"/>
                    </a:lnTo>
                    <a:lnTo>
                      <a:pt x="1103" y="1015"/>
                    </a:lnTo>
                    <a:lnTo>
                      <a:pt x="1116" y="997"/>
                    </a:lnTo>
                    <a:lnTo>
                      <a:pt x="1127" y="978"/>
                    </a:lnTo>
                    <a:lnTo>
                      <a:pt x="1138" y="960"/>
                    </a:lnTo>
                    <a:lnTo>
                      <a:pt x="1148" y="941"/>
                    </a:lnTo>
                    <a:lnTo>
                      <a:pt x="1157" y="921"/>
                    </a:lnTo>
                    <a:lnTo>
                      <a:pt x="1164" y="901"/>
                    </a:lnTo>
                    <a:lnTo>
                      <a:pt x="1171" y="880"/>
                    </a:lnTo>
                    <a:lnTo>
                      <a:pt x="1178" y="860"/>
                    </a:lnTo>
                    <a:lnTo>
                      <a:pt x="1183" y="839"/>
                    </a:lnTo>
                    <a:lnTo>
                      <a:pt x="1187" y="818"/>
                    </a:lnTo>
                    <a:lnTo>
                      <a:pt x="1190" y="795"/>
                    </a:lnTo>
                    <a:lnTo>
                      <a:pt x="1191" y="773"/>
                    </a:lnTo>
                    <a:lnTo>
                      <a:pt x="1192" y="751"/>
                    </a:lnTo>
                    <a:lnTo>
                      <a:pt x="1192" y="730"/>
                    </a:lnTo>
                    <a:lnTo>
                      <a:pt x="1190" y="708"/>
                    </a:lnTo>
                    <a:lnTo>
                      <a:pt x="1188" y="685"/>
                    </a:lnTo>
                    <a:lnTo>
                      <a:pt x="1184" y="664"/>
                    </a:lnTo>
                    <a:lnTo>
                      <a:pt x="1180" y="643"/>
                    </a:lnTo>
                    <a:lnTo>
                      <a:pt x="1174" y="622"/>
                    </a:lnTo>
                    <a:lnTo>
                      <a:pt x="1167" y="601"/>
                    </a:lnTo>
                    <a:lnTo>
                      <a:pt x="1159" y="581"/>
                    </a:lnTo>
                    <a:lnTo>
                      <a:pt x="1151" y="561"/>
                    </a:lnTo>
                    <a:lnTo>
                      <a:pt x="1141" y="542"/>
                    </a:lnTo>
                    <a:lnTo>
                      <a:pt x="1131" y="523"/>
                    </a:lnTo>
                    <a:lnTo>
                      <a:pt x="1120" y="504"/>
                    </a:lnTo>
                    <a:lnTo>
                      <a:pt x="1107" y="486"/>
                    </a:lnTo>
                    <a:lnTo>
                      <a:pt x="1094" y="469"/>
                    </a:lnTo>
                    <a:lnTo>
                      <a:pt x="1080" y="453"/>
                    </a:lnTo>
                    <a:lnTo>
                      <a:pt x="1064" y="437"/>
                    </a:lnTo>
                    <a:lnTo>
                      <a:pt x="1048" y="422"/>
                    </a:lnTo>
                    <a:lnTo>
                      <a:pt x="1032" y="406"/>
                    </a:lnTo>
                    <a:lnTo>
                      <a:pt x="1015" y="393"/>
                    </a:lnTo>
                    <a:lnTo>
                      <a:pt x="998" y="380"/>
                    </a:lnTo>
                    <a:lnTo>
                      <a:pt x="979" y="369"/>
                    </a:lnTo>
                    <a:lnTo>
                      <a:pt x="960" y="358"/>
                    </a:lnTo>
                    <a:lnTo>
                      <a:pt x="941" y="348"/>
                    </a:lnTo>
                    <a:lnTo>
                      <a:pt x="921" y="340"/>
                    </a:lnTo>
                    <a:lnTo>
                      <a:pt x="902" y="332"/>
                    </a:lnTo>
                    <a:lnTo>
                      <a:pt x="881" y="325"/>
                    </a:lnTo>
                    <a:lnTo>
                      <a:pt x="860" y="318"/>
                    </a:lnTo>
                    <a:lnTo>
                      <a:pt x="839" y="313"/>
                    </a:lnTo>
                    <a:lnTo>
                      <a:pt x="818" y="309"/>
                    </a:lnTo>
                    <a:lnTo>
                      <a:pt x="796" y="306"/>
                    </a:lnTo>
                    <a:lnTo>
                      <a:pt x="774" y="305"/>
                    </a:lnTo>
                    <a:lnTo>
                      <a:pt x="752" y="304"/>
                    </a:lnTo>
                    <a:lnTo>
                      <a:pt x="750" y="304"/>
                    </a:lnTo>
                    <a:lnTo>
                      <a:pt x="748" y="304"/>
                    </a:lnTo>
                    <a:close/>
                    <a:moveTo>
                      <a:pt x="748" y="1495"/>
                    </a:moveTo>
                    <a:lnTo>
                      <a:pt x="745" y="1495"/>
                    </a:lnTo>
                    <a:lnTo>
                      <a:pt x="742" y="1495"/>
                    </a:lnTo>
                    <a:lnTo>
                      <a:pt x="705" y="1494"/>
                    </a:lnTo>
                    <a:lnTo>
                      <a:pt x="668" y="1491"/>
                    </a:lnTo>
                    <a:lnTo>
                      <a:pt x="631" y="1486"/>
                    </a:lnTo>
                    <a:lnTo>
                      <a:pt x="595" y="1480"/>
                    </a:lnTo>
                    <a:lnTo>
                      <a:pt x="560" y="1472"/>
                    </a:lnTo>
                    <a:lnTo>
                      <a:pt x="525" y="1461"/>
                    </a:lnTo>
                    <a:lnTo>
                      <a:pt x="490" y="1449"/>
                    </a:lnTo>
                    <a:lnTo>
                      <a:pt x="456" y="1436"/>
                    </a:lnTo>
                    <a:lnTo>
                      <a:pt x="423" y="1421"/>
                    </a:lnTo>
                    <a:lnTo>
                      <a:pt x="391" y="1405"/>
                    </a:lnTo>
                    <a:lnTo>
                      <a:pt x="359" y="1387"/>
                    </a:lnTo>
                    <a:lnTo>
                      <a:pt x="329" y="1366"/>
                    </a:lnTo>
                    <a:lnTo>
                      <a:pt x="298" y="1345"/>
                    </a:lnTo>
                    <a:lnTo>
                      <a:pt x="270" y="1322"/>
                    </a:lnTo>
                    <a:lnTo>
                      <a:pt x="242" y="1298"/>
                    </a:lnTo>
                    <a:lnTo>
                      <a:pt x="215" y="1271"/>
                    </a:lnTo>
                    <a:lnTo>
                      <a:pt x="189" y="1244"/>
                    </a:lnTo>
                    <a:lnTo>
                      <a:pt x="166" y="1216"/>
                    </a:lnTo>
                    <a:lnTo>
                      <a:pt x="144" y="1187"/>
                    </a:lnTo>
                    <a:lnTo>
                      <a:pt x="122" y="1157"/>
                    </a:lnTo>
                    <a:lnTo>
                      <a:pt x="103" y="1126"/>
                    </a:lnTo>
                    <a:lnTo>
                      <a:pt x="85" y="1094"/>
                    </a:lnTo>
                    <a:lnTo>
                      <a:pt x="69" y="1061"/>
                    </a:lnTo>
                    <a:lnTo>
                      <a:pt x="55" y="1028"/>
                    </a:lnTo>
                    <a:lnTo>
                      <a:pt x="42" y="995"/>
                    </a:lnTo>
                    <a:lnTo>
                      <a:pt x="30" y="959"/>
                    </a:lnTo>
                    <a:lnTo>
                      <a:pt x="21" y="924"/>
                    </a:lnTo>
                    <a:lnTo>
                      <a:pt x="13" y="888"/>
                    </a:lnTo>
                    <a:lnTo>
                      <a:pt x="8" y="852"/>
                    </a:lnTo>
                    <a:lnTo>
                      <a:pt x="3" y="816"/>
                    </a:lnTo>
                    <a:lnTo>
                      <a:pt x="1" y="779"/>
                    </a:lnTo>
                    <a:lnTo>
                      <a:pt x="0" y="742"/>
                    </a:lnTo>
                    <a:lnTo>
                      <a:pt x="0" y="741"/>
                    </a:lnTo>
                    <a:lnTo>
                      <a:pt x="2" y="703"/>
                    </a:lnTo>
                    <a:lnTo>
                      <a:pt x="5" y="667"/>
                    </a:lnTo>
                    <a:lnTo>
                      <a:pt x="9" y="631"/>
                    </a:lnTo>
                    <a:lnTo>
                      <a:pt x="16" y="594"/>
                    </a:lnTo>
                    <a:lnTo>
                      <a:pt x="24" y="559"/>
                    </a:lnTo>
                    <a:lnTo>
                      <a:pt x="35" y="524"/>
                    </a:lnTo>
                    <a:lnTo>
                      <a:pt x="46" y="489"/>
                    </a:lnTo>
                    <a:lnTo>
                      <a:pt x="60" y="456"/>
                    </a:lnTo>
                    <a:lnTo>
                      <a:pt x="74" y="423"/>
                    </a:lnTo>
                    <a:lnTo>
                      <a:pt x="91" y="390"/>
                    </a:lnTo>
                    <a:lnTo>
                      <a:pt x="109" y="359"/>
                    </a:lnTo>
                    <a:lnTo>
                      <a:pt x="130" y="328"/>
                    </a:lnTo>
                    <a:lnTo>
                      <a:pt x="151" y="298"/>
                    </a:lnTo>
                    <a:lnTo>
                      <a:pt x="173" y="269"/>
                    </a:lnTo>
                    <a:lnTo>
                      <a:pt x="198" y="242"/>
                    </a:lnTo>
                    <a:lnTo>
                      <a:pt x="224" y="214"/>
                    </a:lnTo>
                    <a:lnTo>
                      <a:pt x="251" y="189"/>
                    </a:lnTo>
                    <a:lnTo>
                      <a:pt x="280" y="165"/>
                    </a:lnTo>
                    <a:lnTo>
                      <a:pt x="309" y="143"/>
                    </a:lnTo>
                    <a:lnTo>
                      <a:pt x="340" y="121"/>
                    </a:lnTo>
                    <a:lnTo>
                      <a:pt x="372" y="102"/>
                    </a:lnTo>
                    <a:lnTo>
                      <a:pt x="404" y="84"/>
                    </a:lnTo>
                    <a:lnTo>
                      <a:pt x="438" y="68"/>
                    </a:lnTo>
                    <a:lnTo>
                      <a:pt x="471" y="53"/>
                    </a:lnTo>
                    <a:lnTo>
                      <a:pt x="505" y="41"/>
                    </a:lnTo>
                    <a:lnTo>
                      <a:pt x="541" y="29"/>
                    </a:lnTo>
                    <a:lnTo>
                      <a:pt x="576" y="19"/>
                    </a:lnTo>
                    <a:lnTo>
                      <a:pt x="612" y="12"/>
                    </a:lnTo>
                    <a:lnTo>
                      <a:pt x="647" y="6"/>
                    </a:lnTo>
                    <a:lnTo>
                      <a:pt x="682" y="2"/>
                    </a:lnTo>
                    <a:lnTo>
                      <a:pt x="719" y="0"/>
                    </a:lnTo>
                    <a:lnTo>
                      <a:pt x="754" y="0"/>
                    </a:lnTo>
                    <a:lnTo>
                      <a:pt x="791" y="1"/>
                    </a:lnTo>
                    <a:lnTo>
                      <a:pt x="829" y="4"/>
                    </a:lnTo>
                    <a:lnTo>
                      <a:pt x="865" y="9"/>
                    </a:lnTo>
                    <a:lnTo>
                      <a:pt x="901" y="16"/>
                    </a:lnTo>
                    <a:lnTo>
                      <a:pt x="937" y="24"/>
                    </a:lnTo>
                    <a:lnTo>
                      <a:pt x="971" y="34"/>
                    </a:lnTo>
                    <a:lnTo>
                      <a:pt x="1007" y="46"/>
                    </a:lnTo>
                    <a:lnTo>
                      <a:pt x="1040" y="59"/>
                    </a:lnTo>
                    <a:lnTo>
                      <a:pt x="1073" y="74"/>
                    </a:lnTo>
                    <a:lnTo>
                      <a:pt x="1106" y="91"/>
                    </a:lnTo>
                    <a:lnTo>
                      <a:pt x="1137" y="109"/>
                    </a:lnTo>
                    <a:lnTo>
                      <a:pt x="1167" y="128"/>
                    </a:lnTo>
                    <a:lnTo>
                      <a:pt x="1198" y="150"/>
                    </a:lnTo>
                    <a:lnTo>
                      <a:pt x="1227" y="173"/>
                    </a:lnTo>
                    <a:lnTo>
                      <a:pt x="1254" y="197"/>
                    </a:lnTo>
                    <a:lnTo>
                      <a:pt x="1282" y="223"/>
                    </a:lnTo>
                    <a:lnTo>
                      <a:pt x="1307" y="251"/>
                    </a:lnTo>
                    <a:lnTo>
                      <a:pt x="1331" y="279"/>
                    </a:lnTo>
                    <a:lnTo>
                      <a:pt x="1353" y="308"/>
                    </a:lnTo>
                    <a:lnTo>
                      <a:pt x="1374" y="339"/>
                    </a:lnTo>
                    <a:lnTo>
                      <a:pt x="1394" y="369"/>
                    </a:lnTo>
                    <a:lnTo>
                      <a:pt x="1411" y="401"/>
                    </a:lnTo>
                    <a:lnTo>
                      <a:pt x="1427" y="434"/>
                    </a:lnTo>
                    <a:lnTo>
                      <a:pt x="1441" y="467"/>
                    </a:lnTo>
                    <a:lnTo>
                      <a:pt x="1454" y="501"/>
                    </a:lnTo>
                    <a:lnTo>
                      <a:pt x="1466" y="536"/>
                    </a:lnTo>
                    <a:lnTo>
                      <a:pt x="1475" y="571"/>
                    </a:lnTo>
                    <a:lnTo>
                      <a:pt x="1483" y="606"/>
                    </a:lnTo>
                    <a:lnTo>
                      <a:pt x="1489" y="643"/>
                    </a:lnTo>
                    <a:lnTo>
                      <a:pt x="1493" y="680"/>
                    </a:lnTo>
                    <a:lnTo>
                      <a:pt x="1495" y="717"/>
                    </a:lnTo>
                    <a:lnTo>
                      <a:pt x="1496" y="754"/>
                    </a:lnTo>
                    <a:lnTo>
                      <a:pt x="1495" y="791"/>
                    </a:lnTo>
                    <a:lnTo>
                      <a:pt x="1492" y="829"/>
                    </a:lnTo>
                    <a:lnTo>
                      <a:pt x="1487" y="865"/>
                    </a:lnTo>
                    <a:lnTo>
                      <a:pt x="1481" y="901"/>
                    </a:lnTo>
                    <a:lnTo>
                      <a:pt x="1472" y="937"/>
                    </a:lnTo>
                    <a:lnTo>
                      <a:pt x="1462" y="971"/>
                    </a:lnTo>
                    <a:lnTo>
                      <a:pt x="1450" y="1006"/>
                    </a:lnTo>
                    <a:lnTo>
                      <a:pt x="1437" y="1040"/>
                    </a:lnTo>
                    <a:lnTo>
                      <a:pt x="1422" y="1072"/>
                    </a:lnTo>
                    <a:lnTo>
                      <a:pt x="1405" y="1105"/>
                    </a:lnTo>
                    <a:lnTo>
                      <a:pt x="1387" y="1136"/>
                    </a:lnTo>
                    <a:lnTo>
                      <a:pt x="1368" y="1167"/>
                    </a:lnTo>
                    <a:lnTo>
                      <a:pt x="1346" y="1197"/>
                    </a:lnTo>
                    <a:lnTo>
                      <a:pt x="1323" y="1226"/>
                    </a:lnTo>
                    <a:lnTo>
                      <a:pt x="1299" y="1253"/>
                    </a:lnTo>
                    <a:lnTo>
                      <a:pt x="1273" y="1281"/>
                    </a:lnTo>
                    <a:lnTo>
                      <a:pt x="1245" y="1306"/>
                    </a:lnTo>
                    <a:lnTo>
                      <a:pt x="1218" y="1329"/>
                    </a:lnTo>
                    <a:lnTo>
                      <a:pt x="1189" y="1351"/>
                    </a:lnTo>
                    <a:lnTo>
                      <a:pt x="1159" y="1373"/>
                    </a:lnTo>
                    <a:lnTo>
                      <a:pt x="1128" y="1392"/>
                    </a:lnTo>
                    <a:lnTo>
                      <a:pt x="1097" y="1409"/>
                    </a:lnTo>
                    <a:lnTo>
                      <a:pt x="1064" y="1425"/>
                    </a:lnTo>
                    <a:lnTo>
                      <a:pt x="1031" y="1439"/>
                    </a:lnTo>
                    <a:lnTo>
                      <a:pt x="998" y="1452"/>
                    </a:lnTo>
                    <a:lnTo>
                      <a:pt x="963" y="1463"/>
                    </a:lnTo>
                    <a:lnTo>
                      <a:pt x="929" y="1473"/>
                    </a:lnTo>
                    <a:lnTo>
                      <a:pt x="894" y="1481"/>
                    </a:lnTo>
                    <a:lnTo>
                      <a:pt x="858" y="1487"/>
                    </a:lnTo>
                    <a:lnTo>
                      <a:pt x="822" y="1492"/>
                    </a:lnTo>
                    <a:lnTo>
                      <a:pt x="785" y="1494"/>
                    </a:lnTo>
                    <a:lnTo>
                      <a:pt x="748" y="149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Freeform 17">
                <a:extLst>
                  <a:ext uri="{FF2B5EF4-FFF2-40B4-BE49-F238E27FC236}">
                    <a16:creationId xmlns:a16="http://schemas.microsoft.com/office/drawing/2014/main" id="{16E3DF3C-E51C-4EFE-8452-EDF98967A3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8767" y="4130040"/>
                <a:ext cx="157163" cy="155575"/>
              </a:xfrm>
              <a:custGeom>
                <a:avLst/>
                <a:gdLst>
                  <a:gd name="T0" fmla="*/ 216 w 3241"/>
                  <a:gd name="T1" fmla="*/ 3247 h 3247"/>
                  <a:gd name="T2" fmla="*/ 0 w 3241"/>
                  <a:gd name="T3" fmla="*/ 3031 h 3247"/>
                  <a:gd name="T4" fmla="*/ 3026 w 3241"/>
                  <a:gd name="T5" fmla="*/ 0 h 3247"/>
                  <a:gd name="T6" fmla="*/ 3241 w 3241"/>
                  <a:gd name="T7" fmla="*/ 214 h 3247"/>
                  <a:gd name="T8" fmla="*/ 216 w 3241"/>
                  <a:gd name="T9" fmla="*/ 3247 h 3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1" h="3247">
                    <a:moveTo>
                      <a:pt x="216" y="3247"/>
                    </a:moveTo>
                    <a:lnTo>
                      <a:pt x="0" y="3031"/>
                    </a:lnTo>
                    <a:lnTo>
                      <a:pt x="3026" y="0"/>
                    </a:lnTo>
                    <a:lnTo>
                      <a:pt x="3241" y="214"/>
                    </a:lnTo>
                    <a:lnTo>
                      <a:pt x="216" y="3247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Freeform 18">
                <a:extLst>
                  <a:ext uri="{FF2B5EF4-FFF2-40B4-BE49-F238E27FC236}">
                    <a16:creationId xmlns:a16="http://schemas.microsoft.com/office/drawing/2014/main" id="{E4A52AEE-90AE-470E-B68F-88BB837D15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804" y="4234815"/>
                <a:ext cx="52388" cy="52388"/>
              </a:xfrm>
              <a:custGeom>
                <a:avLst/>
                <a:gdLst>
                  <a:gd name="T0" fmla="*/ 846 w 1062"/>
                  <a:gd name="T1" fmla="*/ 1061 h 1061"/>
                  <a:gd name="T2" fmla="*/ 0 w 1062"/>
                  <a:gd name="T3" fmla="*/ 215 h 1061"/>
                  <a:gd name="T4" fmla="*/ 215 w 1062"/>
                  <a:gd name="T5" fmla="*/ 0 h 1061"/>
                  <a:gd name="T6" fmla="*/ 1062 w 1062"/>
                  <a:gd name="T7" fmla="*/ 845 h 1061"/>
                  <a:gd name="T8" fmla="*/ 846 w 1062"/>
                  <a:gd name="T9" fmla="*/ 1061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2" h="1061">
                    <a:moveTo>
                      <a:pt x="846" y="1061"/>
                    </a:moveTo>
                    <a:lnTo>
                      <a:pt x="0" y="215"/>
                    </a:lnTo>
                    <a:lnTo>
                      <a:pt x="215" y="0"/>
                    </a:lnTo>
                    <a:lnTo>
                      <a:pt x="1062" y="845"/>
                    </a:lnTo>
                    <a:lnTo>
                      <a:pt x="846" y="106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Freeform 19">
                <a:extLst>
                  <a:ext uri="{FF2B5EF4-FFF2-40B4-BE49-F238E27FC236}">
                    <a16:creationId xmlns:a16="http://schemas.microsoft.com/office/drawing/2014/main" id="{BFF4EAED-853A-4867-873E-74E2312B5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3504" y="4234815"/>
                <a:ext cx="84138" cy="85725"/>
              </a:xfrm>
              <a:custGeom>
                <a:avLst/>
                <a:gdLst>
                  <a:gd name="T0" fmla="*/ 215 w 1755"/>
                  <a:gd name="T1" fmla="*/ 1755 h 1755"/>
                  <a:gd name="T2" fmla="*/ 0 w 1755"/>
                  <a:gd name="T3" fmla="*/ 1540 h 1755"/>
                  <a:gd name="T4" fmla="*/ 1540 w 1755"/>
                  <a:gd name="T5" fmla="*/ 0 h 1755"/>
                  <a:gd name="T6" fmla="*/ 1755 w 1755"/>
                  <a:gd name="T7" fmla="*/ 215 h 1755"/>
                  <a:gd name="T8" fmla="*/ 215 w 1755"/>
                  <a:gd name="T9" fmla="*/ 1755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5" h="1755">
                    <a:moveTo>
                      <a:pt x="215" y="1755"/>
                    </a:moveTo>
                    <a:lnTo>
                      <a:pt x="0" y="1540"/>
                    </a:lnTo>
                    <a:lnTo>
                      <a:pt x="1540" y="0"/>
                    </a:lnTo>
                    <a:lnTo>
                      <a:pt x="1755" y="215"/>
                    </a:lnTo>
                    <a:lnTo>
                      <a:pt x="215" y="175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Freeform 20">
                <a:extLst>
                  <a:ext uri="{FF2B5EF4-FFF2-40B4-BE49-F238E27FC236}">
                    <a16:creationId xmlns:a16="http://schemas.microsoft.com/office/drawing/2014/main" id="{C7A7B7CF-59D2-400F-8997-3AED0748F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3179" y="4518978"/>
                <a:ext cx="473075" cy="14288"/>
              </a:xfrm>
              <a:custGeom>
                <a:avLst/>
                <a:gdLst>
                  <a:gd name="T0" fmla="*/ 152 w 9834"/>
                  <a:gd name="T1" fmla="*/ 305 h 305"/>
                  <a:gd name="T2" fmla="*/ 122 w 9834"/>
                  <a:gd name="T3" fmla="*/ 302 h 305"/>
                  <a:gd name="T4" fmla="*/ 92 w 9834"/>
                  <a:gd name="T5" fmla="*/ 292 h 305"/>
                  <a:gd name="T6" fmla="*/ 67 w 9834"/>
                  <a:gd name="T7" fmla="*/ 278 h 305"/>
                  <a:gd name="T8" fmla="*/ 45 w 9834"/>
                  <a:gd name="T9" fmla="*/ 260 h 305"/>
                  <a:gd name="T10" fmla="*/ 26 w 9834"/>
                  <a:gd name="T11" fmla="*/ 238 h 305"/>
                  <a:gd name="T12" fmla="*/ 11 w 9834"/>
                  <a:gd name="T13" fmla="*/ 212 h 305"/>
                  <a:gd name="T14" fmla="*/ 3 w 9834"/>
                  <a:gd name="T15" fmla="*/ 183 h 305"/>
                  <a:gd name="T16" fmla="*/ 0 w 9834"/>
                  <a:gd name="T17" fmla="*/ 153 h 305"/>
                  <a:gd name="T18" fmla="*/ 3 w 9834"/>
                  <a:gd name="T19" fmla="*/ 122 h 305"/>
                  <a:gd name="T20" fmla="*/ 11 w 9834"/>
                  <a:gd name="T21" fmla="*/ 93 h 305"/>
                  <a:gd name="T22" fmla="*/ 26 w 9834"/>
                  <a:gd name="T23" fmla="*/ 67 h 305"/>
                  <a:gd name="T24" fmla="*/ 45 w 9834"/>
                  <a:gd name="T25" fmla="*/ 45 h 305"/>
                  <a:gd name="T26" fmla="*/ 67 w 9834"/>
                  <a:gd name="T27" fmla="*/ 27 h 305"/>
                  <a:gd name="T28" fmla="*/ 92 w 9834"/>
                  <a:gd name="T29" fmla="*/ 13 h 305"/>
                  <a:gd name="T30" fmla="*/ 122 w 9834"/>
                  <a:gd name="T31" fmla="*/ 3 h 305"/>
                  <a:gd name="T32" fmla="*/ 152 w 9834"/>
                  <a:gd name="T33" fmla="*/ 0 h 305"/>
                  <a:gd name="T34" fmla="*/ 9697 w 9834"/>
                  <a:gd name="T35" fmla="*/ 1 h 305"/>
                  <a:gd name="T36" fmla="*/ 9728 w 9834"/>
                  <a:gd name="T37" fmla="*/ 7 h 305"/>
                  <a:gd name="T38" fmla="*/ 9755 w 9834"/>
                  <a:gd name="T39" fmla="*/ 19 h 305"/>
                  <a:gd name="T40" fmla="*/ 9779 w 9834"/>
                  <a:gd name="T41" fmla="*/ 35 h 305"/>
                  <a:gd name="T42" fmla="*/ 9799 w 9834"/>
                  <a:gd name="T43" fmla="*/ 56 h 305"/>
                  <a:gd name="T44" fmla="*/ 9815 w 9834"/>
                  <a:gd name="T45" fmla="*/ 80 h 305"/>
                  <a:gd name="T46" fmla="*/ 9828 w 9834"/>
                  <a:gd name="T47" fmla="*/ 108 h 305"/>
                  <a:gd name="T48" fmla="*/ 9834 w 9834"/>
                  <a:gd name="T49" fmla="*/ 137 h 305"/>
                  <a:gd name="T50" fmla="*/ 9834 w 9834"/>
                  <a:gd name="T51" fmla="*/ 168 h 305"/>
                  <a:gd name="T52" fmla="*/ 9828 w 9834"/>
                  <a:gd name="T53" fmla="*/ 197 h 305"/>
                  <a:gd name="T54" fmla="*/ 9815 w 9834"/>
                  <a:gd name="T55" fmla="*/ 225 h 305"/>
                  <a:gd name="T56" fmla="*/ 9799 w 9834"/>
                  <a:gd name="T57" fmla="*/ 249 h 305"/>
                  <a:gd name="T58" fmla="*/ 9779 w 9834"/>
                  <a:gd name="T59" fmla="*/ 270 h 305"/>
                  <a:gd name="T60" fmla="*/ 9755 w 9834"/>
                  <a:gd name="T61" fmla="*/ 286 h 305"/>
                  <a:gd name="T62" fmla="*/ 9728 w 9834"/>
                  <a:gd name="T63" fmla="*/ 298 h 305"/>
                  <a:gd name="T64" fmla="*/ 9697 w 9834"/>
                  <a:gd name="T65" fmla="*/ 304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34" h="305">
                    <a:moveTo>
                      <a:pt x="9682" y="305"/>
                    </a:moveTo>
                    <a:lnTo>
                      <a:pt x="152" y="305"/>
                    </a:lnTo>
                    <a:lnTo>
                      <a:pt x="137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79" y="286"/>
                    </a:lnTo>
                    <a:lnTo>
                      <a:pt x="67" y="278"/>
                    </a:lnTo>
                    <a:lnTo>
                      <a:pt x="55" y="270"/>
                    </a:lnTo>
                    <a:lnTo>
                      <a:pt x="45" y="260"/>
                    </a:lnTo>
                    <a:lnTo>
                      <a:pt x="35" y="249"/>
                    </a:lnTo>
                    <a:lnTo>
                      <a:pt x="26" y="238"/>
                    </a:lnTo>
                    <a:lnTo>
                      <a:pt x="19" y="225"/>
                    </a:lnTo>
                    <a:lnTo>
                      <a:pt x="11" y="212"/>
                    </a:lnTo>
                    <a:lnTo>
                      <a:pt x="6" y="197"/>
                    </a:lnTo>
                    <a:lnTo>
                      <a:pt x="3" y="183"/>
                    </a:lnTo>
                    <a:lnTo>
                      <a:pt x="0" y="168"/>
                    </a:lnTo>
                    <a:lnTo>
                      <a:pt x="0" y="153"/>
                    </a:lnTo>
                    <a:lnTo>
                      <a:pt x="0" y="137"/>
                    </a:lnTo>
                    <a:lnTo>
                      <a:pt x="3" y="122"/>
                    </a:lnTo>
                    <a:lnTo>
                      <a:pt x="6" y="108"/>
                    </a:lnTo>
                    <a:lnTo>
                      <a:pt x="11" y="93"/>
                    </a:lnTo>
                    <a:lnTo>
                      <a:pt x="19" y="80"/>
                    </a:lnTo>
                    <a:lnTo>
                      <a:pt x="26" y="67"/>
                    </a:lnTo>
                    <a:lnTo>
                      <a:pt x="35" y="56"/>
                    </a:lnTo>
                    <a:lnTo>
                      <a:pt x="45" y="45"/>
                    </a:lnTo>
                    <a:lnTo>
                      <a:pt x="55" y="35"/>
                    </a:lnTo>
                    <a:lnTo>
                      <a:pt x="67" y="27"/>
                    </a:lnTo>
                    <a:lnTo>
                      <a:pt x="79" y="19"/>
                    </a:lnTo>
                    <a:lnTo>
                      <a:pt x="92" y="13"/>
                    </a:lnTo>
                    <a:lnTo>
                      <a:pt x="106" y="7"/>
                    </a:lnTo>
                    <a:lnTo>
                      <a:pt x="122" y="3"/>
                    </a:lnTo>
                    <a:lnTo>
                      <a:pt x="137" y="1"/>
                    </a:lnTo>
                    <a:lnTo>
                      <a:pt x="152" y="0"/>
                    </a:lnTo>
                    <a:lnTo>
                      <a:pt x="9682" y="0"/>
                    </a:lnTo>
                    <a:lnTo>
                      <a:pt x="9697" y="1"/>
                    </a:lnTo>
                    <a:lnTo>
                      <a:pt x="9712" y="3"/>
                    </a:lnTo>
                    <a:lnTo>
                      <a:pt x="9728" y="7"/>
                    </a:lnTo>
                    <a:lnTo>
                      <a:pt x="9742" y="13"/>
                    </a:lnTo>
                    <a:lnTo>
                      <a:pt x="9755" y="19"/>
                    </a:lnTo>
                    <a:lnTo>
                      <a:pt x="9767" y="26"/>
                    </a:lnTo>
                    <a:lnTo>
                      <a:pt x="9779" y="35"/>
                    </a:lnTo>
                    <a:lnTo>
                      <a:pt x="9789" y="45"/>
                    </a:lnTo>
                    <a:lnTo>
                      <a:pt x="9799" y="56"/>
                    </a:lnTo>
                    <a:lnTo>
                      <a:pt x="9808" y="67"/>
                    </a:lnTo>
                    <a:lnTo>
                      <a:pt x="9815" y="80"/>
                    </a:lnTo>
                    <a:lnTo>
                      <a:pt x="9823" y="93"/>
                    </a:lnTo>
                    <a:lnTo>
                      <a:pt x="9828" y="108"/>
                    </a:lnTo>
                    <a:lnTo>
                      <a:pt x="9831" y="122"/>
                    </a:lnTo>
                    <a:lnTo>
                      <a:pt x="9834" y="137"/>
                    </a:lnTo>
                    <a:lnTo>
                      <a:pt x="9834" y="153"/>
                    </a:lnTo>
                    <a:lnTo>
                      <a:pt x="9834" y="168"/>
                    </a:lnTo>
                    <a:lnTo>
                      <a:pt x="9831" y="183"/>
                    </a:lnTo>
                    <a:lnTo>
                      <a:pt x="9828" y="197"/>
                    </a:lnTo>
                    <a:lnTo>
                      <a:pt x="9823" y="212"/>
                    </a:lnTo>
                    <a:lnTo>
                      <a:pt x="9815" y="225"/>
                    </a:lnTo>
                    <a:lnTo>
                      <a:pt x="9808" y="238"/>
                    </a:lnTo>
                    <a:lnTo>
                      <a:pt x="9799" y="249"/>
                    </a:lnTo>
                    <a:lnTo>
                      <a:pt x="9789" y="260"/>
                    </a:lnTo>
                    <a:lnTo>
                      <a:pt x="9779" y="270"/>
                    </a:lnTo>
                    <a:lnTo>
                      <a:pt x="9767" y="278"/>
                    </a:lnTo>
                    <a:lnTo>
                      <a:pt x="9755" y="286"/>
                    </a:lnTo>
                    <a:lnTo>
                      <a:pt x="9742" y="292"/>
                    </a:lnTo>
                    <a:lnTo>
                      <a:pt x="9728" y="298"/>
                    </a:lnTo>
                    <a:lnTo>
                      <a:pt x="9712" y="302"/>
                    </a:lnTo>
                    <a:lnTo>
                      <a:pt x="9697" y="304"/>
                    </a:lnTo>
                    <a:lnTo>
                      <a:pt x="9682" y="30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Freeform 21">
                <a:extLst>
                  <a:ext uri="{FF2B5EF4-FFF2-40B4-BE49-F238E27FC236}">
                    <a16:creationId xmlns:a16="http://schemas.microsoft.com/office/drawing/2014/main" id="{92B6BA67-ACB3-4769-8557-3138203BF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867" y="4241165"/>
                <a:ext cx="14288" cy="292100"/>
              </a:xfrm>
              <a:custGeom>
                <a:avLst/>
                <a:gdLst>
                  <a:gd name="T0" fmla="*/ 137 w 304"/>
                  <a:gd name="T1" fmla="*/ 6057 h 6058"/>
                  <a:gd name="T2" fmla="*/ 106 w 304"/>
                  <a:gd name="T3" fmla="*/ 6051 h 6058"/>
                  <a:gd name="T4" fmla="*/ 79 w 304"/>
                  <a:gd name="T5" fmla="*/ 6039 h 6058"/>
                  <a:gd name="T6" fmla="*/ 55 w 304"/>
                  <a:gd name="T7" fmla="*/ 6023 h 6058"/>
                  <a:gd name="T8" fmla="*/ 35 w 304"/>
                  <a:gd name="T9" fmla="*/ 6002 h 6058"/>
                  <a:gd name="T10" fmla="*/ 18 w 304"/>
                  <a:gd name="T11" fmla="*/ 5978 h 6058"/>
                  <a:gd name="T12" fmla="*/ 6 w 304"/>
                  <a:gd name="T13" fmla="*/ 5950 h 6058"/>
                  <a:gd name="T14" fmla="*/ 0 w 304"/>
                  <a:gd name="T15" fmla="*/ 5921 h 6058"/>
                  <a:gd name="T16" fmla="*/ 0 w 304"/>
                  <a:gd name="T17" fmla="*/ 152 h 6058"/>
                  <a:gd name="T18" fmla="*/ 3 w 304"/>
                  <a:gd name="T19" fmla="*/ 121 h 6058"/>
                  <a:gd name="T20" fmla="*/ 11 w 304"/>
                  <a:gd name="T21" fmla="*/ 93 h 6058"/>
                  <a:gd name="T22" fmla="*/ 25 w 304"/>
                  <a:gd name="T23" fmla="*/ 67 h 6058"/>
                  <a:gd name="T24" fmla="*/ 45 w 304"/>
                  <a:gd name="T25" fmla="*/ 44 h 6058"/>
                  <a:gd name="T26" fmla="*/ 67 w 304"/>
                  <a:gd name="T27" fmla="*/ 26 h 6058"/>
                  <a:gd name="T28" fmla="*/ 93 w 304"/>
                  <a:gd name="T29" fmla="*/ 12 h 6058"/>
                  <a:gd name="T30" fmla="*/ 121 w 304"/>
                  <a:gd name="T31" fmla="*/ 3 h 6058"/>
                  <a:gd name="T32" fmla="*/ 152 w 304"/>
                  <a:gd name="T33" fmla="*/ 0 h 6058"/>
                  <a:gd name="T34" fmla="*/ 182 w 304"/>
                  <a:gd name="T35" fmla="*/ 3 h 6058"/>
                  <a:gd name="T36" fmla="*/ 211 w 304"/>
                  <a:gd name="T37" fmla="*/ 12 h 6058"/>
                  <a:gd name="T38" fmla="*/ 237 w 304"/>
                  <a:gd name="T39" fmla="*/ 25 h 6058"/>
                  <a:gd name="T40" fmla="*/ 260 w 304"/>
                  <a:gd name="T41" fmla="*/ 44 h 6058"/>
                  <a:gd name="T42" fmla="*/ 278 w 304"/>
                  <a:gd name="T43" fmla="*/ 67 h 6058"/>
                  <a:gd name="T44" fmla="*/ 292 w 304"/>
                  <a:gd name="T45" fmla="*/ 93 h 6058"/>
                  <a:gd name="T46" fmla="*/ 301 w 304"/>
                  <a:gd name="T47" fmla="*/ 121 h 6058"/>
                  <a:gd name="T48" fmla="*/ 304 w 304"/>
                  <a:gd name="T49" fmla="*/ 152 h 6058"/>
                  <a:gd name="T50" fmla="*/ 303 w 304"/>
                  <a:gd name="T51" fmla="*/ 5921 h 6058"/>
                  <a:gd name="T52" fmla="*/ 297 w 304"/>
                  <a:gd name="T53" fmla="*/ 5950 h 6058"/>
                  <a:gd name="T54" fmla="*/ 285 w 304"/>
                  <a:gd name="T55" fmla="*/ 5978 h 6058"/>
                  <a:gd name="T56" fmla="*/ 269 w 304"/>
                  <a:gd name="T57" fmla="*/ 6002 h 6058"/>
                  <a:gd name="T58" fmla="*/ 249 w 304"/>
                  <a:gd name="T59" fmla="*/ 6023 h 6058"/>
                  <a:gd name="T60" fmla="*/ 225 w 304"/>
                  <a:gd name="T61" fmla="*/ 6039 h 6058"/>
                  <a:gd name="T62" fmla="*/ 197 w 304"/>
                  <a:gd name="T63" fmla="*/ 6051 h 6058"/>
                  <a:gd name="T64" fmla="*/ 167 w 304"/>
                  <a:gd name="T65" fmla="*/ 6057 h 6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4" h="6058">
                    <a:moveTo>
                      <a:pt x="152" y="6058"/>
                    </a:moveTo>
                    <a:lnTo>
                      <a:pt x="137" y="6057"/>
                    </a:lnTo>
                    <a:lnTo>
                      <a:pt x="121" y="6055"/>
                    </a:lnTo>
                    <a:lnTo>
                      <a:pt x="106" y="6051"/>
                    </a:lnTo>
                    <a:lnTo>
                      <a:pt x="93" y="6045"/>
                    </a:lnTo>
                    <a:lnTo>
                      <a:pt x="79" y="6039"/>
                    </a:lnTo>
                    <a:lnTo>
                      <a:pt x="67" y="6031"/>
                    </a:lnTo>
                    <a:lnTo>
                      <a:pt x="55" y="6023"/>
                    </a:lnTo>
                    <a:lnTo>
                      <a:pt x="45" y="6013"/>
                    </a:lnTo>
                    <a:lnTo>
                      <a:pt x="35" y="6002"/>
                    </a:lnTo>
                    <a:lnTo>
                      <a:pt x="25" y="5991"/>
                    </a:lnTo>
                    <a:lnTo>
                      <a:pt x="18" y="5978"/>
                    </a:lnTo>
                    <a:lnTo>
                      <a:pt x="11" y="5965"/>
                    </a:lnTo>
                    <a:lnTo>
                      <a:pt x="6" y="5950"/>
                    </a:lnTo>
                    <a:lnTo>
                      <a:pt x="3" y="5936"/>
                    </a:lnTo>
                    <a:lnTo>
                      <a:pt x="0" y="5921"/>
                    </a:lnTo>
                    <a:lnTo>
                      <a:pt x="0" y="5906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3" y="121"/>
                    </a:lnTo>
                    <a:lnTo>
                      <a:pt x="6" y="107"/>
                    </a:lnTo>
                    <a:lnTo>
                      <a:pt x="11" y="93"/>
                    </a:lnTo>
                    <a:lnTo>
                      <a:pt x="18" y="80"/>
                    </a:lnTo>
                    <a:lnTo>
                      <a:pt x="25" y="67"/>
                    </a:lnTo>
                    <a:lnTo>
                      <a:pt x="35" y="56"/>
                    </a:lnTo>
                    <a:lnTo>
                      <a:pt x="45" y="44"/>
                    </a:lnTo>
                    <a:lnTo>
                      <a:pt x="55" y="34"/>
                    </a:lnTo>
                    <a:lnTo>
                      <a:pt x="67" y="26"/>
                    </a:lnTo>
                    <a:lnTo>
                      <a:pt x="79" y="18"/>
                    </a:lnTo>
                    <a:lnTo>
                      <a:pt x="93" y="12"/>
                    </a:lnTo>
                    <a:lnTo>
                      <a:pt x="106" y="7"/>
                    </a:lnTo>
                    <a:lnTo>
                      <a:pt x="121" y="3"/>
                    </a:lnTo>
                    <a:lnTo>
                      <a:pt x="137" y="0"/>
                    </a:lnTo>
                    <a:lnTo>
                      <a:pt x="152" y="0"/>
                    </a:lnTo>
                    <a:lnTo>
                      <a:pt x="167" y="0"/>
                    </a:lnTo>
                    <a:lnTo>
                      <a:pt x="182" y="3"/>
                    </a:lnTo>
                    <a:lnTo>
                      <a:pt x="197" y="7"/>
                    </a:lnTo>
                    <a:lnTo>
                      <a:pt x="211" y="12"/>
                    </a:lnTo>
                    <a:lnTo>
                      <a:pt x="225" y="18"/>
                    </a:lnTo>
                    <a:lnTo>
                      <a:pt x="237" y="25"/>
                    </a:lnTo>
                    <a:lnTo>
                      <a:pt x="249" y="34"/>
                    </a:lnTo>
                    <a:lnTo>
                      <a:pt x="260" y="44"/>
                    </a:lnTo>
                    <a:lnTo>
                      <a:pt x="269" y="56"/>
                    </a:lnTo>
                    <a:lnTo>
                      <a:pt x="278" y="67"/>
                    </a:lnTo>
                    <a:lnTo>
                      <a:pt x="285" y="80"/>
                    </a:lnTo>
                    <a:lnTo>
                      <a:pt x="292" y="93"/>
                    </a:lnTo>
                    <a:lnTo>
                      <a:pt x="297" y="107"/>
                    </a:lnTo>
                    <a:lnTo>
                      <a:pt x="301" y="121"/>
                    </a:lnTo>
                    <a:lnTo>
                      <a:pt x="303" y="136"/>
                    </a:lnTo>
                    <a:lnTo>
                      <a:pt x="304" y="152"/>
                    </a:lnTo>
                    <a:lnTo>
                      <a:pt x="304" y="5906"/>
                    </a:lnTo>
                    <a:lnTo>
                      <a:pt x="303" y="5921"/>
                    </a:lnTo>
                    <a:lnTo>
                      <a:pt x="301" y="5936"/>
                    </a:lnTo>
                    <a:lnTo>
                      <a:pt x="297" y="5950"/>
                    </a:lnTo>
                    <a:lnTo>
                      <a:pt x="292" y="5965"/>
                    </a:lnTo>
                    <a:lnTo>
                      <a:pt x="285" y="5978"/>
                    </a:lnTo>
                    <a:lnTo>
                      <a:pt x="278" y="5991"/>
                    </a:lnTo>
                    <a:lnTo>
                      <a:pt x="269" y="6002"/>
                    </a:lnTo>
                    <a:lnTo>
                      <a:pt x="260" y="6013"/>
                    </a:lnTo>
                    <a:lnTo>
                      <a:pt x="249" y="6023"/>
                    </a:lnTo>
                    <a:lnTo>
                      <a:pt x="237" y="6031"/>
                    </a:lnTo>
                    <a:lnTo>
                      <a:pt x="225" y="6039"/>
                    </a:lnTo>
                    <a:lnTo>
                      <a:pt x="211" y="6045"/>
                    </a:lnTo>
                    <a:lnTo>
                      <a:pt x="197" y="6051"/>
                    </a:lnTo>
                    <a:lnTo>
                      <a:pt x="182" y="6055"/>
                    </a:lnTo>
                    <a:lnTo>
                      <a:pt x="167" y="6057"/>
                    </a:lnTo>
                    <a:lnTo>
                      <a:pt x="152" y="6058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 22">
                <a:extLst>
                  <a:ext uri="{FF2B5EF4-FFF2-40B4-BE49-F238E27FC236}">
                    <a16:creationId xmlns:a16="http://schemas.microsoft.com/office/drawing/2014/main" id="{EE35B87D-0EF5-4F2C-BCC3-138A72D8E9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1304" y="4380865"/>
                <a:ext cx="15875" cy="152400"/>
              </a:xfrm>
              <a:custGeom>
                <a:avLst/>
                <a:gdLst>
                  <a:gd name="T0" fmla="*/ 137 w 305"/>
                  <a:gd name="T1" fmla="*/ 3181 h 3182"/>
                  <a:gd name="T2" fmla="*/ 108 w 305"/>
                  <a:gd name="T3" fmla="*/ 3175 h 3182"/>
                  <a:gd name="T4" fmla="*/ 80 w 305"/>
                  <a:gd name="T5" fmla="*/ 3163 h 3182"/>
                  <a:gd name="T6" fmla="*/ 56 w 305"/>
                  <a:gd name="T7" fmla="*/ 3147 h 3182"/>
                  <a:gd name="T8" fmla="*/ 35 w 305"/>
                  <a:gd name="T9" fmla="*/ 3126 h 3182"/>
                  <a:gd name="T10" fmla="*/ 19 w 305"/>
                  <a:gd name="T11" fmla="*/ 3102 h 3182"/>
                  <a:gd name="T12" fmla="*/ 8 w 305"/>
                  <a:gd name="T13" fmla="*/ 3074 h 3182"/>
                  <a:gd name="T14" fmla="*/ 1 w 305"/>
                  <a:gd name="T15" fmla="*/ 3045 h 3182"/>
                  <a:gd name="T16" fmla="*/ 0 w 305"/>
                  <a:gd name="T17" fmla="*/ 153 h 3182"/>
                  <a:gd name="T18" fmla="*/ 4 w 305"/>
                  <a:gd name="T19" fmla="*/ 122 h 3182"/>
                  <a:gd name="T20" fmla="*/ 13 w 305"/>
                  <a:gd name="T21" fmla="*/ 94 h 3182"/>
                  <a:gd name="T22" fmla="*/ 27 w 305"/>
                  <a:gd name="T23" fmla="*/ 68 h 3182"/>
                  <a:gd name="T24" fmla="*/ 45 w 305"/>
                  <a:gd name="T25" fmla="*/ 46 h 3182"/>
                  <a:gd name="T26" fmla="*/ 67 w 305"/>
                  <a:gd name="T27" fmla="*/ 26 h 3182"/>
                  <a:gd name="T28" fmla="*/ 93 w 305"/>
                  <a:gd name="T29" fmla="*/ 12 h 3182"/>
                  <a:gd name="T30" fmla="*/ 122 w 305"/>
                  <a:gd name="T31" fmla="*/ 3 h 3182"/>
                  <a:gd name="T32" fmla="*/ 152 w 305"/>
                  <a:gd name="T33" fmla="*/ 0 h 3182"/>
                  <a:gd name="T34" fmla="*/ 183 w 305"/>
                  <a:gd name="T35" fmla="*/ 3 h 3182"/>
                  <a:gd name="T36" fmla="*/ 212 w 305"/>
                  <a:gd name="T37" fmla="*/ 12 h 3182"/>
                  <a:gd name="T38" fmla="*/ 238 w 305"/>
                  <a:gd name="T39" fmla="*/ 26 h 3182"/>
                  <a:gd name="T40" fmla="*/ 260 w 305"/>
                  <a:gd name="T41" fmla="*/ 46 h 3182"/>
                  <a:gd name="T42" fmla="*/ 278 w 305"/>
                  <a:gd name="T43" fmla="*/ 68 h 3182"/>
                  <a:gd name="T44" fmla="*/ 293 w 305"/>
                  <a:gd name="T45" fmla="*/ 94 h 3182"/>
                  <a:gd name="T46" fmla="*/ 302 w 305"/>
                  <a:gd name="T47" fmla="*/ 122 h 3182"/>
                  <a:gd name="T48" fmla="*/ 305 w 305"/>
                  <a:gd name="T49" fmla="*/ 153 h 3182"/>
                  <a:gd name="T50" fmla="*/ 304 w 305"/>
                  <a:gd name="T51" fmla="*/ 3045 h 3182"/>
                  <a:gd name="T52" fmla="*/ 298 w 305"/>
                  <a:gd name="T53" fmla="*/ 3074 h 3182"/>
                  <a:gd name="T54" fmla="*/ 286 w 305"/>
                  <a:gd name="T55" fmla="*/ 3102 h 3182"/>
                  <a:gd name="T56" fmla="*/ 270 w 305"/>
                  <a:gd name="T57" fmla="*/ 3126 h 3182"/>
                  <a:gd name="T58" fmla="*/ 249 w 305"/>
                  <a:gd name="T59" fmla="*/ 3147 h 3182"/>
                  <a:gd name="T60" fmla="*/ 225 w 305"/>
                  <a:gd name="T61" fmla="*/ 3163 h 3182"/>
                  <a:gd name="T62" fmla="*/ 198 w 305"/>
                  <a:gd name="T63" fmla="*/ 3175 h 3182"/>
                  <a:gd name="T64" fmla="*/ 168 w 305"/>
                  <a:gd name="T65" fmla="*/ 3181 h 3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5" h="3182">
                    <a:moveTo>
                      <a:pt x="152" y="3182"/>
                    </a:moveTo>
                    <a:lnTo>
                      <a:pt x="137" y="3181"/>
                    </a:lnTo>
                    <a:lnTo>
                      <a:pt x="122" y="3179"/>
                    </a:lnTo>
                    <a:lnTo>
                      <a:pt x="108" y="3175"/>
                    </a:lnTo>
                    <a:lnTo>
                      <a:pt x="93" y="3169"/>
                    </a:lnTo>
                    <a:lnTo>
                      <a:pt x="80" y="3163"/>
                    </a:lnTo>
                    <a:lnTo>
                      <a:pt x="67" y="3155"/>
                    </a:lnTo>
                    <a:lnTo>
                      <a:pt x="56" y="3147"/>
                    </a:lnTo>
                    <a:lnTo>
                      <a:pt x="45" y="3137"/>
                    </a:lnTo>
                    <a:lnTo>
                      <a:pt x="35" y="3126"/>
                    </a:lnTo>
                    <a:lnTo>
                      <a:pt x="27" y="3115"/>
                    </a:lnTo>
                    <a:lnTo>
                      <a:pt x="19" y="3102"/>
                    </a:lnTo>
                    <a:lnTo>
                      <a:pt x="13" y="3089"/>
                    </a:lnTo>
                    <a:lnTo>
                      <a:pt x="8" y="3074"/>
                    </a:lnTo>
                    <a:lnTo>
                      <a:pt x="4" y="3060"/>
                    </a:lnTo>
                    <a:lnTo>
                      <a:pt x="1" y="3045"/>
                    </a:lnTo>
                    <a:lnTo>
                      <a:pt x="0" y="3030"/>
                    </a:lnTo>
                    <a:lnTo>
                      <a:pt x="0" y="153"/>
                    </a:lnTo>
                    <a:lnTo>
                      <a:pt x="1" y="138"/>
                    </a:lnTo>
                    <a:lnTo>
                      <a:pt x="4" y="122"/>
                    </a:lnTo>
                    <a:lnTo>
                      <a:pt x="8" y="107"/>
                    </a:lnTo>
                    <a:lnTo>
                      <a:pt x="13" y="94"/>
                    </a:lnTo>
                    <a:lnTo>
                      <a:pt x="19" y="80"/>
                    </a:lnTo>
                    <a:lnTo>
                      <a:pt x="27" y="68"/>
                    </a:lnTo>
                    <a:lnTo>
                      <a:pt x="35" y="56"/>
                    </a:lnTo>
                    <a:lnTo>
                      <a:pt x="45" y="46"/>
                    </a:lnTo>
                    <a:lnTo>
                      <a:pt x="56" y="36"/>
                    </a:lnTo>
                    <a:lnTo>
                      <a:pt x="67" y="26"/>
                    </a:lnTo>
                    <a:lnTo>
                      <a:pt x="80" y="19"/>
                    </a:lnTo>
                    <a:lnTo>
                      <a:pt x="93" y="12"/>
                    </a:lnTo>
                    <a:lnTo>
                      <a:pt x="108" y="7"/>
                    </a:lnTo>
                    <a:lnTo>
                      <a:pt x="122" y="3"/>
                    </a:lnTo>
                    <a:lnTo>
                      <a:pt x="137" y="1"/>
                    </a:lnTo>
                    <a:lnTo>
                      <a:pt x="152" y="0"/>
                    </a:lnTo>
                    <a:lnTo>
                      <a:pt x="168" y="1"/>
                    </a:lnTo>
                    <a:lnTo>
                      <a:pt x="183" y="3"/>
                    </a:lnTo>
                    <a:lnTo>
                      <a:pt x="198" y="7"/>
                    </a:lnTo>
                    <a:lnTo>
                      <a:pt x="212" y="12"/>
                    </a:lnTo>
                    <a:lnTo>
                      <a:pt x="225" y="19"/>
                    </a:lnTo>
                    <a:lnTo>
                      <a:pt x="238" y="26"/>
                    </a:lnTo>
                    <a:lnTo>
                      <a:pt x="249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3" y="94"/>
                    </a:lnTo>
                    <a:lnTo>
                      <a:pt x="298" y="107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5" y="153"/>
                    </a:lnTo>
                    <a:lnTo>
                      <a:pt x="305" y="3030"/>
                    </a:lnTo>
                    <a:lnTo>
                      <a:pt x="304" y="3045"/>
                    </a:lnTo>
                    <a:lnTo>
                      <a:pt x="302" y="3060"/>
                    </a:lnTo>
                    <a:lnTo>
                      <a:pt x="298" y="3074"/>
                    </a:lnTo>
                    <a:lnTo>
                      <a:pt x="293" y="3089"/>
                    </a:lnTo>
                    <a:lnTo>
                      <a:pt x="286" y="3102"/>
                    </a:lnTo>
                    <a:lnTo>
                      <a:pt x="278" y="3115"/>
                    </a:lnTo>
                    <a:lnTo>
                      <a:pt x="270" y="3126"/>
                    </a:lnTo>
                    <a:lnTo>
                      <a:pt x="260" y="3137"/>
                    </a:lnTo>
                    <a:lnTo>
                      <a:pt x="249" y="3147"/>
                    </a:lnTo>
                    <a:lnTo>
                      <a:pt x="238" y="3155"/>
                    </a:lnTo>
                    <a:lnTo>
                      <a:pt x="225" y="3163"/>
                    </a:lnTo>
                    <a:lnTo>
                      <a:pt x="212" y="3169"/>
                    </a:lnTo>
                    <a:lnTo>
                      <a:pt x="198" y="3175"/>
                    </a:lnTo>
                    <a:lnTo>
                      <a:pt x="183" y="3179"/>
                    </a:lnTo>
                    <a:lnTo>
                      <a:pt x="168" y="3181"/>
                    </a:lnTo>
                    <a:lnTo>
                      <a:pt x="152" y="3182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Freeform 23">
                <a:extLst>
                  <a:ext uri="{FF2B5EF4-FFF2-40B4-BE49-F238E27FC236}">
                    <a16:creationId xmlns:a16="http://schemas.microsoft.com/office/drawing/2014/main" id="{B24FEA35-56DD-4127-A369-D61C3D83C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1279" y="4414203"/>
                <a:ext cx="14288" cy="119063"/>
              </a:xfrm>
              <a:custGeom>
                <a:avLst/>
                <a:gdLst>
                  <a:gd name="T0" fmla="*/ 136 w 304"/>
                  <a:gd name="T1" fmla="*/ 2484 h 2485"/>
                  <a:gd name="T2" fmla="*/ 107 w 304"/>
                  <a:gd name="T3" fmla="*/ 2478 h 2485"/>
                  <a:gd name="T4" fmla="*/ 79 w 304"/>
                  <a:gd name="T5" fmla="*/ 2466 h 2485"/>
                  <a:gd name="T6" fmla="*/ 55 w 304"/>
                  <a:gd name="T7" fmla="*/ 2450 h 2485"/>
                  <a:gd name="T8" fmla="*/ 35 w 304"/>
                  <a:gd name="T9" fmla="*/ 2429 h 2485"/>
                  <a:gd name="T10" fmla="*/ 19 w 304"/>
                  <a:gd name="T11" fmla="*/ 2405 h 2485"/>
                  <a:gd name="T12" fmla="*/ 7 w 304"/>
                  <a:gd name="T13" fmla="*/ 2377 h 2485"/>
                  <a:gd name="T14" fmla="*/ 1 w 304"/>
                  <a:gd name="T15" fmla="*/ 2348 h 2485"/>
                  <a:gd name="T16" fmla="*/ 0 w 304"/>
                  <a:gd name="T17" fmla="*/ 152 h 2485"/>
                  <a:gd name="T18" fmla="*/ 3 w 304"/>
                  <a:gd name="T19" fmla="*/ 122 h 2485"/>
                  <a:gd name="T20" fmla="*/ 12 w 304"/>
                  <a:gd name="T21" fmla="*/ 93 h 2485"/>
                  <a:gd name="T22" fmla="*/ 26 w 304"/>
                  <a:gd name="T23" fmla="*/ 68 h 2485"/>
                  <a:gd name="T24" fmla="*/ 44 w 304"/>
                  <a:gd name="T25" fmla="*/ 45 h 2485"/>
                  <a:gd name="T26" fmla="*/ 67 w 304"/>
                  <a:gd name="T27" fmla="*/ 27 h 2485"/>
                  <a:gd name="T28" fmla="*/ 93 w 304"/>
                  <a:gd name="T29" fmla="*/ 13 h 2485"/>
                  <a:gd name="T30" fmla="*/ 121 w 304"/>
                  <a:gd name="T31" fmla="*/ 4 h 2485"/>
                  <a:gd name="T32" fmla="*/ 152 w 304"/>
                  <a:gd name="T33" fmla="*/ 0 h 2485"/>
                  <a:gd name="T34" fmla="*/ 183 w 304"/>
                  <a:gd name="T35" fmla="*/ 4 h 2485"/>
                  <a:gd name="T36" fmla="*/ 211 w 304"/>
                  <a:gd name="T37" fmla="*/ 13 h 2485"/>
                  <a:gd name="T38" fmla="*/ 237 w 304"/>
                  <a:gd name="T39" fmla="*/ 27 h 2485"/>
                  <a:gd name="T40" fmla="*/ 259 w 304"/>
                  <a:gd name="T41" fmla="*/ 45 h 2485"/>
                  <a:gd name="T42" fmla="*/ 278 w 304"/>
                  <a:gd name="T43" fmla="*/ 68 h 2485"/>
                  <a:gd name="T44" fmla="*/ 292 w 304"/>
                  <a:gd name="T45" fmla="*/ 93 h 2485"/>
                  <a:gd name="T46" fmla="*/ 301 w 304"/>
                  <a:gd name="T47" fmla="*/ 122 h 2485"/>
                  <a:gd name="T48" fmla="*/ 304 w 304"/>
                  <a:gd name="T49" fmla="*/ 153 h 2485"/>
                  <a:gd name="T50" fmla="*/ 303 w 304"/>
                  <a:gd name="T51" fmla="*/ 2348 h 2485"/>
                  <a:gd name="T52" fmla="*/ 297 w 304"/>
                  <a:gd name="T53" fmla="*/ 2377 h 2485"/>
                  <a:gd name="T54" fmla="*/ 286 w 304"/>
                  <a:gd name="T55" fmla="*/ 2405 h 2485"/>
                  <a:gd name="T56" fmla="*/ 269 w 304"/>
                  <a:gd name="T57" fmla="*/ 2429 h 2485"/>
                  <a:gd name="T58" fmla="*/ 248 w 304"/>
                  <a:gd name="T59" fmla="*/ 2450 h 2485"/>
                  <a:gd name="T60" fmla="*/ 224 w 304"/>
                  <a:gd name="T61" fmla="*/ 2466 h 2485"/>
                  <a:gd name="T62" fmla="*/ 197 w 304"/>
                  <a:gd name="T63" fmla="*/ 2478 h 2485"/>
                  <a:gd name="T64" fmla="*/ 167 w 304"/>
                  <a:gd name="T65" fmla="*/ 2484 h 2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4" h="2485">
                    <a:moveTo>
                      <a:pt x="152" y="2485"/>
                    </a:moveTo>
                    <a:lnTo>
                      <a:pt x="136" y="2484"/>
                    </a:lnTo>
                    <a:lnTo>
                      <a:pt x="121" y="2482"/>
                    </a:lnTo>
                    <a:lnTo>
                      <a:pt x="107" y="2478"/>
                    </a:lnTo>
                    <a:lnTo>
                      <a:pt x="93" y="2472"/>
                    </a:lnTo>
                    <a:lnTo>
                      <a:pt x="79" y="2466"/>
                    </a:lnTo>
                    <a:lnTo>
                      <a:pt x="67" y="2458"/>
                    </a:lnTo>
                    <a:lnTo>
                      <a:pt x="55" y="2450"/>
                    </a:lnTo>
                    <a:lnTo>
                      <a:pt x="44" y="2440"/>
                    </a:lnTo>
                    <a:lnTo>
                      <a:pt x="35" y="2429"/>
                    </a:lnTo>
                    <a:lnTo>
                      <a:pt x="26" y="2418"/>
                    </a:lnTo>
                    <a:lnTo>
                      <a:pt x="19" y="2405"/>
                    </a:lnTo>
                    <a:lnTo>
                      <a:pt x="12" y="2392"/>
                    </a:lnTo>
                    <a:lnTo>
                      <a:pt x="7" y="2377"/>
                    </a:lnTo>
                    <a:lnTo>
                      <a:pt x="3" y="2363"/>
                    </a:lnTo>
                    <a:lnTo>
                      <a:pt x="1" y="2348"/>
                    </a:lnTo>
                    <a:lnTo>
                      <a:pt x="0" y="2333"/>
                    </a:lnTo>
                    <a:lnTo>
                      <a:pt x="0" y="152"/>
                    </a:lnTo>
                    <a:lnTo>
                      <a:pt x="1" y="137"/>
                    </a:lnTo>
                    <a:lnTo>
                      <a:pt x="3" y="122"/>
                    </a:lnTo>
                    <a:lnTo>
                      <a:pt x="7" y="108"/>
                    </a:lnTo>
                    <a:lnTo>
                      <a:pt x="12" y="93"/>
                    </a:lnTo>
                    <a:lnTo>
                      <a:pt x="19" y="80"/>
                    </a:lnTo>
                    <a:lnTo>
                      <a:pt x="26" y="68"/>
                    </a:lnTo>
                    <a:lnTo>
                      <a:pt x="35" y="56"/>
                    </a:lnTo>
                    <a:lnTo>
                      <a:pt x="44" y="45"/>
                    </a:lnTo>
                    <a:lnTo>
                      <a:pt x="55" y="36"/>
                    </a:lnTo>
                    <a:lnTo>
                      <a:pt x="67" y="27"/>
                    </a:lnTo>
                    <a:lnTo>
                      <a:pt x="79" y="19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1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67" y="2"/>
                    </a:lnTo>
                    <a:lnTo>
                      <a:pt x="183" y="4"/>
                    </a:lnTo>
                    <a:lnTo>
                      <a:pt x="198" y="8"/>
                    </a:lnTo>
                    <a:lnTo>
                      <a:pt x="211" y="13"/>
                    </a:lnTo>
                    <a:lnTo>
                      <a:pt x="224" y="19"/>
                    </a:lnTo>
                    <a:lnTo>
                      <a:pt x="237" y="27"/>
                    </a:lnTo>
                    <a:lnTo>
                      <a:pt x="249" y="36"/>
                    </a:lnTo>
                    <a:lnTo>
                      <a:pt x="259" y="45"/>
                    </a:lnTo>
                    <a:lnTo>
                      <a:pt x="269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3"/>
                    </a:lnTo>
                    <a:lnTo>
                      <a:pt x="297" y="108"/>
                    </a:lnTo>
                    <a:lnTo>
                      <a:pt x="301" y="122"/>
                    </a:lnTo>
                    <a:lnTo>
                      <a:pt x="303" y="137"/>
                    </a:lnTo>
                    <a:lnTo>
                      <a:pt x="304" y="153"/>
                    </a:lnTo>
                    <a:lnTo>
                      <a:pt x="304" y="2333"/>
                    </a:lnTo>
                    <a:lnTo>
                      <a:pt x="303" y="2348"/>
                    </a:lnTo>
                    <a:lnTo>
                      <a:pt x="301" y="2363"/>
                    </a:lnTo>
                    <a:lnTo>
                      <a:pt x="297" y="2377"/>
                    </a:lnTo>
                    <a:lnTo>
                      <a:pt x="292" y="2392"/>
                    </a:lnTo>
                    <a:lnTo>
                      <a:pt x="286" y="2405"/>
                    </a:lnTo>
                    <a:lnTo>
                      <a:pt x="278" y="2418"/>
                    </a:lnTo>
                    <a:lnTo>
                      <a:pt x="269" y="2429"/>
                    </a:lnTo>
                    <a:lnTo>
                      <a:pt x="259" y="2440"/>
                    </a:lnTo>
                    <a:lnTo>
                      <a:pt x="248" y="2450"/>
                    </a:lnTo>
                    <a:lnTo>
                      <a:pt x="237" y="2458"/>
                    </a:lnTo>
                    <a:lnTo>
                      <a:pt x="224" y="2466"/>
                    </a:lnTo>
                    <a:lnTo>
                      <a:pt x="211" y="2472"/>
                    </a:lnTo>
                    <a:lnTo>
                      <a:pt x="197" y="2478"/>
                    </a:lnTo>
                    <a:lnTo>
                      <a:pt x="183" y="2482"/>
                    </a:lnTo>
                    <a:lnTo>
                      <a:pt x="167" y="2484"/>
                    </a:lnTo>
                    <a:lnTo>
                      <a:pt x="152" y="248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Freeform 24">
                <a:extLst>
                  <a:ext uri="{FF2B5EF4-FFF2-40B4-BE49-F238E27FC236}">
                    <a16:creationId xmlns:a16="http://schemas.microsoft.com/office/drawing/2014/main" id="{356CE5F3-8A47-47CB-8BF7-33761C8B3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5579" y="4328478"/>
                <a:ext cx="14288" cy="204788"/>
              </a:xfrm>
              <a:custGeom>
                <a:avLst/>
                <a:gdLst>
                  <a:gd name="T0" fmla="*/ 136 w 304"/>
                  <a:gd name="T1" fmla="*/ 4270 h 4271"/>
                  <a:gd name="T2" fmla="*/ 107 w 304"/>
                  <a:gd name="T3" fmla="*/ 4264 h 4271"/>
                  <a:gd name="T4" fmla="*/ 80 w 304"/>
                  <a:gd name="T5" fmla="*/ 4252 h 4271"/>
                  <a:gd name="T6" fmla="*/ 55 w 304"/>
                  <a:gd name="T7" fmla="*/ 4236 h 4271"/>
                  <a:gd name="T8" fmla="*/ 34 w 304"/>
                  <a:gd name="T9" fmla="*/ 4215 h 4271"/>
                  <a:gd name="T10" fmla="*/ 18 w 304"/>
                  <a:gd name="T11" fmla="*/ 4191 h 4271"/>
                  <a:gd name="T12" fmla="*/ 7 w 304"/>
                  <a:gd name="T13" fmla="*/ 4163 h 4271"/>
                  <a:gd name="T14" fmla="*/ 1 w 304"/>
                  <a:gd name="T15" fmla="*/ 4134 h 4271"/>
                  <a:gd name="T16" fmla="*/ 0 w 304"/>
                  <a:gd name="T17" fmla="*/ 152 h 4271"/>
                  <a:gd name="T18" fmla="*/ 3 w 304"/>
                  <a:gd name="T19" fmla="*/ 121 h 4271"/>
                  <a:gd name="T20" fmla="*/ 12 w 304"/>
                  <a:gd name="T21" fmla="*/ 93 h 4271"/>
                  <a:gd name="T22" fmla="*/ 25 w 304"/>
                  <a:gd name="T23" fmla="*/ 66 h 4271"/>
                  <a:gd name="T24" fmla="*/ 44 w 304"/>
                  <a:gd name="T25" fmla="*/ 44 h 4271"/>
                  <a:gd name="T26" fmla="*/ 66 w 304"/>
                  <a:gd name="T27" fmla="*/ 26 h 4271"/>
                  <a:gd name="T28" fmla="*/ 93 w 304"/>
                  <a:gd name="T29" fmla="*/ 12 h 4271"/>
                  <a:gd name="T30" fmla="*/ 121 w 304"/>
                  <a:gd name="T31" fmla="*/ 3 h 4271"/>
                  <a:gd name="T32" fmla="*/ 151 w 304"/>
                  <a:gd name="T33" fmla="*/ 0 h 4271"/>
                  <a:gd name="T34" fmla="*/ 183 w 304"/>
                  <a:gd name="T35" fmla="*/ 3 h 4271"/>
                  <a:gd name="T36" fmla="*/ 211 w 304"/>
                  <a:gd name="T37" fmla="*/ 12 h 4271"/>
                  <a:gd name="T38" fmla="*/ 236 w 304"/>
                  <a:gd name="T39" fmla="*/ 26 h 4271"/>
                  <a:gd name="T40" fmla="*/ 258 w 304"/>
                  <a:gd name="T41" fmla="*/ 44 h 4271"/>
                  <a:gd name="T42" fmla="*/ 278 w 304"/>
                  <a:gd name="T43" fmla="*/ 66 h 4271"/>
                  <a:gd name="T44" fmla="*/ 292 w 304"/>
                  <a:gd name="T45" fmla="*/ 93 h 4271"/>
                  <a:gd name="T46" fmla="*/ 301 w 304"/>
                  <a:gd name="T47" fmla="*/ 121 h 4271"/>
                  <a:gd name="T48" fmla="*/ 304 w 304"/>
                  <a:gd name="T49" fmla="*/ 152 h 4271"/>
                  <a:gd name="T50" fmla="*/ 303 w 304"/>
                  <a:gd name="T51" fmla="*/ 4134 h 4271"/>
                  <a:gd name="T52" fmla="*/ 297 w 304"/>
                  <a:gd name="T53" fmla="*/ 4163 h 4271"/>
                  <a:gd name="T54" fmla="*/ 285 w 304"/>
                  <a:gd name="T55" fmla="*/ 4191 h 4271"/>
                  <a:gd name="T56" fmla="*/ 269 w 304"/>
                  <a:gd name="T57" fmla="*/ 4215 h 4271"/>
                  <a:gd name="T58" fmla="*/ 248 w 304"/>
                  <a:gd name="T59" fmla="*/ 4236 h 4271"/>
                  <a:gd name="T60" fmla="*/ 224 w 304"/>
                  <a:gd name="T61" fmla="*/ 4252 h 4271"/>
                  <a:gd name="T62" fmla="*/ 197 w 304"/>
                  <a:gd name="T63" fmla="*/ 4264 h 4271"/>
                  <a:gd name="T64" fmla="*/ 167 w 304"/>
                  <a:gd name="T65" fmla="*/ 4270 h 4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4" h="4271">
                    <a:moveTo>
                      <a:pt x="151" y="4271"/>
                    </a:moveTo>
                    <a:lnTo>
                      <a:pt x="136" y="4270"/>
                    </a:lnTo>
                    <a:lnTo>
                      <a:pt x="121" y="4268"/>
                    </a:lnTo>
                    <a:lnTo>
                      <a:pt x="107" y="4264"/>
                    </a:lnTo>
                    <a:lnTo>
                      <a:pt x="93" y="4258"/>
                    </a:lnTo>
                    <a:lnTo>
                      <a:pt x="80" y="4252"/>
                    </a:lnTo>
                    <a:lnTo>
                      <a:pt x="66" y="4244"/>
                    </a:lnTo>
                    <a:lnTo>
                      <a:pt x="55" y="4236"/>
                    </a:lnTo>
                    <a:lnTo>
                      <a:pt x="44" y="4226"/>
                    </a:lnTo>
                    <a:lnTo>
                      <a:pt x="34" y="4215"/>
                    </a:lnTo>
                    <a:lnTo>
                      <a:pt x="25" y="4204"/>
                    </a:lnTo>
                    <a:lnTo>
                      <a:pt x="18" y="4191"/>
                    </a:lnTo>
                    <a:lnTo>
                      <a:pt x="12" y="4178"/>
                    </a:lnTo>
                    <a:lnTo>
                      <a:pt x="7" y="4163"/>
                    </a:lnTo>
                    <a:lnTo>
                      <a:pt x="3" y="4149"/>
                    </a:lnTo>
                    <a:lnTo>
                      <a:pt x="1" y="4134"/>
                    </a:lnTo>
                    <a:lnTo>
                      <a:pt x="0" y="4119"/>
                    </a:lnTo>
                    <a:lnTo>
                      <a:pt x="0" y="152"/>
                    </a:lnTo>
                    <a:lnTo>
                      <a:pt x="1" y="136"/>
                    </a:lnTo>
                    <a:lnTo>
                      <a:pt x="3" y="121"/>
                    </a:lnTo>
                    <a:lnTo>
                      <a:pt x="7" y="107"/>
                    </a:lnTo>
                    <a:lnTo>
                      <a:pt x="12" y="93"/>
                    </a:lnTo>
                    <a:lnTo>
                      <a:pt x="18" y="80"/>
                    </a:lnTo>
                    <a:lnTo>
                      <a:pt x="25" y="66"/>
                    </a:lnTo>
                    <a:lnTo>
                      <a:pt x="34" y="55"/>
                    </a:lnTo>
                    <a:lnTo>
                      <a:pt x="44" y="44"/>
                    </a:lnTo>
                    <a:lnTo>
                      <a:pt x="55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3" y="12"/>
                    </a:lnTo>
                    <a:lnTo>
                      <a:pt x="107" y="7"/>
                    </a:lnTo>
                    <a:lnTo>
                      <a:pt x="121" y="3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67" y="1"/>
                    </a:lnTo>
                    <a:lnTo>
                      <a:pt x="183" y="3"/>
                    </a:lnTo>
                    <a:lnTo>
                      <a:pt x="197" y="7"/>
                    </a:lnTo>
                    <a:lnTo>
                      <a:pt x="211" y="12"/>
                    </a:lnTo>
                    <a:lnTo>
                      <a:pt x="224" y="18"/>
                    </a:lnTo>
                    <a:lnTo>
                      <a:pt x="236" y="26"/>
                    </a:lnTo>
                    <a:lnTo>
                      <a:pt x="248" y="34"/>
                    </a:lnTo>
                    <a:lnTo>
                      <a:pt x="258" y="44"/>
                    </a:lnTo>
                    <a:lnTo>
                      <a:pt x="269" y="55"/>
                    </a:lnTo>
                    <a:lnTo>
                      <a:pt x="278" y="66"/>
                    </a:lnTo>
                    <a:lnTo>
                      <a:pt x="285" y="80"/>
                    </a:lnTo>
                    <a:lnTo>
                      <a:pt x="292" y="93"/>
                    </a:lnTo>
                    <a:lnTo>
                      <a:pt x="297" y="107"/>
                    </a:lnTo>
                    <a:lnTo>
                      <a:pt x="301" y="121"/>
                    </a:lnTo>
                    <a:lnTo>
                      <a:pt x="303" y="136"/>
                    </a:lnTo>
                    <a:lnTo>
                      <a:pt x="304" y="152"/>
                    </a:lnTo>
                    <a:lnTo>
                      <a:pt x="304" y="4119"/>
                    </a:lnTo>
                    <a:lnTo>
                      <a:pt x="303" y="4134"/>
                    </a:lnTo>
                    <a:lnTo>
                      <a:pt x="301" y="4149"/>
                    </a:lnTo>
                    <a:lnTo>
                      <a:pt x="297" y="4163"/>
                    </a:lnTo>
                    <a:lnTo>
                      <a:pt x="292" y="4178"/>
                    </a:lnTo>
                    <a:lnTo>
                      <a:pt x="285" y="4191"/>
                    </a:lnTo>
                    <a:lnTo>
                      <a:pt x="278" y="4204"/>
                    </a:lnTo>
                    <a:lnTo>
                      <a:pt x="269" y="4215"/>
                    </a:lnTo>
                    <a:lnTo>
                      <a:pt x="258" y="4226"/>
                    </a:lnTo>
                    <a:lnTo>
                      <a:pt x="248" y="4236"/>
                    </a:lnTo>
                    <a:lnTo>
                      <a:pt x="236" y="4244"/>
                    </a:lnTo>
                    <a:lnTo>
                      <a:pt x="224" y="4252"/>
                    </a:lnTo>
                    <a:lnTo>
                      <a:pt x="211" y="4258"/>
                    </a:lnTo>
                    <a:lnTo>
                      <a:pt x="197" y="4264"/>
                    </a:lnTo>
                    <a:lnTo>
                      <a:pt x="183" y="4268"/>
                    </a:lnTo>
                    <a:lnTo>
                      <a:pt x="167" y="4270"/>
                    </a:lnTo>
                    <a:lnTo>
                      <a:pt x="151" y="427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25">
                <a:extLst>
                  <a:ext uri="{FF2B5EF4-FFF2-40B4-BE49-F238E27FC236}">
                    <a16:creationId xmlns:a16="http://schemas.microsoft.com/office/drawing/2014/main" id="{D0B0A6BF-96BB-4C99-88A6-D54B43C80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2279" y="4214178"/>
                <a:ext cx="17463" cy="17463"/>
              </a:xfrm>
              <a:custGeom>
                <a:avLst/>
                <a:gdLst>
                  <a:gd name="T0" fmla="*/ 373 w 374"/>
                  <a:gd name="T1" fmla="*/ 205 h 373"/>
                  <a:gd name="T2" fmla="*/ 365 w 374"/>
                  <a:gd name="T3" fmla="*/ 241 h 373"/>
                  <a:gd name="T4" fmla="*/ 350 w 374"/>
                  <a:gd name="T5" fmla="*/ 275 h 373"/>
                  <a:gd name="T6" fmla="*/ 331 w 374"/>
                  <a:gd name="T7" fmla="*/ 304 h 373"/>
                  <a:gd name="T8" fmla="*/ 305 w 374"/>
                  <a:gd name="T9" fmla="*/ 329 h 373"/>
                  <a:gd name="T10" fmla="*/ 276 w 374"/>
                  <a:gd name="T11" fmla="*/ 349 h 373"/>
                  <a:gd name="T12" fmla="*/ 242 w 374"/>
                  <a:gd name="T13" fmla="*/ 364 h 373"/>
                  <a:gd name="T14" fmla="*/ 206 w 374"/>
                  <a:gd name="T15" fmla="*/ 372 h 373"/>
                  <a:gd name="T16" fmla="*/ 168 w 374"/>
                  <a:gd name="T17" fmla="*/ 372 h 373"/>
                  <a:gd name="T18" fmla="*/ 131 w 374"/>
                  <a:gd name="T19" fmla="*/ 364 h 373"/>
                  <a:gd name="T20" fmla="*/ 98 w 374"/>
                  <a:gd name="T21" fmla="*/ 349 h 373"/>
                  <a:gd name="T22" fmla="*/ 69 w 374"/>
                  <a:gd name="T23" fmla="*/ 329 h 373"/>
                  <a:gd name="T24" fmla="*/ 42 w 374"/>
                  <a:gd name="T25" fmla="*/ 304 h 373"/>
                  <a:gd name="T26" fmla="*/ 23 w 374"/>
                  <a:gd name="T27" fmla="*/ 275 h 373"/>
                  <a:gd name="T28" fmla="*/ 9 w 374"/>
                  <a:gd name="T29" fmla="*/ 241 h 373"/>
                  <a:gd name="T30" fmla="*/ 1 w 374"/>
                  <a:gd name="T31" fmla="*/ 205 h 373"/>
                  <a:gd name="T32" fmla="*/ 1 w 374"/>
                  <a:gd name="T33" fmla="*/ 167 h 373"/>
                  <a:gd name="T34" fmla="*/ 9 w 374"/>
                  <a:gd name="T35" fmla="*/ 130 h 373"/>
                  <a:gd name="T36" fmla="*/ 23 w 374"/>
                  <a:gd name="T37" fmla="*/ 97 h 373"/>
                  <a:gd name="T38" fmla="*/ 42 w 374"/>
                  <a:gd name="T39" fmla="*/ 67 h 373"/>
                  <a:gd name="T40" fmla="*/ 69 w 374"/>
                  <a:gd name="T41" fmla="*/ 42 h 373"/>
                  <a:gd name="T42" fmla="*/ 98 w 374"/>
                  <a:gd name="T43" fmla="*/ 22 h 373"/>
                  <a:gd name="T44" fmla="*/ 131 w 374"/>
                  <a:gd name="T45" fmla="*/ 8 h 373"/>
                  <a:gd name="T46" fmla="*/ 168 w 374"/>
                  <a:gd name="T47" fmla="*/ 1 h 373"/>
                  <a:gd name="T48" fmla="*/ 206 w 374"/>
                  <a:gd name="T49" fmla="*/ 1 h 373"/>
                  <a:gd name="T50" fmla="*/ 242 w 374"/>
                  <a:gd name="T51" fmla="*/ 8 h 373"/>
                  <a:gd name="T52" fmla="*/ 276 w 374"/>
                  <a:gd name="T53" fmla="*/ 22 h 373"/>
                  <a:gd name="T54" fmla="*/ 305 w 374"/>
                  <a:gd name="T55" fmla="*/ 42 h 373"/>
                  <a:gd name="T56" fmla="*/ 331 w 374"/>
                  <a:gd name="T57" fmla="*/ 67 h 373"/>
                  <a:gd name="T58" fmla="*/ 350 w 374"/>
                  <a:gd name="T59" fmla="*/ 97 h 373"/>
                  <a:gd name="T60" fmla="*/ 365 w 374"/>
                  <a:gd name="T61" fmla="*/ 130 h 373"/>
                  <a:gd name="T62" fmla="*/ 373 w 374"/>
                  <a:gd name="T63" fmla="*/ 167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373">
                    <a:moveTo>
                      <a:pt x="374" y="186"/>
                    </a:moveTo>
                    <a:lnTo>
                      <a:pt x="373" y="205"/>
                    </a:lnTo>
                    <a:lnTo>
                      <a:pt x="370" y="223"/>
                    </a:lnTo>
                    <a:lnTo>
                      <a:pt x="365" y="241"/>
                    </a:lnTo>
                    <a:lnTo>
                      <a:pt x="359" y="259"/>
                    </a:lnTo>
                    <a:lnTo>
                      <a:pt x="350" y="275"/>
                    </a:lnTo>
                    <a:lnTo>
                      <a:pt x="341" y="290"/>
                    </a:lnTo>
                    <a:lnTo>
                      <a:pt x="331" y="304"/>
                    </a:lnTo>
                    <a:lnTo>
                      <a:pt x="318" y="318"/>
                    </a:lnTo>
                    <a:lnTo>
                      <a:pt x="305" y="329"/>
                    </a:lnTo>
                    <a:lnTo>
                      <a:pt x="291" y="340"/>
                    </a:lnTo>
                    <a:lnTo>
                      <a:pt x="276" y="349"/>
                    </a:lnTo>
                    <a:lnTo>
                      <a:pt x="260" y="358"/>
                    </a:lnTo>
                    <a:lnTo>
                      <a:pt x="242" y="364"/>
                    </a:lnTo>
                    <a:lnTo>
                      <a:pt x="224" y="369"/>
                    </a:lnTo>
                    <a:lnTo>
                      <a:pt x="206" y="372"/>
                    </a:lnTo>
                    <a:lnTo>
                      <a:pt x="187" y="373"/>
                    </a:lnTo>
                    <a:lnTo>
                      <a:pt x="168" y="372"/>
                    </a:lnTo>
                    <a:lnTo>
                      <a:pt x="149" y="369"/>
                    </a:lnTo>
                    <a:lnTo>
                      <a:pt x="131" y="364"/>
                    </a:lnTo>
                    <a:lnTo>
                      <a:pt x="114" y="358"/>
                    </a:lnTo>
                    <a:lnTo>
                      <a:pt x="98" y="349"/>
                    </a:lnTo>
                    <a:lnTo>
                      <a:pt x="83" y="340"/>
                    </a:lnTo>
                    <a:lnTo>
                      <a:pt x="69" y="329"/>
                    </a:lnTo>
                    <a:lnTo>
                      <a:pt x="54" y="318"/>
                    </a:lnTo>
                    <a:lnTo>
                      <a:pt x="42" y="304"/>
                    </a:lnTo>
                    <a:lnTo>
                      <a:pt x="32" y="290"/>
                    </a:lnTo>
                    <a:lnTo>
                      <a:pt x="23" y="275"/>
                    </a:lnTo>
                    <a:lnTo>
                      <a:pt x="15" y="259"/>
                    </a:lnTo>
                    <a:lnTo>
                      <a:pt x="9" y="241"/>
                    </a:lnTo>
                    <a:lnTo>
                      <a:pt x="4" y="223"/>
                    </a:lnTo>
                    <a:lnTo>
                      <a:pt x="1" y="205"/>
                    </a:lnTo>
                    <a:lnTo>
                      <a:pt x="0" y="186"/>
                    </a:lnTo>
                    <a:lnTo>
                      <a:pt x="1" y="167"/>
                    </a:lnTo>
                    <a:lnTo>
                      <a:pt x="4" y="148"/>
                    </a:lnTo>
                    <a:lnTo>
                      <a:pt x="9" y="130"/>
                    </a:lnTo>
                    <a:lnTo>
                      <a:pt x="15" y="113"/>
                    </a:lnTo>
                    <a:lnTo>
                      <a:pt x="23" y="97"/>
                    </a:lnTo>
                    <a:lnTo>
                      <a:pt x="32" y="82"/>
                    </a:lnTo>
                    <a:lnTo>
                      <a:pt x="42" y="67"/>
                    </a:lnTo>
                    <a:lnTo>
                      <a:pt x="54" y="54"/>
                    </a:lnTo>
                    <a:lnTo>
                      <a:pt x="69" y="42"/>
                    </a:lnTo>
                    <a:lnTo>
                      <a:pt x="83" y="31"/>
                    </a:lnTo>
                    <a:lnTo>
                      <a:pt x="98" y="22"/>
                    </a:lnTo>
                    <a:lnTo>
                      <a:pt x="114" y="14"/>
                    </a:lnTo>
                    <a:lnTo>
                      <a:pt x="131" y="8"/>
                    </a:lnTo>
                    <a:lnTo>
                      <a:pt x="149" y="4"/>
                    </a:lnTo>
                    <a:lnTo>
                      <a:pt x="168" y="1"/>
                    </a:lnTo>
                    <a:lnTo>
                      <a:pt x="187" y="0"/>
                    </a:lnTo>
                    <a:lnTo>
                      <a:pt x="206" y="1"/>
                    </a:lnTo>
                    <a:lnTo>
                      <a:pt x="224" y="4"/>
                    </a:lnTo>
                    <a:lnTo>
                      <a:pt x="242" y="8"/>
                    </a:lnTo>
                    <a:lnTo>
                      <a:pt x="260" y="14"/>
                    </a:lnTo>
                    <a:lnTo>
                      <a:pt x="276" y="22"/>
                    </a:lnTo>
                    <a:lnTo>
                      <a:pt x="291" y="31"/>
                    </a:lnTo>
                    <a:lnTo>
                      <a:pt x="305" y="42"/>
                    </a:lnTo>
                    <a:lnTo>
                      <a:pt x="318" y="54"/>
                    </a:lnTo>
                    <a:lnTo>
                      <a:pt x="331" y="67"/>
                    </a:lnTo>
                    <a:lnTo>
                      <a:pt x="341" y="82"/>
                    </a:lnTo>
                    <a:lnTo>
                      <a:pt x="350" y="97"/>
                    </a:lnTo>
                    <a:lnTo>
                      <a:pt x="359" y="113"/>
                    </a:lnTo>
                    <a:lnTo>
                      <a:pt x="365" y="130"/>
                    </a:lnTo>
                    <a:lnTo>
                      <a:pt x="370" y="148"/>
                    </a:lnTo>
                    <a:lnTo>
                      <a:pt x="373" y="167"/>
                    </a:lnTo>
                    <a:lnTo>
                      <a:pt x="374" y="186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Freeform 26">
                <a:extLst>
                  <a:ext uri="{FF2B5EF4-FFF2-40B4-BE49-F238E27FC236}">
                    <a16:creationId xmlns:a16="http://schemas.microsoft.com/office/drawing/2014/main" id="{0CEF60D0-733C-4FF0-9B58-83F96DE86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9717" y="4353878"/>
                <a:ext cx="19050" cy="17463"/>
              </a:xfrm>
              <a:custGeom>
                <a:avLst/>
                <a:gdLst>
                  <a:gd name="T0" fmla="*/ 372 w 373"/>
                  <a:gd name="T1" fmla="*/ 206 h 373"/>
                  <a:gd name="T2" fmla="*/ 365 w 373"/>
                  <a:gd name="T3" fmla="*/ 242 h 373"/>
                  <a:gd name="T4" fmla="*/ 351 w 373"/>
                  <a:gd name="T5" fmla="*/ 275 h 373"/>
                  <a:gd name="T6" fmla="*/ 331 w 373"/>
                  <a:gd name="T7" fmla="*/ 305 h 373"/>
                  <a:gd name="T8" fmla="*/ 305 w 373"/>
                  <a:gd name="T9" fmla="*/ 330 h 373"/>
                  <a:gd name="T10" fmla="*/ 275 w 373"/>
                  <a:gd name="T11" fmla="*/ 350 h 373"/>
                  <a:gd name="T12" fmla="*/ 242 w 373"/>
                  <a:gd name="T13" fmla="*/ 364 h 373"/>
                  <a:gd name="T14" fmla="*/ 205 w 373"/>
                  <a:gd name="T15" fmla="*/ 372 h 373"/>
                  <a:gd name="T16" fmla="*/ 167 w 373"/>
                  <a:gd name="T17" fmla="*/ 372 h 373"/>
                  <a:gd name="T18" fmla="*/ 130 w 373"/>
                  <a:gd name="T19" fmla="*/ 364 h 373"/>
                  <a:gd name="T20" fmla="*/ 97 w 373"/>
                  <a:gd name="T21" fmla="*/ 350 h 373"/>
                  <a:gd name="T22" fmla="*/ 68 w 373"/>
                  <a:gd name="T23" fmla="*/ 330 h 373"/>
                  <a:gd name="T24" fmla="*/ 43 w 373"/>
                  <a:gd name="T25" fmla="*/ 305 h 373"/>
                  <a:gd name="T26" fmla="*/ 22 w 373"/>
                  <a:gd name="T27" fmla="*/ 275 h 373"/>
                  <a:gd name="T28" fmla="*/ 8 w 373"/>
                  <a:gd name="T29" fmla="*/ 242 h 373"/>
                  <a:gd name="T30" fmla="*/ 1 w 373"/>
                  <a:gd name="T31" fmla="*/ 206 h 373"/>
                  <a:gd name="T32" fmla="*/ 1 w 373"/>
                  <a:gd name="T33" fmla="*/ 167 h 373"/>
                  <a:gd name="T34" fmla="*/ 8 w 373"/>
                  <a:gd name="T35" fmla="*/ 131 h 373"/>
                  <a:gd name="T36" fmla="*/ 22 w 373"/>
                  <a:gd name="T37" fmla="*/ 97 h 373"/>
                  <a:gd name="T38" fmla="*/ 43 w 373"/>
                  <a:gd name="T39" fmla="*/ 68 h 373"/>
                  <a:gd name="T40" fmla="*/ 68 w 373"/>
                  <a:gd name="T41" fmla="*/ 43 h 373"/>
                  <a:gd name="T42" fmla="*/ 97 w 373"/>
                  <a:gd name="T43" fmla="*/ 23 h 373"/>
                  <a:gd name="T44" fmla="*/ 130 w 373"/>
                  <a:gd name="T45" fmla="*/ 8 h 373"/>
                  <a:gd name="T46" fmla="*/ 167 w 373"/>
                  <a:gd name="T47" fmla="*/ 1 h 373"/>
                  <a:gd name="T48" fmla="*/ 205 w 373"/>
                  <a:gd name="T49" fmla="*/ 1 h 373"/>
                  <a:gd name="T50" fmla="*/ 242 w 373"/>
                  <a:gd name="T51" fmla="*/ 8 h 373"/>
                  <a:gd name="T52" fmla="*/ 275 w 373"/>
                  <a:gd name="T53" fmla="*/ 23 h 373"/>
                  <a:gd name="T54" fmla="*/ 305 w 373"/>
                  <a:gd name="T55" fmla="*/ 43 h 373"/>
                  <a:gd name="T56" fmla="*/ 331 w 373"/>
                  <a:gd name="T57" fmla="*/ 68 h 373"/>
                  <a:gd name="T58" fmla="*/ 351 w 373"/>
                  <a:gd name="T59" fmla="*/ 97 h 373"/>
                  <a:gd name="T60" fmla="*/ 365 w 373"/>
                  <a:gd name="T61" fmla="*/ 131 h 373"/>
                  <a:gd name="T62" fmla="*/ 372 w 373"/>
                  <a:gd name="T63" fmla="*/ 167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3" h="373">
                    <a:moveTo>
                      <a:pt x="373" y="186"/>
                    </a:moveTo>
                    <a:lnTo>
                      <a:pt x="372" y="206"/>
                    </a:lnTo>
                    <a:lnTo>
                      <a:pt x="369" y="224"/>
                    </a:lnTo>
                    <a:lnTo>
                      <a:pt x="365" y="242"/>
                    </a:lnTo>
                    <a:lnTo>
                      <a:pt x="358" y="259"/>
                    </a:lnTo>
                    <a:lnTo>
                      <a:pt x="351" y="275"/>
                    </a:lnTo>
                    <a:lnTo>
                      <a:pt x="341" y="290"/>
                    </a:lnTo>
                    <a:lnTo>
                      <a:pt x="331" y="305"/>
                    </a:lnTo>
                    <a:lnTo>
                      <a:pt x="318" y="318"/>
                    </a:lnTo>
                    <a:lnTo>
                      <a:pt x="305" y="330"/>
                    </a:lnTo>
                    <a:lnTo>
                      <a:pt x="290" y="341"/>
                    </a:lnTo>
                    <a:lnTo>
                      <a:pt x="275" y="350"/>
                    </a:lnTo>
                    <a:lnTo>
                      <a:pt x="259" y="358"/>
                    </a:lnTo>
                    <a:lnTo>
                      <a:pt x="242" y="364"/>
                    </a:lnTo>
                    <a:lnTo>
                      <a:pt x="223" y="369"/>
                    </a:lnTo>
                    <a:lnTo>
                      <a:pt x="205" y="372"/>
                    </a:lnTo>
                    <a:lnTo>
                      <a:pt x="186" y="373"/>
                    </a:lnTo>
                    <a:lnTo>
                      <a:pt x="167" y="372"/>
                    </a:lnTo>
                    <a:lnTo>
                      <a:pt x="149" y="369"/>
                    </a:lnTo>
                    <a:lnTo>
                      <a:pt x="130" y="364"/>
                    </a:lnTo>
                    <a:lnTo>
                      <a:pt x="114" y="358"/>
                    </a:lnTo>
                    <a:lnTo>
                      <a:pt x="97" y="350"/>
                    </a:lnTo>
                    <a:lnTo>
                      <a:pt x="82" y="341"/>
                    </a:lnTo>
                    <a:lnTo>
                      <a:pt x="68" y="330"/>
                    </a:lnTo>
                    <a:lnTo>
                      <a:pt x="55" y="319"/>
                    </a:lnTo>
                    <a:lnTo>
                      <a:pt x="43" y="305"/>
                    </a:lnTo>
                    <a:lnTo>
                      <a:pt x="31" y="290"/>
                    </a:lnTo>
                    <a:lnTo>
                      <a:pt x="22" y="275"/>
                    </a:lnTo>
                    <a:lnTo>
                      <a:pt x="14" y="259"/>
                    </a:lnTo>
                    <a:lnTo>
                      <a:pt x="8" y="242"/>
                    </a:lnTo>
                    <a:lnTo>
                      <a:pt x="4" y="224"/>
                    </a:lnTo>
                    <a:lnTo>
                      <a:pt x="1" y="206"/>
                    </a:lnTo>
                    <a:lnTo>
                      <a:pt x="0" y="186"/>
                    </a:lnTo>
                    <a:lnTo>
                      <a:pt x="1" y="167"/>
                    </a:lnTo>
                    <a:lnTo>
                      <a:pt x="4" y="149"/>
                    </a:lnTo>
                    <a:lnTo>
                      <a:pt x="8" y="131"/>
                    </a:lnTo>
                    <a:lnTo>
                      <a:pt x="14" y="114"/>
                    </a:lnTo>
                    <a:lnTo>
                      <a:pt x="22" y="97"/>
                    </a:lnTo>
                    <a:lnTo>
                      <a:pt x="31" y="82"/>
                    </a:lnTo>
                    <a:lnTo>
                      <a:pt x="43" y="68"/>
                    </a:lnTo>
                    <a:lnTo>
                      <a:pt x="55" y="55"/>
                    </a:lnTo>
                    <a:lnTo>
                      <a:pt x="68" y="43"/>
                    </a:lnTo>
                    <a:lnTo>
                      <a:pt x="82" y="32"/>
                    </a:lnTo>
                    <a:lnTo>
                      <a:pt x="97" y="23"/>
                    </a:lnTo>
                    <a:lnTo>
                      <a:pt x="114" y="15"/>
                    </a:lnTo>
                    <a:lnTo>
                      <a:pt x="130" y="8"/>
                    </a:lnTo>
                    <a:lnTo>
                      <a:pt x="149" y="4"/>
                    </a:lnTo>
                    <a:lnTo>
                      <a:pt x="167" y="1"/>
                    </a:lnTo>
                    <a:lnTo>
                      <a:pt x="186" y="0"/>
                    </a:lnTo>
                    <a:lnTo>
                      <a:pt x="205" y="1"/>
                    </a:lnTo>
                    <a:lnTo>
                      <a:pt x="223" y="4"/>
                    </a:lnTo>
                    <a:lnTo>
                      <a:pt x="242" y="8"/>
                    </a:lnTo>
                    <a:lnTo>
                      <a:pt x="259" y="15"/>
                    </a:lnTo>
                    <a:lnTo>
                      <a:pt x="275" y="23"/>
                    </a:lnTo>
                    <a:lnTo>
                      <a:pt x="290" y="32"/>
                    </a:lnTo>
                    <a:lnTo>
                      <a:pt x="305" y="43"/>
                    </a:lnTo>
                    <a:lnTo>
                      <a:pt x="318" y="55"/>
                    </a:lnTo>
                    <a:lnTo>
                      <a:pt x="331" y="68"/>
                    </a:lnTo>
                    <a:lnTo>
                      <a:pt x="341" y="82"/>
                    </a:lnTo>
                    <a:lnTo>
                      <a:pt x="351" y="97"/>
                    </a:lnTo>
                    <a:lnTo>
                      <a:pt x="358" y="114"/>
                    </a:lnTo>
                    <a:lnTo>
                      <a:pt x="365" y="131"/>
                    </a:lnTo>
                    <a:lnTo>
                      <a:pt x="369" y="149"/>
                    </a:lnTo>
                    <a:lnTo>
                      <a:pt x="372" y="167"/>
                    </a:lnTo>
                    <a:lnTo>
                      <a:pt x="373" y="186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Freeform 27">
                <a:extLst>
                  <a:ext uri="{FF2B5EF4-FFF2-40B4-BE49-F238E27FC236}">
                    <a16:creationId xmlns:a16="http://schemas.microsoft.com/office/drawing/2014/main" id="{FD405B83-503F-4A10-BFC5-1E5B1D909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992" y="4303078"/>
                <a:ext cx="19050" cy="19050"/>
              </a:xfrm>
              <a:custGeom>
                <a:avLst/>
                <a:gdLst>
                  <a:gd name="T0" fmla="*/ 372 w 373"/>
                  <a:gd name="T1" fmla="*/ 207 h 373"/>
                  <a:gd name="T2" fmla="*/ 365 w 373"/>
                  <a:gd name="T3" fmla="*/ 243 h 373"/>
                  <a:gd name="T4" fmla="*/ 351 w 373"/>
                  <a:gd name="T5" fmla="*/ 276 h 373"/>
                  <a:gd name="T6" fmla="*/ 331 w 373"/>
                  <a:gd name="T7" fmla="*/ 306 h 373"/>
                  <a:gd name="T8" fmla="*/ 306 w 373"/>
                  <a:gd name="T9" fmla="*/ 331 h 373"/>
                  <a:gd name="T10" fmla="*/ 275 w 373"/>
                  <a:gd name="T11" fmla="*/ 351 h 373"/>
                  <a:gd name="T12" fmla="*/ 242 w 373"/>
                  <a:gd name="T13" fmla="*/ 365 h 373"/>
                  <a:gd name="T14" fmla="*/ 205 w 373"/>
                  <a:gd name="T15" fmla="*/ 372 h 373"/>
                  <a:gd name="T16" fmla="*/ 167 w 373"/>
                  <a:gd name="T17" fmla="*/ 372 h 373"/>
                  <a:gd name="T18" fmla="*/ 131 w 373"/>
                  <a:gd name="T19" fmla="*/ 365 h 373"/>
                  <a:gd name="T20" fmla="*/ 97 w 373"/>
                  <a:gd name="T21" fmla="*/ 351 h 373"/>
                  <a:gd name="T22" fmla="*/ 68 w 373"/>
                  <a:gd name="T23" fmla="*/ 331 h 373"/>
                  <a:gd name="T24" fmla="*/ 43 w 373"/>
                  <a:gd name="T25" fmla="*/ 306 h 373"/>
                  <a:gd name="T26" fmla="*/ 23 w 373"/>
                  <a:gd name="T27" fmla="*/ 276 h 373"/>
                  <a:gd name="T28" fmla="*/ 8 w 373"/>
                  <a:gd name="T29" fmla="*/ 243 h 373"/>
                  <a:gd name="T30" fmla="*/ 1 w 373"/>
                  <a:gd name="T31" fmla="*/ 207 h 373"/>
                  <a:gd name="T32" fmla="*/ 1 w 373"/>
                  <a:gd name="T33" fmla="*/ 168 h 373"/>
                  <a:gd name="T34" fmla="*/ 8 w 373"/>
                  <a:gd name="T35" fmla="*/ 132 h 373"/>
                  <a:gd name="T36" fmla="*/ 23 w 373"/>
                  <a:gd name="T37" fmla="*/ 98 h 373"/>
                  <a:gd name="T38" fmla="*/ 43 w 373"/>
                  <a:gd name="T39" fmla="*/ 68 h 373"/>
                  <a:gd name="T40" fmla="*/ 68 w 373"/>
                  <a:gd name="T41" fmla="*/ 43 h 373"/>
                  <a:gd name="T42" fmla="*/ 97 w 373"/>
                  <a:gd name="T43" fmla="*/ 23 h 373"/>
                  <a:gd name="T44" fmla="*/ 131 w 373"/>
                  <a:gd name="T45" fmla="*/ 9 h 373"/>
                  <a:gd name="T46" fmla="*/ 167 w 373"/>
                  <a:gd name="T47" fmla="*/ 1 h 373"/>
                  <a:gd name="T48" fmla="*/ 205 w 373"/>
                  <a:gd name="T49" fmla="*/ 1 h 373"/>
                  <a:gd name="T50" fmla="*/ 242 w 373"/>
                  <a:gd name="T51" fmla="*/ 9 h 373"/>
                  <a:gd name="T52" fmla="*/ 275 w 373"/>
                  <a:gd name="T53" fmla="*/ 23 h 373"/>
                  <a:gd name="T54" fmla="*/ 306 w 373"/>
                  <a:gd name="T55" fmla="*/ 43 h 373"/>
                  <a:gd name="T56" fmla="*/ 331 w 373"/>
                  <a:gd name="T57" fmla="*/ 68 h 373"/>
                  <a:gd name="T58" fmla="*/ 351 w 373"/>
                  <a:gd name="T59" fmla="*/ 98 h 373"/>
                  <a:gd name="T60" fmla="*/ 365 w 373"/>
                  <a:gd name="T61" fmla="*/ 132 h 373"/>
                  <a:gd name="T62" fmla="*/ 372 w 373"/>
                  <a:gd name="T63" fmla="*/ 168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3" h="373">
                    <a:moveTo>
                      <a:pt x="373" y="187"/>
                    </a:moveTo>
                    <a:lnTo>
                      <a:pt x="372" y="207"/>
                    </a:lnTo>
                    <a:lnTo>
                      <a:pt x="369" y="225"/>
                    </a:lnTo>
                    <a:lnTo>
                      <a:pt x="365" y="243"/>
                    </a:lnTo>
                    <a:lnTo>
                      <a:pt x="358" y="260"/>
                    </a:lnTo>
                    <a:lnTo>
                      <a:pt x="351" y="276"/>
                    </a:lnTo>
                    <a:lnTo>
                      <a:pt x="341" y="291"/>
                    </a:lnTo>
                    <a:lnTo>
                      <a:pt x="331" y="306"/>
                    </a:lnTo>
                    <a:lnTo>
                      <a:pt x="319" y="319"/>
                    </a:lnTo>
                    <a:lnTo>
                      <a:pt x="306" y="331"/>
                    </a:lnTo>
                    <a:lnTo>
                      <a:pt x="290" y="342"/>
                    </a:lnTo>
                    <a:lnTo>
                      <a:pt x="275" y="351"/>
                    </a:lnTo>
                    <a:lnTo>
                      <a:pt x="259" y="359"/>
                    </a:lnTo>
                    <a:lnTo>
                      <a:pt x="242" y="365"/>
                    </a:lnTo>
                    <a:lnTo>
                      <a:pt x="224" y="369"/>
                    </a:lnTo>
                    <a:lnTo>
                      <a:pt x="205" y="372"/>
                    </a:lnTo>
                    <a:lnTo>
                      <a:pt x="186" y="373"/>
                    </a:lnTo>
                    <a:lnTo>
                      <a:pt x="167" y="372"/>
                    </a:lnTo>
                    <a:lnTo>
                      <a:pt x="149" y="369"/>
                    </a:lnTo>
                    <a:lnTo>
                      <a:pt x="131" y="365"/>
                    </a:lnTo>
                    <a:lnTo>
                      <a:pt x="114" y="359"/>
                    </a:lnTo>
                    <a:lnTo>
                      <a:pt x="97" y="351"/>
                    </a:lnTo>
                    <a:lnTo>
                      <a:pt x="82" y="342"/>
                    </a:lnTo>
                    <a:lnTo>
                      <a:pt x="68" y="331"/>
                    </a:lnTo>
                    <a:lnTo>
                      <a:pt x="55" y="319"/>
                    </a:lnTo>
                    <a:lnTo>
                      <a:pt x="43" y="306"/>
                    </a:lnTo>
                    <a:lnTo>
                      <a:pt x="32" y="291"/>
                    </a:lnTo>
                    <a:lnTo>
                      <a:pt x="23" y="276"/>
                    </a:lnTo>
                    <a:lnTo>
                      <a:pt x="14" y="260"/>
                    </a:lnTo>
                    <a:lnTo>
                      <a:pt x="8" y="243"/>
                    </a:lnTo>
                    <a:lnTo>
                      <a:pt x="3" y="225"/>
                    </a:lnTo>
                    <a:lnTo>
                      <a:pt x="1" y="207"/>
                    </a:lnTo>
                    <a:lnTo>
                      <a:pt x="0" y="187"/>
                    </a:lnTo>
                    <a:lnTo>
                      <a:pt x="1" y="168"/>
                    </a:lnTo>
                    <a:lnTo>
                      <a:pt x="3" y="150"/>
                    </a:lnTo>
                    <a:lnTo>
                      <a:pt x="8" y="132"/>
                    </a:lnTo>
                    <a:lnTo>
                      <a:pt x="14" y="115"/>
                    </a:lnTo>
                    <a:lnTo>
                      <a:pt x="23" y="98"/>
                    </a:lnTo>
                    <a:lnTo>
                      <a:pt x="32" y="83"/>
                    </a:lnTo>
                    <a:lnTo>
                      <a:pt x="43" y="68"/>
                    </a:lnTo>
                    <a:lnTo>
                      <a:pt x="55" y="55"/>
                    </a:lnTo>
                    <a:lnTo>
                      <a:pt x="68" y="43"/>
                    </a:lnTo>
                    <a:lnTo>
                      <a:pt x="82" y="33"/>
                    </a:lnTo>
                    <a:lnTo>
                      <a:pt x="97" y="23"/>
                    </a:lnTo>
                    <a:lnTo>
                      <a:pt x="114" y="16"/>
                    </a:lnTo>
                    <a:lnTo>
                      <a:pt x="131" y="9"/>
                    </a:lnTo>
                    <a:lnTo>
                      <a:pt x="149" y="4"/>
                    </a:lnTo>
                    <a:lnTo>
                      <a:pt x="167" y="1"/>
                    </a:lnTo>
                    <a:lnTo>
                      <a:pt x="186" y="0"/>
                    </a:lnTo>
                    <a:lnTo>
                      <a:pt x="205" y="1"/>
                    </a:lnTo>
                    <a:lnTo>
                      <a:pt x="224" y="4"/>
                    </a:lnTo>
                    <a:lnTo>
                      <a:pt x="242" y="9"/>
                    </a:lnTo>
                    <a:lnTo>
                      <a:pt x="259" y="16"/>
                    </a:lnTo>
                    <a:lnTo>
                      <a:pt x="275" y="23"/>
                    </a:lnTo>
                    <a:lnTo>
                      <a:pt x="290" y="33"/>
                    </a:lnTo>
                    <a:lnTo>
                      <a:pt x="306" y="43"/>
                    </a:lnTo>
                    <a:lnTo>
                      <a:pt x="319" y="55"/>
                    </a:lnTo>
                    <a:lnTo>
                      <a:pt x="331" y="68"/>
                    </a:lnTo>
                    <a:lnTo>
                      <a:pt x="341" y="82"/>
                    </a:lnTo>
                    <a:lnTo>
                      <a:pt x="351" y="98"/>
                    </a:lnTo>
                    <a:lnTo>
                      <a:pt x="358" y="115"/>
                    </a:lnTo>
                    <a:lnTo>
                      <a:pt x="365" y="132"/>
                    </a:lnTo>
                    <a:lnTo>
                      <a:pt x="369" y="150"/>
                    </a:lnTo>
                    <a:lnTo>
                      <a:pt x="372" y="168"/>
                    </a:lnTo>
                    <a:lnTo>
                      <a:pt x="373" y="187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Freeform 28">
                <a:extLst>
                  <a:ext uri="{FF2B5EF4-FFF2-40B4-BE49-F238E27FC236}">
                    <a16:creationId xmlns:a16="http://schemas.microsoft.com/office/drawing/2014/main" id="{DC854187-BB69-4960-B9DE-D4051F451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9692" y="4388803"/>
                <a:ext cx="17463" cy="17463"/>
              </a:xfrm>
              <a:custGeom>
                <a:avLst/>
                <a:gdLst>
                  <a:gd name="T0" fmla="*/ 372 w 373"/>
                  <a:gd name="T1" fmla="*/ 205 h 373"/>
                  <a:gd name="T2" fmla="*/ 365 w 373"/>
                  <a:gd name="T3" fmla="*/ 242 h 373"/>
                  <a:gd name="T4" fmla="*/ 351 w 373"/>
                  <a:gd name="T5" fmla="*/ 276 h 373"/>
                  <a:gd name="T6" fmla="*/ 331 w 373"/>
                  <a:gd name="T7" fmla="*/ 305 h 373"/>
                  <a:gd name="T8" fmla="*/ 305 w 373"/>
                  <a:gd name="T9" fmla="*/ 330 h 373"/>
                  <a:gd name="T10" fmla="*/ 276 w 373"/>
                  <a:gd name="T11" fmla="*/ 351 h 373"/>
                  <a:gd name="T12" fmla="*/ 243 w 373"/>
                  <a:gd name="T13" fmla="*/ 365 h 373"/>
                  <a:gd name="T14" fmla="*/ 205 w 373"/>
                  <a:gd name="T15" fmla="*/ 372 h 373"/>
                  <a:gd name="T16" fmla="*/ 168 w 373"/>
                  <a:gd name="T17" fmla="*/ 372 h 373"/>
                  <a:gd name="T18" fmla="*/ 132 w 373"/>
                  <a:gd name="T19" fmla="*/ 365 h 373"/>
                  <a:gd name="T20" fmla="*/ 98 w 373"/>
                  <a:gd name="T21" fmla="*/ 351 h 373"/>
                  <a:gd name="T22" fmla="*/ 68 w 373"/>
                  <a:gd name="T23" fmla="*/ 330 h 373"/>
                  <a:gd name="T24" fmla="*/ 43 w 373"/>
                  <a:gd name="T25" fmla="*/ 305 h 373"/>
                  <a:gd name="T26" fmla="*/ 24 w 373"/>
                  <a:gd name="T27" fmla="*/ 276 h 373"/>
                  <a:gd name="T28" fmla="*/ 9 w 373"/>
                  <a:gd name="T29" fmla="*/ 242 h 373"/>
                  <a:gd name="T30" fmla="*/ 1 w 373"/>
                  <a:gd name="T31" fmla="*/ 205 h 373"/>
                  <a:gd name="T32" fmla="*/ 1 w 373"/>
                  <a:gd name="T33" fmla="*/ 168 h 373"/>
                  <a:gd name="T34" fmla="*/ 9 w 373"/>
                  <a:gd name="T35" fmla="*/ 131 h 373"/>
                  <a:gd name="T36" fmla="*/ 24 w 373"/>
                  <a:gd name="T37" fmla="*/ 98 h 373"/>
                  <a:gd name="T38" fmla="*/ 43 w 373"/>
                  <a:gd name="T39" fmla="*/ 68 h 373"/>
                  <a:gd name="T40" fmla="*/ 68 w 373"/>
                  <a:gd name="T41" fmla="*/ 42 h 373"/>
                  <a:gd name="T42" fmla="*/ 98 w 373"/>
                  <a:gd name="T43" fmla="*/ 23 h 373"/>
                  <a:gd name="T44" fmla="*/ 132 w 373"/>
                  <a:gd name="T45" fmla="*/ 9 h 373"/>
                  <a:gd name="T46" fmla="*/ 168 w 373"/>
                  <a:gd name="T47" fmla="*/ 1 h 373"/>
                  <a:gd name="T48" fmla="*/ 205 w 373"/>
                  <a:gd name="T49" fmla="*/ 1 h 373"/>
                  <a:gd name="T50" fmla="*/ 243 w 373"/>
                  <a:gd name="T51" fmla="*/ 9 h 373"/>
                  <a:gd name="T52" fmla="*/ 276 w 373"/>
                  <a:gd name="T53" fmla="*/ 23 h 373"/>
                  <a:gd name="T54" fmla="*/ 305 w 373"/>
                  <a:gd name="T55" fmla="*/ 42 h 373"/>
                  <a:gd name="T56" fmla="*/ 331 w 373"/>
                  <a:gd name="T57" fmla="*/ 68 h 373"/>
                  <a:gd name="T58" fmla="*/ 351 w 373"/>
                  <a:gd name="T59" fmla="*/ 98 h 373"/>
                  <a:gd name="T60" fmla="*/ 365 w 373"/>
                  <a:gd name="T61" fmla="*/ 131 h 373"/>
                  <a:gd name="T62" fmla="*/ 372 w 373"/>
                  <a:gd name="T63" fmla="*/ 168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3" h="373">
                    <a:moveTo>
                      <a:pt x="373" y="187"/>
                    </a:moveTo>
                    <a:lnTo>
                      <a:pt x="372" y="205"/>
                    </a:lnTo>
                    <a:lnTo>
                      <a:pt x="369" y="224"/>
                    </a:lnTo>
                    <a:lnTo>
                      <a:pt x="365" y="242"/>
                    </a:lnTo>
                    <a:lnTo>
                      <a:pt x="359" y="259"/>
                    </a:lnTo>
                    <a:lnTo>
                      <a:pt x="351" y="276"/>
                    </a:lnTo>
                    <a:lnTo>
                      <a:pt x="342" y="291"/>
                    </a:lnTo>
                    <a:lnTo>
                      <a:pt x="331" y="305"/>
                    </a:lnTo>
                    <a:lnTo>
                      <a:pt x="319" y="318"/>
                    </a:lnTo>
                    <a:lnTo>
                      <a:pt x="305" y="330"/>
                    </a:lnTo>
                    <a:lnTo>
                      <a:pt x="291" y="342"/>
                    </a:lnTo>
                    <a:lnTo>
                      <a:pt x="276" y="351"/>
                    </a:lnTo>
                    <a:lnTo>
                      <a:pt x="259" y="359"/>
                    </a:lnTo>
                    <a:lnTo>
                      <a:pt x="243" y="365"/>
                    </a:lnTo>
                    <a:lnTo>
                      <a:pt x="225" y="370"/>
                    </a:lnTo>
                    <a:lnTo>
                      <a:pt x="205" y="372"/>
                    </a:lnTo>
                    <a:lnTo>
                      <a:pt x="187" y="373"/>
                    </a:lnTo>
                    <a:lnTo>
                      <a:pt x="168" y="372"/>
                    </a:lnTo>
                    <a:lnTo>
                      <a:pt x="149" y="370"/>
                    </a:lnTo>
                    <a:lnTo>
                      <a:pt x="132" y="365"/>
                    </a:lnTo>
                    <a:lnTo>
                      <a:pt x="114" y="359"/>
                    </a:lnTo>
                    <a:lnTo>
                      <a:pt x="98" y="351"/>
                    </a:lnTo>
                    <a:lnTo>
                      <a:pt x="83" y="342"/>
                    </a:lnTo>
                    <a:lnTo>
                      <a:pt x="68" y="330"/>
                    </a:lnTo>
                    <a:lnTo>
                      <a:pt x="55" y="318"/>
                    </a:lnTo>
                    <a:lnTo>
                      <a:pt x="43" y="305"/>
                    </a:lnTo>
                    <a:lnTo>
                      <a:pt x="33" y="291"/>
                    </a:lnTo>
                    <a:lnTo>
                      <a:pt x="24" y="276"/>
                    </a:lnTo>
                    <a:lnTo>
                      <a:pt x="15" y="259"/>
                    </a:lnTo>
                    <a:lnTo>
                      <a:pt x="9" y="242"/>
                    </a:lnTo>
                    <a:lnTo>
                      <a:pt x="4" y="224"/>
                    </a:lnTo>
                    <a:lnTo>
                      <a:pt x="1" y="205"/>
                    </a:lnTo>
                    <a:lnTo>
                      <a:pt x="0" y="187"/>
                    </a:lnTo>
                    <a:lnTo>
                      <a:pt x="1" y="168"/>
                    </a:lnTo>
                    <a:lnTo>
                      <a:pt x="4" y="149"/>
                    </a:lnTo>
                    <a:lnTo>
                      <a:pt x="9" y="131"/>
                    </a:lnTo>
                    <a:lnTo>
                      <a:pt x="15" y="114"/>
                    </a:lnTo>
                    <a:lnTo>
                      <a:pt x="24" y="98"/>
                    </a:lnTo>
                    <a:lnTo>
                      <a:pt x="33" y="83"/>
                    </a:lnTo>
                    <a:lnTo>
                      <a:pt x="43" y="68"/>
                    </a:lnTo>
                    <a:lnTo>
                      <a:pt x="55" y="55"/>
                    </a:lnTo>
                    <a:lnTo>
                      <a:pt x="68" y="42"/>
                    </a:lnTo>
                    <a:lnTo>
                      <a:pt x="83" y="32"/>
                    </a:lnTo>
                    <a:lnTo>
                      <a:pt x="98" y="23"/>
                    </a:lnTo>
                    <a:lnTo>
                      <a:pt x="114" y="15"/>
                    </a:lnTo>
                    <a:lnTo>
                      <a:pt x="132" y="9"/>
                    </a:lnTo>
                    <a:lnTo>
                      <a:pt x="149" y="4"/>
                    </a:lnTo>
                    <a:lnTo>
                      <a:pt x="168" y="1"/>
                    </a:lnTo>
                    <a:lnTo>
                      <a:pt x="187" y="0"/>
                    </a:lnTo>
                    <a:lnTo>
                      <a:pt x="205" y="1"/>
                    </a:lnTo>
                    <a:lnTo>
                      <a:pt x="225" y="4"/>
                    </a:lnTo>
                    <a:lnTo>
                      <a:pt x="243" y="9"/>
                    </a:lnTo>
                    <a:lnTo>
                      <a:pt x="259" y="15"/>
                    </a:lnTo>
                    <a:lnTo>
                      <a:pt x="276" y="23"/>
                    </a:lnTo>
                    <a:lnTo>
                      <a:pt x="291" y="32"/>
                    </a:lnTo>
                    <a:lnTo>
                      <a:pt x="305" y="42"/>
                    </a:lnTo>
                    <a:lnTo>
                      <a:pt x="319" y="55"/>
                    </a:lnTo>
                    <a:lnTo>
                      <a:pt x="331" y="68"/>
                    </a:lnTo>
                    <a:lnTo>
                      <a:pt x="342" y="82"/>
                    </a:lnTo>
                    <a:lnTo>
                      <a:pt x="351" y="98"/>
                    </a:lnTo>
                    <a:lnTo>
                      <a:pt x="359" y="114"/>
                    </a:lnTo>
                    <a:lnTo>
                      <a:pt x="365" y="131"/>
                    </a:lnTo>
                    <a:lnTo>
                      <a:pt x="369" y="149"/>
                    </a:lnTo>
                    <a:lnTo>
                      <a:pt x="372" y="168"/>
                    </a:lnTo>
                    <a:lnTo>
                      <a:pt x="373" y="187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684812-CBAC-496A-8311-E54A773EE643}"/>
              </a:ext>
            </a:extLst>
          </p:cNvPr>
          <p:cNvGrpSpPr/>
          <p:nvPr/>
        </p:nvGrpSpPr>
        <p:grpSpPr>
          <a:xfrm>
            <a:off x="6082578" y="3346760"/>
            <a:ext cx="517196" cy="517197"/>
            <a:chOff x="4904754" y="2288080"/>
            <a:chExt cx="449936" cy="449936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5857C90-9350-400C-BBF4-316D836D8810}"/>
                </a:ext>
              </a:extLst>
            </p:cNvPr>
            <p:cNvSpPr/>
            <p:nvPr/>
          </p:nvSpPr>
          <p:spPr>
            <a:xfrm>
              <a:off x="4904754" y="2288080"/>
              <a:ext cx="449936" cy="44993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609601" hangingPunct="1">
                <a:lnSpc>
                  <a:spcPct val="100000"/>
                </a:lnSpc>
                <a:tabLst/>
                <a:defRPr/>
              </a:pPr>
              <a:endParaRPr lang="en-US" sz="3000" b="0" spc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7200880-ADD1-4A47-8794-100200C44AD0}"/>
                </a:ext>
              </a:extLst>
            </p:cNvPr>
            <p:cNvGrpSpPr/>
            <p:nvPr/>
          </p:nvGrpSpPr>
          <p:grpSpPr>
            <a:xfrm>
              <a:off x="4996010" y="2388919"/>
              <a:ext cx="273722" cy="281619"/>
              <a:chOff x="1311143" y="261416"/>
              <a:chExt cx="349568" cy="359653"/>
            </a:xfrm>
          </p:grpSpPr>
          <p:sp>
            <p:nvSpPr>
              <p:cNvPr id="63" name="Freeform 288">
                <a:extLst>
                  <a:ext uri="{FF2B5EF4-FFF2-40B4-BE49-F238E27FC236}">
                    <a16:creationId xmlns:a16="http://schemas.microsoft.com/office/drawing/2014/main" id="{811F8C02-CA01-44A5-AA7E-15082C7221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1143" y="269260"/>
                <a:ext cx="349568" cy="299150"/>
              </a:xfrm>
              <a:custGeom>
                <a:avLst/>
                <a:gdLst>
                  <a:gd name="T0" fmla="*/ 187 w 246"/>
                  <a:gd name="T1" fmla="*/ 194 h 212"/>
                  <a:gd name="T2" fmla="*/ 197 w 246"/>
                  <a:gd name="T3" fmla="*/ 187 h 212"/>
                  <a:gd name="T4" fmla="*/ 221 w 246"/>
                  <a:gd name="T5" fmla="*/ 185 h 212"/>
                  <a:gd name="T6" fmla="*/ 221 w 246"/>
                  <a:gd name="T7" fmla="*/ 49 h 212"/>
                  <a:gd name="T8" fmla="*/ 25 w 246"/>
                  <a:gd name="T9" fmla="*/ 117 h 212"/>
                  <a:gd name="T10" fmla="*/ 29 w 246"/>
                  <a:gd name="T11" fmla="*/ 187 h 212"/>
                  <a:gd name="T12" fmla="*/ 51 w 246"/>
                  <a:gd name="T13" fmla="*/ 188 h 212"/>
                  <a:gd name="T14" fmla="*/ 63 w 246"/>
                  <a:gd name="T15" fmla="*/ 211 h 212"/>
                  <a:gd name="T16" fmla="*/ 12 w 246"/>
                  <a:gd name="T17" fmla="*/ 210 h 212"/>
                  <a:gd name="T18" fmla="*/ 1 w 246"/>
                  <a:gd name="T19" fmla="*/ 196 h 212"/>
                  <a:gd name="T20" fmla="*/ 3 w 246"/>
                  <a:gd name="T21" fmla="*/ 11 h 212"/>
                  <a:gd name="T22" fmla="*/ 14 w 246"/>
                  <a:gd name="T23" fmla="*/ 2 h 212"/>
                  <a:gd name="T24" fmla="*/ 21 w 246"/>
                  <a:gd name="T25" fmla="*/ 7 h 212"/>
                  <a:gd name="T26" fmla="*/ 8 w 246"/>
                  <a:gd name="T27" fmla="*/ 15 h 212"/>
                  <a:gd name="T28" fmla="*/ 8 w 246"/>
                  <a:gd name="T29" fmla="*/ 194 h 212"/>
                  <a:gd name="T30" fmla="*/ 15 w 246"/>
                  <a:gd name="T31" fmla="*/ 203 h 212"/>
                  <a:gd name="T32" fmla="*/ 54 w 246"/>
                  <a:gd name="T33" fmla="*/ 205 h 212"/>
                  <a:gd name="T34" fmla="*/ 48 w 246"/>
                  <a:gd name="T35" fmla="*/ 194 h 212"/>
                  <a:gd name="T36" fmla="*/ 29 w 246"/>
                  <a:gd name="T37" fmla="*/ 193 h 212"/>
                  <a:gd name="T38" fmla="*/ 19 w 246"/>
                  <a:gd name="T39" fmla="*/ 188 h 212"/>
                  <a:gd name="T40" fmla="*/ 19 w 246"/>
                  <a:gd name="T41" fmla="*/ 43 h 212"/>
                  <a:gd name="T42" fmla="*/ 225 w 246"/>
                  <a:gd name="T43" fmla="*/ 43 h 212"/>
                  <a:gd name="T44" fmla="*/ 228 w 246"/>
                  <a:gd name="T45" fmla="*/ 185 h 212"/>
                  <a:gd name="T46" fmla="*/ 224 w 246"/>
                  <a:gd name="T47" fmla="*/ 192 h 212"/>
                  <a:gd name="T48" fmla="*/ 196 w 246"/>
                  <a:gd name="T49" fmla="*/ 194 h 212"/>
                  <a:gd name="T50" fmla="*/ 226 w 246"/>
                  <a:gd name="T51" fmla="*/ 205 h 212"/>
                  <a:gd name="T52" fmla="*/ 235 w 246"/>
                  <a:gd name="T53" fmla="*/ 201 h 212"/>
                  <a:gd name="T54" fmla="*/ 238 w 246"/>
                  <a:gd name="T55" fmla="*/ 196 h 212"/>
                  <a:gd name="T56" fmla="*/ 239 w 246"/>
                  <a:gd name="T57" fmla="*/ 19 h 212"/>
                  <a:gd name="T58" fmla="*/ 236 w 246"/>
                  <a:gd name="T59" fmla="*/ 12 h 212"/>
                  <a:gd name="T60" fmla="*/ 198 w 246"/>
                  <a:gd name="T61" fmla="*/ 3 h 212"/>
                  <a:gd name="T62" fmla="*/ 240 w 246"/>
                  <a:gd name="T63" fmla="*/ 7 h 212"/>
                  <a:gd name="T64" fmla="*/ 246 w 246"/>
                  <a:gd name="T65" fmla="*/ 18 h 212"/>
                  <a:gd name="T66" fmla="*/ 245 w 246"/>
                  <a:gd name="T67" fmla="*/ 198 h 212"/>
                  <a:gd name="T68" fmla="*/ 238 w 246"/>
                  <a:gd name="T69" fmla="*/ 207 h 212"/>
                  <a:gd name="T70" fmla="*/ 227 w 246"/>
                  <a:gd name="T71" fmla="*/ 211 h 212"/>
                  <a:gd name="T72" fmla="*/ 61 w 246"/>
                  <a:gd name="T73" fmla="*/ 37 h 212"/>
                  <a:gd name="T74" fmla="*/ 50 w 246"/>
                  <a:gd name="T75" fmla="*/ 32 h 212"/>
                  <a:gd name="T76" fmla="*/ 52 w 246"/>
                  <a:gd name="T77" fmla="*/ 17 h 212"/>
                  <a:gd name="T78" fmla="*/ 100 w 246"/>
                  <a:gd name="T79" fmla="*/ 15 h 212"/>
                  <a:gd name="T80" fmla="*/ 108 w 246"/>
                  <a:gd name="T81" fmla="*/ 23 h 212"/>
                  <a:gd name="T82" fmla="*/ 103 w 246"/>
                  <a:gd name="T83" fmla="*/ 35 h 212"/>
                  <a:gd name="T84" fmla="*/ 70 w 246"/>
                  <a:gd name="T85" fmla="*/ 31 h 212"/>
                  <a:gd name="T86" fmla="*/ 99 w 246"/>
                  <a:gd name="T87" fmla="*/ 29 h 212"/>
                  <a:gd name="T88" fmla="*/ 101 w 246"/>
                  <a:gd name="T89" fmla="*/ 25 h 212"/>
                  <a:gd name="T90" fmla="*/ 97 w 246"/>
                  <a:gd name="T91" fmla="*/ 21 h 212"/>
                  <a:gd name="T92" fmla="*/ 56 w 246"/>
                  <a:gd name="T93" fmla="*/ 23 h 212"/>
                  <a:gd name="T94" fmla="*/ 56 w 246"/>
                  <a:gd name="T95" fmla="*/ 29 h 212"/>
                  <a:gd name="T96" fmla="*/ 31 w 246"/>
                  <a:gd name="T97" fmla="*/ 37 h 212"/>
                  <a:gd name="T98" fmla="*/ 19 w 246"/>
                  <a:gd name="T99" fmla="*/ 32 h 212"/>
                  <a:gd name="T100" fmla="*/ 19 w 246"/>
                  <a:gd name="T101" fmla="*/ 19 h 212"/>
                  <a:gd name="T102" fmla="*/ 30 w 246"/>
                  <a:gd name="T103" fmla="*/ 14 h 212"/>
                  <a:gd name="T104" fmla="*/ 39 w 246"/>
                  <a:gd name="T105" fmla="*/ 20 h 212"/>
                  <a:gd name="T106" fmla="*/ 37 w 246"/>
                  <a:gd name="T107" fmla="*/ 34 h 212"/>
                  <a:gd name="T108" fmla="*/ 32 w 246"/>
                  <a:gd name="T109" fmla="*/ 30 h 212"/>
                  <a:gd name="T110" fmla="*/ 34 w 246"/>
                  <a:gd name="T111" fmla="*/ 24 h 212"/>
                  <a:gd name="T112" fmla="*/ 30 w 246"/>
                  <a:gd name="T113" fmla="*/ 21 h 212"/>
                  <a:gd name="T114" fmla="*/ 25 w 246"/>
                  <a:gd name="T115" fmla="*/ 23 h 212"/>
                  <a:gd name="T116" fmla="*/ 25 w 246"/>
                  <a:gd name="T117" fmla="*/ 28 h 212"/>
                  <a:gd name="T118" fmla="*/ 38 w 246"/>
                  <a:gd name="T119" fmla="*/ 26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46" h="212">
                    <a:moveTo>
                      <a:pt x="221" y="212"/>
                    </a:moveTo>
                    <a:cubicBezTo>
                      <a:pt x="221" y="212"/>
                      <a:pt x="221" y="212"/>
                      <a:pt x="221" y="212"/>
                    </a:cubicBezTo>
                    <a:cubicBezTo>
                      <a:pt x="186" y="211"/>
                      <a:pt x="186" y="211"/>
                      <a:pt x="186" y="211"/>
                    </a:cubicBezTo>
                    <a:cubicBezTo>
                      <a:pt x="180" y="210"/>
                      <a:pt x="180" y="210"/>
                      <a:pt x="180" y="210"/>
                    </a:cubicBezTo>
                    <a:cubicBezTo>
                      <a:pt x="187" y="194"/>
                      <a:pt x="187" y="194"/>
                      <a:pt x="187" y="194"/>
                    </a:cubicBezTo>
                    <a:cubicBezTo>
                      <a:pt x="190" y="190"/>
                      <a:pt x="190" y="190"/>
                      <a:pt x="190" y="190"/>
                    </a:cubicBezTo>
                    <a:cubicBezTo>
                      <a:pt x="192" y="188"/>
                      <a:pt x="192" y="188"/>
                      <a:pt x="192" y="188"/>
                    </a:cubicBezTo>
                    <a:cubicBezTo>
                      <a:pt x="193" y="188"/>
                      <a:pt x="193" y="188"/>
                      <a:pt x="193" y="188"/>
                    </a:cubicBezTo>
                    <a:cubicBezTo>
                      <a:pt x="195" y="187"/>
                      <a:pt x="195" y="187"/>
                      <a:pt x="195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208" y="186"/>
                      <a:pt x="208" y="186"/>
                      <a:pt x="208" y="186"/>
                    </a:cubicBezTo>
                    <a:cubicBezTo>
                      <a:pt x="218" y="187"/>
                      <a:pt x="218" y="187"/>
                      <a:pt x="218" y="187"/>
                    </a:cubicBezTo>
                    <a:cubicBezTo>
                      <a:pt x="221" y="186"/>
                      <a:pt x="221" y="186"/>
                      <a:pt x="221" y="186"/>
                    </a:cubicBezTo>
                    <a:cubicBezTo>
                      <a:pt x="221" y="186"/>
                      <a:pt x="221" y="186"/>
                      <a:pt x="221" y="186"/>
                    </a:cubicBezTo>
                    <a:cubicBezTo>
                      <a:pt x="221" y="185"/>
                      <a:pt x="221" y="185"/>
                      <a:pt x="221" y="185"/>
                    </a:cubicBezTo>
                    <a:cubicBezTo>
                      <a:pt x="221" y="184"/>
                      <a:pt x="221" y="184"/>
                      <a:pt x="221" y="184"/>
                    </a:cubicBezTo>
                    <a:cubicBezTo>
                      <a:pt x="221" y="117"/>
                      <a:pt x="221" y="117"/>
                      <a:pt x="221" y="117"/>
                    </a:cubicBezTo>
                    <a:cubicBezTo>
                      <a:pt x="221" y="51"/>
                      <a:pt x="221" y="51"/>
                      <a:pt x="221" y="51"/>
                    </a:cubicBezTo>
                    <a:cubicBezTo>
                      <a:pt x="221" y="49"/>
                      <a:pt x="221" y="49"/>
                      <a:pt x="221" y="49"/>
                    </a:cubicBezTo>
                    <a:cubicBezTo>
                      <a:pt x="221" y="49"/>
                      <a:pt x="221" y="49"/>
                      <a:pt x="221" y="49"/>
                    </a:cubicBezTo>
                    <a:cubicBezTo>
                      <a:pt x="220" y="48"/>
                      <a:pt x="220" y="48"/>
                      <a:pt x="220" y="48"/>
                    </a:cubicBezTo>
                    <a:cubicBezTo>
                      <a:pt x="219" y="48"/>
                      <a:pt x="219" y="48"/>
                      <a:pt x="219" y="48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117"/>
                      <a:pt x="25" y="117"/>
                      <a:pt x="25" y="117"/>
                    </a:cubicBezTo>
                    <a:cubicBezTo>
                      <a:pt x="25" y="185"/>
                      <a:pt x="25" y="185"/>
                      <a:pt x="25" y="185"/>
                    </a:cubicBezTo>
                    <a:cubicBezTo>
                      <a:pt x="25" y="186"/>
                      <a:pt x="25" y="186"/>
                      <a:pt x="25" y="186"/>
                    </a:cubicBezTo>
                    <a:cubicBezTo>
                      <a:pt x="26" y="186"/>
                      <a:pt x="26" y="186"/>
                      <a:pt x="26" y="186"/>
                    </a:cubicBezTo>
                    <a:cubicBezTo>
                      <a:pt x="26" y="187"/>
                      <a:pt x="26" y="187"/>
                      <a:pt x="26" y="187"/>
                    </a:cubicBezTo>
                    <a:cubicBezTo>
                      <a:pt x="29" y="187"/>
                      <a:pt x="29" y="187"/>
                      <a:pt x="29" y="187"/>
                    </a:cubicBezTo>
                    <a:cubicBezTo>
                      <a:pt x="32" y="186"/>
                      <a:pt x="32" y="186"/>
                      <a:pt x="32" y="186"/>
                    </a:cubicBezTo>
                    <a:cubicBezTo>
                      <a:pt x="36" y="187"/>
                      <a:pt x="36" y="187"/>
                      <a:pt x="36" y="187"/>
                    </a:cubicBezTo>
                    <a:cubicBezTo>
                      <a:pt x="42" y="187"/>
                      <a:pt x="42" y="187"/>
                      <a:pt x="42" y="187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51" y="188"/>
                      <a:pt x="51" y="188"/>
                      <a:pt x="51" y="188"/>
                    </a:cubicBezTo>
                    <a:cubicBezTo>
                      <a:pt x="54" y="190"/>
                      <a:pt x="54" y="190"/>
                      <a:pt x="54" y="190"/>
                    </a:cubicBezTo>
                    <a:cubicBezTo>
                      <a:pt x="57" y="193"/>
                      <a:pt x="57" y="193"/>
                      <a:pt x="57" y="193"/>
                    </a:cubicBezTo>
                    <a:cubicBezTo>
                      <a:pt x="58" y="197"/>
                      <a:pt x="58" y="197"/>
                      <a:pt x="58" y="197"/>
                    </a:cubicBezTo>
                    <a:cubicBezTo>
                      <a:pt x="60" y="201"/>
                      <a:pt x="60" y="201"/>
                      <a:pt x="60" y="201"/>
                    </a:cubicBezTo>
                    <a:cubicBezTo>
                      <a:pt x="63" y="211"/>
                      <a:pt x="63" y="211"/>
                      <a:pt x="63" y="211"/>
                    </a:cubicBezTo>
                    <a:cubicBezTo>
                      <a:pt x="39" y="212"/>
                      <a:pt x="39" y="212"/>
                      <a:pt x="39" y="212"/>
                    </a:cubicBezTo>
                    <a:cubicBezTo>
                      <a:pt x="29" y="212"/>
                      <a:pt x="29" y="212"/>
                      <a:pt x="29" y="212"/>
                    </a:cubicBezTo>
                    <a:cubicBezTo>
                      <a:pt x="18" y="211"/>
                      <a:pt x="18" y="211"/>
                      <a:pt x="18" y="211"/>
                    </a:cubicBezTo>
                    <a:cubicBezTo>
                      <a:pt x="15" y="211"/>
                      <a:pt x="15" y="211"/>
                      <a:pt x="15" y="211"/>
                    </a:cubicBezTo>
                    <a:cubicBezTo>
                      <a:pt x="12" y="210"/>
                      <a:pt x="12" y="210"/>
                      <a:pt x="12" y="210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6" y="205"/>
                      <a:pt x="6" y="205"/>
                      <a:pt x="6" y="205"/>
                    </a:cubicBezTo>
                    <a:cubicBezTo>
                      <a:pt x="4" y="202"/>
                      <a:pt x="4" y="202"/>
                      <a:pt x="4" y="202"/>
                    </a:cubicBezTo>
                    <a:cubicBezTo>
                      <a:pt x="2" y="200"/>
                      <a:pt x="2" y="200"/>
                      <a:pt x="2" y="200"/>
                    </a:cubicBezTo>
                    <a:cubicBezTo>
                      <a:pt x="1" y="196"/>
                      <a:pt x="1" y="196"/>
                      <a:pt x="1" y="196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63" y="0"/>
                      <a:pt x="164" y="2"/>
                      <a:pt x="164" y="3"/>
                    </a:cubicBezTo>
                    <a:cubicBezTo>
                      <a:pt x="164" y="5"/>
                      <a:pt x="163" y="7"/>
                      <a:pt x="16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192"/>
                      <a:pt x="7" y="192"/>
                      <a:pt x="7" y="192"/>
                    </a:cubicBezTo>
                    <a:cubicBezTo>
                      <a:pt x="8" y="194"/>
                      <a:pt x="8" y="194"/>
                      <a:pt x="8" y="194"/>
                    </a:cubicBezTo>
                    <a:cubicBezTo>
                      <a:pt x="8" y="197"/>
                      <a:pt x="8" y="197"/>
                      <a:pt x="8" y="197"/>
                    </a:cubicBezTo>
                    <a:cubicBezTo>
                      <a:pt x="9" y="199"/>
                      <a:pt x="9" y="199"/>
                      <a:pt x="9" y="199"/>
                    </a:cubicBezTo>
                    <a:cubicBezTo>
                      <a:pt x="11" y="201"/>
                      <a:pt x="11" y="201"/>
                      <a:pt x="11" y="201"/>
                    </a:cubicBezTo>
                    <a:cubicBezTo>
                      <a:pt x="13" y="202"/>
                      <a:pt x="13" y="202"/>
                      <a:pt x="13" y="202"/>
                    </a:cubicBezTo>
                    <a:cubicBezTo>
                      <a:pt x="15" y="203"/>
                      <a:pt x="15" y="203"/>
                      <a:pt x="15" y="203"/>
                    </a:cubicBezTo>
                    <a:cubicBezTo>
                      <a:pt x="17" y="204"/>
                      <a:pt x="17" y="204"/>
                      <a:pt x="17" y="204"/>
                    </a:cubicBezTo>
                    <a:cubicBezTo>
                      <a:pt x="19" y="205"/>
                      <a:pt x="19" y="205"/>
                      <a:pt x="19" y="205"/>
                    </a:cubicBezTo>
                    <a:cubicBezTo>
                      <a:pt x="29" y="205"/>
                      <a:pt x="29" y="205"/>
                      <a:pt x="29" y="205"/>
                    </a:cubicBezTo>
                    <a:cubicBezTo>
                      <a:pt x="39" y="205"/>
                      <a:pt x="39" y="205"/>
                      <a:pt x="39" y="205"/>
                    </a:cubicBezTo>
                    <a:cubicBezTo>
                      <a:pt x="54" y="205"/>
                      <a:pt x="54" y="205"/>
                      <a:pt x="54" y="205"/>
                    </a:cubicBezTo>
                    <a:cubicBezTo>
                      <a:pt x="54" y="203"/>
                      <a:pt x="54" y="203"/>
                      <a:pt x="54" y="203"/>
                    </a:cubicBezTo>
                    <a:cubicBezTo>
                      <a:pt x="52" y="199"/>
                      <a:pt x="52" y="199"/>
                      <a:pt x="52" y="199"/>
                    </a:cubicBezTo>
                    <a:cubicBezTo>
                      <a:pt x="51" y="196"/>
                      <a:pt x="51" y="196"/>
                      <a:pt x="51" y="196"/>
                    </a:cubicBezTo>
                    <a:cubicBezTo>
                      <a:pt x="50" y="195"/>
                      <a:pt x="50" y="195"/>
                      <a:pt x="50" y="195"/>
                    </a:cubicBezTo>
                    <a:cubicBezTo>
                      <a:pt x="48" y="194"/>
                      <a:pt x="48" y="194"/>
                      <a:pt x="48" y="194"/>
                    </a:cubicBezTo>
                    <a:cubicBezTo>
                      <a:pt x="46" y="194"/>
                      <a:pt x="46" y="194"/>
                      <a:pt x="46" y="194"/>
                    </a:cubicBezTo>
                    <a:cubicBezTo>
                      <a:pt x="41" y="193"/>
                      <a:pt x="41" y="193"/>
                      <a:pt x="41" y="193"/>
                    </a:cubicBezTo>
                    <a:cubicBezTo>
                      <a:pt x="36" y="193"/>
                      <a:pt x="36" y="193"/>
                      <a:pt x="36" y="193"/>
                    </a:cubicBezTo>
                    <a:cubicBezTo>
                      <a:pt x="32" y="193"/>
                      <a:pt x="32" y="193"/>
                      <a:pt x="32" y="193"/>
                    </a:cubicBezTo>
                    <a:cubicBezTo>
                      <a:pt x="29" y="193"/>
                      <a:pt x="29" y="193"/>
                      <a:pt x="29" y="193"/>
                    </a:cubicBezTo>
                    <a:cubicBezTo>
                      <a:pt x="25" y="193"/>
                      <a:pt x="25" y="193"/>
                      <a:pt x="25" y="193"/>
                    </a:cubicBezTo>
                    <a:cubicBezTo>
                      <a:pt x="22" y="192"/>
                      <a:pt x="22" y="192"/>
                      <a:pt x="22" y="192"/>
                    </a:cubicBezTo>
                    <a:cubicBezTo>
                      <a:pt x="21" y="191"/>
                      <a:pt x="21" y="191"/>
                      <a:pt x="21" y="191"/>
                    </a:cubicBezTo>
                    <a:cubicBezTo>
                      <a:pt x="20" y="189"/>
                      <a:pt x="20" y="189"/>
                      <a:pt x="20" y="189"/>
                    </a:cubicBezTo>
                    <a:cubicBezTo>
                      <a:pt x="19" y="188"/>
                      <a:pt x="19" y="188"/>
                      <a:pt x="19" y="188"/>
                    </a:cubicBezTo>
                    <a:cubicBezTo>
                      <a:pt x="18" y="185"/>
                      <a:pt x="18" y="185"/>
                      <a:pt x="18" y="185"/>
                    </a:cubicBezTo>
                    <a:cubicBezTo>
                      <a:pt x="18" y="183"/>
                      <a:pt x="18" y="183"/>
                      <a:pt x="18" y="183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0" y="42"/>
                      <a:pt x="220" y="42"/>
                      <a:pt x="220" y="42"/>
                    </a:cubicBezTo>
                    <a:cubicBezTo>
                      <a:pt x="222" y="42"/>
                      <a:pt x="222" y="42"/>
                      <a:pt x="222" y="42"/>
                    </a:cubicBezTo>
                    <a:cubicBezTo>
                      <a:pt x="225" y="43"/>
                      <a:pt x="225" y="43"/>
                      <a:pt x="225" y="43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8" y="48"/>
                      <a:pt x="228" y="48"/>
                      <a:pt x="228" y="48"/>
                    </a:cubicBezTo>
                    <a:cubicBezTo>
                      <a:pt x="228" y="51"/>
                      <a:pt x="228" y="51"/>
                      <a:pt x="228" y="51"/>
                    </a:cubicBezTo>
                    <a:cubicBezTo>
                      <a:pt x="228" y="117"/>
                      <a:pt x="228" y="117"/>
                      <a:pt x="228" y="117"/>
                    </a:cubicBezTo>
                    <a:cubicBezTo>
                      <a:pt x="228" y="185"/>
                      <a:pt x="228" y="185"/>
                      <a:pt x="228" y="185"/>
                    </a:cubicBezTo>
                    <a:cubicBezTo>
                      <a:pt x="228" y="186"/>
                      <a:pt x="228" y="186"/>
                      <a:pt x="228" y="186"/>
                    </a:cubicBezTo>
                    <a:cubicBezTo>
                      <a:pt x="228" y="188"/>
                      <a:pt x="228" y="188"/>
                      <a:pt x="228" y="188"/>
                    </a:cubicBezTo>
                    <a:cubicBezTo>
                      <a:pt x="227" y="190"/>
                      <a:pt x="227" y="190"/>
                      <a:pt x="227" y="190"/>
                    </a:cubicBezTo>
                    <a:cubicBezTo>
                      <a:pt x="225" y="192"/>
                      <a:pt x="225" y="192"/>
                      <a:pt x="225" y="192"/>
                    </a:cubicBezTo>
                    <a:cubicBezTo>
                      <a:pt x="224" y="192"/>
                      <a:pt x="224" y="192"/>
                      <a:pt x="224" y="192"/>
                    </a:cubicBezTo>
                    <a:cubicBezTo>
                      <a:pt x="222" y="193"/>
                      <a:pt x="222" y="193"/>
                      <a:pt x="222" y="193"/>
                    </a:cubicBezTo>
                    <a:cubicBezTo>
                      <a:pt x="219" y="193"/>
                      <a:pt x="219" y="193"/>
                      <a:pt x="219" y="193"/>
                    </a:cubicBezTo>
                    <a:cubicBezTo>
                      <a:pt x="208" y="193"/>
                      <a:pt x="208" y="193"/>
                      <a:pt x="208" y="193"/>
                    </a:cubicBezTo>
                    <a:cubicBezTo>
                      <a:pt x="196" y="193"/>
                      <a:pt x="196" y="193"/>
                      <a:pt x="196" y="193"/>
                    </a:cubicBezTo>
                    <a:cubicBezTo>
                      <a:pt x="196" y="194"/>
                      <a:pt x="196" y="194"/>
                      <a:pt x="196" y="194"/>
                    </a:cubicBezTo>
                    <a:cubicBezTo>
                      <a:pt x="195" y="194"/>
                      <a:pt x="195" y="194"/>
                      <a:pt x="195" y="194"/>
                    </a:cubicBezTo>
                    <a:cubicBezTo>
                      <a:pt x="193" y="197"/>
                      <a:pt x="193" y="197"/>
                      <a:pt x="193" y="197"/>
                    </a:cubicBezTo>
                    <a:cubicBezTo>
                      <a:pt x="190" y="205"/>
                      <a:pt x="190" y="205"/>
                      <a:pt x="190" y="205"/>
                    </a:cubicBezTo>
                    <a:cubicBezTo>
                      <a:pt x="221" y="205"/>
                      <a:pt x="221" y="205"/>
                      <a:pt x="221" y="205"/>
                    </a:cubicBezTo>
                    <a:cubicBezTo>
                      <a:pt x="226" y="205"/>
                      <a:pt x="226" y="205"/>
                      <a:pt x="226" y="205"/>
                    </a:cubicBezTo>
                    <a:cubicBezTo>
                      <a:pt x="228" y="204"/>
                      <a:pt x="228" y="204"/>
                      <a:pt x="228" y="204"/>
                    </a:cubicBezTo>
                    <a:cubicBezTo>
                      <a:pt x="230" y="204"/>
                      <a:pt x="230" y="204"/>
                      <a:pt x="230" y="204"/>
                    </a:cubicBezTo>
                    <a:cubicBezTo>
                      <a:pt x="232" y="203"/>
                      <a:pt x="232" y="203"/>
                      <a:pt x="232" y="203"/>
                    </a:cubicBezTo>
                    <a:cubicBezTo>
                      <a:pt x="233" y="203"/>
                      <a:pt x="233" y="203"/>
                      <a:pt x="233" y="203"/>
                    </a:cubicBezTo>
                    <a:cubicBezTo>
                      <a:pt x="235" y="201"/>
                      <a:pt x="235" y="201"/>
                      <a:pt x="235" y="201"/>
                    </a:cubicBezTo>
                    <a:cubicBezTo>
                      <a:pt x="236" y="201"/>
                      <a:pt x="236" y="201"/>
                      <a:pt x="236" y="201"/>
                    </a:cubicBezTo>
                    <a:cubicBezTo>
                      <a:pt x="236" y="200"/>
                      <a:pt x="236" y="200"/>
                      <a:pt x="236" y="200"/>
                    </a:cubicBezTo>
                    <a:cubicBezTo>
                      <a:pt x="237" y="199"/>
                      <a:pt x="237" y="199"/>
                      <a:pt x="237" y="199"/>
                    </a:cubicBezTo>
                    <a:cubicBezTo>
                      <a:pt x="238" y="197"/>
                      <a:pt x="238" y="197"/>
                      <a:pt x="238" y="197"/>
                    </a:cubicBezTo>
                    <a:cubicBezTo>
                      <a:pt x="238" y="196"/>
                      <a:pt x="238" y="196"/>
                      <a:pt x="238" y="196"/>
                    </a:cubicBezTo>
                    <a:cubicBezTo>
                      <a:pt x="239" y="194"/>
                      <a:pt x="239" y="194"/>
                      <a:pt x="239" y="194"/>
                    </a:cubicBezTo>
                    <a:cubicBezTo>
                      <a:pt x="239" y="192"/>
                      <a:pt x="239" y="192"/>
                      <a:pt x="239" y="192"/>
                    </a:cubicBezTo>
                    <a:cubicBezTo>
                      <a:pt x="239" y="187"/>
                      <a:pt x="239" y="187"/>
                      <a:pt x="239" y="187"/>
                    </a:cubicBezTo>
                    <a:cubicBezTo>
                      <a:pt x="239" y="23"/>
                      <a:pt x="239" y="23"/>
                      <a:pt x="239" y="23"/>
                    </a:cubicBezTo>
                    <a:cubicBezTo>
                      <a:pt x="239" y="19"/>
                      <a:pt x="239" y="19"/>
                      <a:pt x="239" y="19"/>
                    </a:cubicBezTo>
                    <a:cubicBezTo>
                      <a:pt x="238" y="16"/>
                      <a:pt x="238" y="16"/>
                      <a:pt x="238" y="16"/>
                    </a:cubicBezTo>
                    <a:cubicBezTo>
                      <a:pt x="238" y="15"/>
                      <a:pt x="238" y="15"/>
                      <a:pt x="238" y="15"/>
                    </a:cubicBezTo>
                    <a:cubicBezTo>
                      <a:pt x="237" y="14"/>
                      <a:pt x="237" y="14"/>
                      <a:pt x="237" y="14"/>
                    </a:cubicBezTo>
                    <a:cubicBezTo>
                      <a:pt x="237" y="13"/>
                      <a:pt x="237" y="13"/>
                      <a:pt x="237" y="13"/>
                    </a:cubicBezTo>
                    <a:cubicBezTo>
                      <a:pt x="236" y="12"/>
                      <a:pt x="236" y="12"/>
                      <a:pt x="236" y="12"/>
                    </a:cubicBezTo>
                    <a:cubicBezTo>
                      <a:pt x="234" y="10"/>
                      <a:pt x="234" y="10"/>
                      <a:pt x="234" y="10"/>
                    </a:cubicBezTo>
                    <a:cubicBezTo>
                      <a:pt x="230" y="9"/>
                      <a:pt x="230" y="9"/>
                      <a:pt x="230" y="9"/>
                    </a:cubicBezTo>
                    <a:cubicBezTo>
                      <a:pt x="226" y="7"/>
                      <a:pt x="226" y="7"/>
                      <a:pt x="226" y="7"/>
                    </a:cubicBezTo>
                    <a:cubicBezTo>
                      <a:pt x="201" y="7"/>
                      <a:pt x="201" y="7"/>
                      <a:pt x="201" y="7"/>
                    </a:cubicBezTo>
                    <a:cubicBezTo>
                      <a:pt x="199" y="7"/>
                      <a:pt x="198" y="5"/>
                      <a:pt x="198" y="3"/>
                    </a:cubicBezTo>
                    <a:cubicBezTo>
                      <a:pt x="198" y="2"/>
                      <a:pt x="199" y="0"/>
                      <a:pt x="201" y="0"/>
                    </a:cubicBezTo>
                    <a:cubicBezTo>
                      <a:pt x="228" y="0"/>
                      <a:pt x="228" y="0"/>
                      <a:pt x="228" y="0"/>
                    </a:cubicBezTo>
                    <a:cubicBezTo>
                      <a:pt x="233" y="3"/>
                      <a:pt x="233" y="3"/>
                      <a:pt x="233" y="3"/>
                    </a:cubicBezTo>
                    <a:cubicBezTo>
                      <a:pt x="237" y="5"/>
                      <a:pt x="237" y="5"/>
                      <a:pt x="237" y="5"/>
                    </a:cubicBezTo>
                    <a:cubicBezTo>
                      <a:pt x="240" y="7"/>
                      <a:pt x="240" y="7"/>
                      <a:pt x="240" y="7"/>
                    </a:cubicBezTo>
                    <a:cubicBezTo>
                      <a:pt x="242" y="9"/>
                      <a:pt x="242" y="9"/>
                      <a:pt x="242" y="9"/>
                    </a:cubicBezTo>
                    <a:cubicBezTo>
                      <a:pt x="243" y="11"/>
                      <a:pt x="243" y="11"/>
                      <a:pt x="243" y="11"/>
                    </a:cubicBezTo>
                    <a:cubicBezTo>
                      <a:pt x="244" y="12"/>
                      <a:pt x="244" y="12"/>
                      <a:pt x="244" y="12"/>
                    </a:cubicBezTo>
                    <a:cubicBezTo>
                      <a:pt x="245" y="14"/>
                      <a:pt x="245" y="14"/>
                      <a:pt x="245" y="14"/>
                    </a:cubicBezTo>
                    <a:cubicBezTo>
                      <a:pt x="246" y="18"/>
                      <a:pt x="246" y="18"/>
                      <a:pt x="246" y="18"/>
                    </a:cubicBezTo>
                    <a:cubicBezTo>
                      <a:pt x="246" y="23"/>
                      <a:pt x="246" y="23"/>
                      <a:pt x="246" y="23"/>
                    </a:cubicBezTo>
                    <a:cubicBezTo>
                      <a:pt x="246" y="187"/>
                      <a:pt x="246" y="187"/>
                      <a:pt x="246" y="187"/>
                    </a:cubicBezTo>
                    <a:cubicBezTo>
                      <a:pt x="246" y="193"/>
                      <a:pt x="246" y="193"/>
                      <a:pt x="246" y="193"/>
                    </a:cubicBezTo>
                    <a:cubicBezTo>
                      <a:pt x="245" y="196"/>
                      <a:pt x="245" y="196"/>
                      <a:pt x="245" y="196"/>
                    </a:cubicBezTo>
                    <a:cubicBezTo>
                      <a:pt x="245" y="198"/>
                      <a:pt x="245" y="198"/>
                      <a:pt x="245" y="198"/>
                    </a:cubicBezTo>
                    <a:cubicBezTo>
                      <a:pt x="244" y="200"/>
                      <a:pt x="244" y="200"/>
                      <a:pt x="244" y="200"/>
                    </a:cubicBezTo>
                    <a:cubicBezTo>
                      <a:pt x="243" y="202"/>
                      <a:pt x="243" y="202"/>
                      <a:pt x="243" y="202"/>
                    </a:cubicBezTo>
                    <a:cubicBezTo>
                      <a:pt x="242" y="204"/>
                      <a:pt x="242" y="204"/>
                      <a:pt x="242" y="204"/>
                    </a:cubicBezTo>
                    <a:cubicBezTo>
                      <a:pt x="240" y="206"/>
                      <a:pt x="240" y="206"/>
                      <a:pt x="240" y="206"/>
                    </a:cubicBezTo>
                    <a:cubicBezTo>
                      <a:pt x="238" y="207"/>
                      <a:pt x="238" y="207"/>
                      <a:pt x="238" y="207"/>
                    </a:cubicBezTo>
                    <a:cubicBezTo>
                      <a:pt x="237" y="208"/>
                      <a:pt x="237" y="208"/>
                      <a:pt x="237" y="208"/>
                    </a:cubicBezTo>
                    <a:cubicBezTo>
                      <a:pt x="234" y="210"/>
                      <a:pt x="234" y="210"/>
                      <a:pt x="234" y="210"/>
                    </a:cubicBezTo>
                    <a:cubicBezTo>
                      <a:pt x="232" y="210"/>
                      <a:pt x="232" y="210"/>
                      <a:pt x="232" y="210"/>
                    </a:cubicBezTo>
                    <a:cubicBezTo>
                      <a:pt x="230" y="211"/>
                      <a:pt x="230" y="211"/>
                      <a:pt x="230" y="211"/>
                    </a:cubicBezTo>
                    <a:cubicBezTo>
                      <a:pt x="227" y="211"/>
                      <a:pt x="227" y="211"/>
                      <a:pt x="227" y="211"/>
                    </a:cubicBezTo>
                    <a:lnTo>
                      <a:pt x="221" y="212"/>
                    </a:lnTo>
                    <a:close/>
                    <a:moveTo>
                      <a:pt x="87" y="37"/>
                    </a:moveTo>
                    <a:cubicBezTo>
                      <a:pt x="78" y="37"/>
                      <a:pt x="78" y="37"/>
                      <a:pt x="78" y="37"/>
                    </a:cubicBezTo>
                    <a:cubicBezTo>
                      <a:pt x="70" y="37"/>
                      <a:pt x="70" y="37"/>
                      <a:pt x="70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7" y="15"/>
                      <a:pt x="57" y="15"/>
                      <a:pt x="57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98" y="15"/>
                      <a:pt x="98" y="15"/>
                      <a:pt x="98" y="15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2" y="16"/>
                      <a:pt x="102" y="16"/>
                      <a:pt x="102" y="16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8"/>
                      <a:pt x="108" y="28"/>
                      <a:pt x="108" y="28"/>
                    </a:cubicBezTo>
                    <a:cubicBezTo>
                      <a:pt x="107" y="30"/>
                      <a:pt x="107" y="30"/>
                      <a:pt x="107" y="30"/>
                    </a:cubicBezTo>
                    <a:cubicBezTo>
                      <a:pt x="106" y="32"/>
                      <a:pt x="106" y="32"/>
                      <a:pt x="106" y="32"/>
                    </a:cubicBezTo>
                    <a:cubicBezTo>
                      <a:pt x="104" y="34"/>
                      <a:pt x="104" y="34"/>
                      <a:pt x="104" y="34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0" y="36"/>
                      <a:pt x="100" y="36"/>
                      <a:pt x="100" y="36"/>
                    </a:cubicBezTo>
                    <a:cubicBezTo>
                      <a:pt x="96" y="37"/>
                      <a:pt x="96" y="37"/>
                      <a:pt x="96" y="37"/>
                    </a:cubicBezTo>
                    <a:lnTo>
                      <a:pt x="87" y="37"/>
                    </a:lnTo>
                    <a:close/>
                    <a:moveTo>
                      <a:pt x="62" y="30"/>
                    </a:moveTo>
                    <a:cubicBezTo>
                      <a:pt x="70" y="31"/>
                      <a:pt x="70" y="31"/>
                      <a:pt x="70" y="31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7" y="31"/>
                      <a:pt x="87" y="31"/>
                      <a:pt x="87" y="31"/>
                    </a:cubicBezTo>
                    <a:cubicBezTo>
                      <a:pt x="95" y="30"/>
                      <a:pt x="95" y="30"/>
                      <a:pt x="95" y="30"/>
                    </a:cubicBezTo>
                    <a:cubicBezTo>
                      <a:pt x="98" y="30"/>
                      <a:pt x="98" y="30"/>
                      <a:pt x="98" y="30"/>
                    </a:cubicBezTo>
                    <a:cubicBezTo>
                      <a:pt x="99" y="29"/>
                      <a:pt x="99" y="29"/>
                      <a:pt x="99" y="29"/>
                    </a:cubicBezTo>
                    <a:cubicBezTo>
                      <a:pt x="100" y="29"/>
                      <a:pt x="100" y="29"/>
                      <a:pt x="100" y="29"/>
                    </a:cubicBezTo>
                    <a:cubicBezTo>
                      <a:pt x="101" y="28"/>
                      <a:pt x="101" y="28"/>
                      <a:pt x="101" y="28"/>
                    </a:cubicBezTo>
                    <a:cubicBezTo>
                      <a:pt x="101" y="28"/>
                      <a:pt x="101" y="28"/>
                      <a:pt x="101" y="28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5"/>
                      <a:pt x="101" y="25"/>
                      <a:pt x="101" y="25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0" y="22"/>
                      <a:pt x="100" y="22"/>
                      <a:pt x="100" y="22"/>
                    </a:cubicBezTo>
                    <a:cubicBezTo>
                      <a:pt x="99" y="22"/>
                      <a:pt x="99" y="22"/>
                      <a:pt x="99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9" y="30"/>
                      <a:pt x="59" y="30"/>
                      <a:pt x="59" y="30"/>
                    </a:cubicBezTo>
                    <a:lnTo>
                      <a:pt x="62" y="30"/>
                    </a:lnTo>
                    <a:close/>
                    <a:moveTo>
                      <a:pt x="31" y="37"/>
                    </a:moveTo>
                    <a:cubicBezTo>
                      <a:pt x="27" y="37"/>
                      <a:pt x="27" y="37"/>
                      <a:pt x="27" y="37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6" y="36"/>
                      <a:pt x="36" y="36"/>
                      <a:pt x="36" y="36"/>
                    </a:cubicBezTo>
                    <a:lnTo>
                      <a:pt x="31" y="37"/>
                    </a:lnTo>
                    <a:close/>
                    <a:moveTo>
                      <a:pt x="28" y="31"/>
                    </a:moveTo>
                    <a:cubicBezTo>
                      <a:pt x="30" y="31"/>
                      <a:pt x="30" y="31"/>
                      <a:pt x="30" y="31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7" y="30"/>
                      <a:pt x="27" y="30"/>
                      <a:pt x="27" y="30"/>
                    </a:cubicBezTo>
                    <a:lnTo>
                      <a:pt x="28" y="31"/>
                    </a:lnTo>
                    <a:close/>
                    <a:moveTo>
                      <a:pt x="38" y="26"/>
                    </a:moveTo>
                    <a:cubicBezTo>
                      <a:pt x="38" y="26"/>
                      <a:pt x="38" y="26"/>
                      <a:pt x="38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Freeform 289">
                <a:extLst>
                  <a:ext uri="{FF2B5EF4-FFF2-40B4-BE49-F238E27FC236}">
                    <a16:creationId xmlns:a16="http://schemas.microsoft.com/office/drawing/2014/main" id="{9B036CEE-4E8C-4E17-A771-2267041C7E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85090" y="407070"/>
                <a:ext cx="201674" cy="213999"/>
              </a:xfrm>
              <a:custGeom>
                <a:avLst/>
                <a:gdLst>
                  <a:gd name="T0" fmla="*/ 76 w 180"/>
                  <a:gd name="T1" fmla="*/ 187 h 191"/>
                  <a:gd name="T2" fmla="*/ 43 w 180"/>
                  <a:gd name="T3" fmla="*/ 163 h 191"/>
                  <a:gd name="T4" fmla="*/ 23 w 180"/>
                  <a:gd name="T5" fmla="*/ 138 h 191"/>
                  <a:gd name="T6" fmla="*/ 9 w 180"/>
                  <a:gd name="T7" fmla="*/ 110 h 191"/>
                  <a:gd name="T8" fmla="*/ 3 w 180"/>
                  <a:gd name="T9" fmla="*/ 75 h 191"/>
                  <a:gd name="T10" fmla="*/ 3 w 180"/>
                  <a:gd name="T11" fmla="*/ 32 h 191"/>
                  <a:gd name="T12" fmla="*/ 17 w 180"/>
                  <a:gd name="T13" fmla="*/ 24 h 191"/>
                  <a:gd name="T14" fmla="*/ 57 w 180"/>
                  <a:gd name="T15" fmla="*/ 16 h 191"/>
                  <a:gd name="T16" fmla="*/ 84 w 180"/>
                  <a:gd name="T17" fmla="*/ 2 h 191"/>
                  <a:gd name="T18" fmla="*/ 99 w 180"/>
                  <a:gd name="T19" fmla="*/ 2 h 191"/>
                  <a:gd name="T20" fmla="*/ 118 w 180"/>
                  <a:gd name="T21" fmla="*/ 13 h 191"/>
                  <a:gd name="T22" fmla="*/ 155 w 180"/>
                  <a:gd name="T23" fmla="*/ 23 h 191"/>
                  <a:gd name="T24" fmla="*/ 173 w 180"/>
                  <a:gd name="T25" fmla="*/ 27 h 191"/>
                  <a:gd name="T26" fmla="*/ 180 w 180"/>
                  <a:gd name="T27" fmla="*/ 40 h 191"/>
                  <a:gd name="T28" fmla="*/ 175 w 180"/>
                  <a:gd name="T29" fmla="*/ 85 h 191"/>
                  <a:gd name="T30" fmla="*/ 162 w 180"/>
                  <a:gd name="T31" fmla="*/ 124 h 191"/>
                  <a:gd name="T32" fmla="*/ 133 w 180"/>
                  <a:gd name="T33" fmla="*/ 165 h 191"/>
                  <a:gd name="T34" fmla="*/ 104 w 180"/>
                  <a:gd name="T35" fmla="*/ 186 h 191"/>
                  <a:gd name="T36" fmla="*/ 88 w 180"/>
                  <a:gd name="T37" fmla="*/ 182 h 191"/>
                  <a:gd name="T38" fmla="*/ 100 w 180"/>
                  <a:gd name="T39" fmla="*/ 179 h 191"/>
                  <a:gd name="T40" fmla="*/ 127 w 180"/>
                  <a:gd name="T41" fmla="*/ 158 h 191"/>
                  <a:gd name="T42" fmla="*/ 155 w 180"/>
                  <a:gd name="T43" fmla="*/ 120 h 191"/>
                  <a:gd name="T44" fmla="*/ 167 w 180"/>
                  <a:gd name="T45" fmla="*/ 83 h 191"/>
                  <a:gd name="T46" fmla="*/ 171 w 180"/>
                  <a:gd name="T47" fmla="*/ 41 h 191"/>
                  <a:gd name="T48" fmla="*/ 167 w 180"/>
                  <a:gd name="T49" fmla="*/ 35 h 191"/>
                  <a:gd name="T50" fmla="*/ 154 w 180"/>
                  <a:gd name="T51" fmla="*/ 32 h 191"/>
                  <a:gd name="T52" fmla="*/ 114 w 180"/>
                  <a:gd name="T53" fmla="*/ 21 h 191"/>
                  <a:gd name="T54" fmla="*/ 93 w 180"/>
                  <a:gd name="T55" fmla="*/ 9 h 191"/>
                  <a:gd name="T56" fmla="*/ 84 w 180"/>
                  <a:gd name="T57" fmla="*/ 11 h 191"/>
                  <a:gd name="T58" fmla="*/ 52 w 180"/>
                  <a:gd name="T59" fmla="*/ 26 h 191"/>
                  <a:gd name="T60" fmla="*/ 14 w 180"/>
                  <a:gd name="T61" fmla="*/ 33 h 191"/>
                  <a:gd name="T62" fmla="*/ 9 w 180"/>
                  <a:gd name="T63" fmla="*/ 38 h 191"/>
                  <a:gd name="T64" fmla="*/ 11 w 180"/>
                  <a:gd name="T65" fmla="*/ 84 h 191"/>
                  <a:gd name="T66" fmla="*/ 20 w 180"/>
                  <a:gd name="T67" fmla="*/ 114 h 191"/>
                  <a:gd name="T68" fmla="*/ 34 w 180"/>
                  <a:gd name="T69" fmla="*/ 141 h 191"/>
                  <a:gd name="T70" fmla="*/ 55 w 180"/>
                  <a:gd name="T71" fmla="*/ 162 h 191"/>
                  <a:gd name="T72" fmla="*/ 82 w 180"/>
                  <a:gd name="T73" fmla="*/ 181 h 191"/>
                  <a:gd name="T74" fmla="*/ 176 w 180"/>
                  <a:gd name="T75" fmla="*/ 42 h 191"/>
                  <a:gd name="T76" fmla="*/ 76 w 180"/>
                  <a:gd name="T77" fmla="*/ 162 h 191"/>
                  <a:gd name="T78" fmla="*/ 52 w 180"/>
                  <a:gd name="T79" fmla="*/ 142 h 191"/>
                  <a:gd name="T80" fmla="*/ 37 w 180"/>
                  <a:gd name="T81" fmla="*/ 119 h 191"/>
                  <a:gd name="T82" fmla="*/ 29 w 180"/>
                  <a:gd name="T83" fmla="*/ 95 h 191"/>
                  <a:gd name="T84" fmla="*/ 86 w 180"/>
                  <a:gd name="T85" fmla="*/ 91 h 191"/>
                  <a:gd name="T86" fmla="*/ 90 w 180"/>
                  <a:gd name="T87" fmla="*/ 21 h 191"/>
                  <a:gd name="T88" fmla="*/ 154 w 180"/>
                  <a:gd name="T89" fmla="*/ 43 h 191"/>
                  <a:gd name="T90" fmla="*/ 154 w 180"/>
                  <a:gd name="T91" fmla="*/ 90 h 191"/>
                  <a:gd name="T92" fmla="*/ 147 w 180"/>
                  <a:gd name="T93" fmla="*/ 99 h 191"/>
                  <a:gd name="T94" fmla="*/ 95 w 180"/>
                  <a:gd name="T95" fmla="*/ 100 h 191"/>
                  <a:gd name="T96" fmla="*/ 86 w 180"/>
                  <a:gd name="T97" fmla="*/ 158 h 191"/>
                  <a:gd name="T98" fmla="*/ 61 w 180"/>
                  <a:gd name="T99" fmla="*/ 99 h 191"/>
                  <a:gd name="T100" fmla="*/ 42 w 180"/>
                  <a:gd name="T101" fmla="*/ 110 h 191"/>
                  <a:gd name="T102" fmla="*/ 55 w 180"/>
                  <a:gd name="T103" fmla="*/ 132 h 191"/>
                  <a:gd name="T104" fmla="*/ 76 w 180"/>
                  <a:gd name="T105" fmla="*/ 153 h 191"/>
                  <a:gd name="T106" fmla="*/ 141 w 180"/>
                  <a:gd name="T107" fmla="*/ 91 h 191"/>
                  <a:gd name="T108" fmla="*/ 146 w 180"/>
                  <a:gd name="T109" fmla="*/ 88 h 191"/>
                  <a:gd name="T110" fmla="*/ 150 w 180"/>
                  <a:gd name="T111" fmla="*/ 51 h 191"/>
                  <a:gd name="T112" fmla="*/ 95 w 180"/>
                  <a:gd name="T113" fmla="*/ 32 h 191"/>
                  <a:gd name="T114" fmla="*/ 96 w 180"/>
                  <a:gd name="T115" fmla="*/ 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0" h="191">
                    <a:moveTo>
                      <a:pt x="94" y="191"/>
                    </a:moveTo>
                    <a:lnTo>
                      <a:pt x="88" y="191"/>
                    </a:lnTo>
                    <a:lnTo>
                      <a:pt x="80" y="189"/>
                    </a:lnTo>
                    <a:lnTo>
                      <a:pt x="76" y="187"/>
                    </a:lnTo>
                    <a:lnTo>
                      <a:pt x="62" y="179"/>
                    </a:lnTo>
                    <a:lnTo>
                      <a:pt x="55" y="174"/>
                    </a:lnTo>
                    <a:lnTo>
                      <a:pt x="48" y="169"/>
                    </a:lnTo>
                    <a:lnTo>
                      <a:pt x="43" y="163"/>
                    </a:lnTo>
                    <a:lnTo>
                      <a:pt x="37" y="157"/>
                    </a:lnTo>
                    <a:lnTo>
                      <a:pt x="32" y="151"/>
                    </a:lnTo>
                    <a:lnTo>
                      <a:pt x="27" y="146"/>
                    </a:lnTo>
                    <a:lnTo>
                      <a:pt x="23" y="138"/>
                    </a:lnTo>
                    <a:lnTo>
                      <a:pt x="19" y="132"/>
                    </a:lnTo>
                    <a:lnTo>
                      <a:pt x="15" y="124"/>
                    </a:lnTo>
                    <a:lnTo>
                      <a:pt x="13" y="118"/>
                    </a:lnTo>
                    <a:lnTo>
                      <a:pt x="9" y="110"/>
                    </a:lnTo>
                    <a:lnTo>
                      <a:pt x="6" y="102"/>
                    </a:lnTo>
                    <a:lnTo>
                      <a:pt x="5" y="94"/>
                    </a:lnTo>
                    <a:lnTo>
                      <a:pt x="4" y="85"/>
                    </a:lnTo>
                    <a:lnTo>
                      <a:pt x="3" y="75"/>
                    </a:lnTo>
                    <a:lnTo>
                      <a:pt x="1" y="55"/>
                    </a:lnTo>
                    <a:lnTo>
                      <a:pt x="0" y="45"/>
                    </a:lnTo>
                    <a:lnTo>
                      <a:pt x="1" y="36"/>
                    </a:lnTo>
                    <a:lnTo>
                      <a:pt x="3" y="32"/>
                    </a:lnTo>
                    <a:lnTo>
                      <a:pt x="5" y="30"/>
                    </a:lnTo>
                    <a:lnTo>
                      <a:pt x="8" y="27"/>
                    </a:lnTo>
                    <a:lnTo>
                      <a:pt x="11" y="26"/>
                    </a:lnTo>
                    <a:lnTo>
                      <a:pt x="17" y="24"/>
                    </a:lnTo>
                    <a:lnTo>
                      <a:pt x="20" y="24"/>
                    </a:lnTo>
                    <a:lnTo>
                      <a:pt x="36" y="22"/>
                    </a:lnTo>
                    <a:lnTo>
                      <a:pt x="50" y="18"/>
                    </a:lnTo>
                    <a:lnTo>
                      <a:pt x="57" y="16"/>
                    </a:lnTo>
                    <a:lnTo>
                      <a:pt x="63" y="12"/>
                    </a:lnTo>
                    <a:lnTo>
                      <a:pt x="70" y="9"/>
                    </a:lnTo>
                    <a:lnTo>
                      <a:pt x="80" y="3"/>
                    </a:lnTo>
                    <a:lnTo>
                      <a:pt x="84" y="2"/>
                    </a:lnTo>
                    <a:lnTo>
                      <a:pt x="88" y="0"/>
                    </a:lnTo>
                    <a:lnTo>
                      <a:pt x="90" y="0"/>
                    </a:lnTo>
                    <a:lnTo>
                      <a:pt x="95" y="0"/>
                    </a:lnTo>
                    <a:lnTo>
                      <a:pt x="99" y="2"/>
                    </a:lnTo>
                    <a:lnTo>
                      <a:pt x="103" y="3"/>
                    </a:lnTo>
                    <a:lnTo>
                      <a:pt x="105" y="6"/>
                    </a:lnTo>
                    <a:lnTo>
                      <a:pt x="112" y="9"/>
                    </a:lnTo>
                    <a:lnTo>
                      <a:pt x="118" y="13"/>
                    </a:lnTo>
                    <a:lnTo>
                      <a:pt x="126" y="16"/>
                    </a:lnTo>
                    <a:lnTo>
                      <a:pt x="140" y="21"/>
                    </a:lnTo>
                    <a:lnTo>
                      <a:pt x="147" y="22"/>
                    </a:lnTo>
                    <a:lnTo>
                      <a:pt x="155" y="23"/>
                    </a:lnTo>
                    <a:lnTo>
                      <a:pt x="162" y="24"/>
                    </a:lnTo>
                    <a:lnTo>
                      <a:pt x="166" y="24"/>
                    </a:lnTo>
                    <a:lnTo>
                      <a:pt x="170" y="26"/>
                    </a:lnTo>
                    <a:lnTo>
                      <a:pt x="173" y="27"/>
                    </a:lnTo>
                    <a:lnTo>
                      <a:pt x="175" y="30"/>
                    </a:lnTo>
                    <a:lnTo>
                      <a:pt x="178" y="32"/>
                    </a:lnTo>
                    <a:lnTo>
                      <a:pt x="179" y="36"/>
                    </a:lnTo>
                    <a:lnTo>
                      <a:pt x="180" y="40"/>
                    </a:lnTo>
                    <a:lnTo>
                      <a:pt x="180" y="43"/>
                    </a:lnTo>
                    <a:lnTo>
                      <a:pt x="179" y="57"/>
                    </a:lnTo>
                    <a:lnTo>
                      <a:pt x="178" y="71"/>
                    </a:lnTo>
                    <a:lnTo>
                      <a:pt x="175" y="85"/>
                    </a:lnTo>
                    <a:lnTo>
                      <a:pt x="174" y="91"/>
                    </a:lnTo>
                    <a:lnTo>
                      <a:pt x="170" y="104"/>
                    </a:lnTo>
                    <a:lnTo>
                      <a:pt x="167" y="112"/>
                    </a:lnTo>
                    <a:lnTo>
                      <a:pt x="162" y="124"/>
                    </a:lnTo>
                    <a:lnTo>
                      <a:pt x="159" y="131"/>
                    </a:lnTo>
                    <a:lnTo>
                      <a:pt x="147" y="148"/>
                    </a:lnTo>
                    <a:lnTo>
                      <a:pt x="137" y="160"/>
                    </a:lnTo>
                    <a:lnTo>
                      <a:pt x="133" y="165"/>
                    </a:lnTo>
                    <a:lnTo>
                      <a:pt x="127" y="170"/>
                    </a:lnTo>
                    <a:lnTo>
                      <a:pt x="117" y="177"/>
                    </a:lnTo>
                    <a:lnTo>
                      <a:pt x="110" y="182"/>
                    </a:lnTo>
                    <a:lnTo>
                      <a:pt x="104" y="186"/>
                    </a:lnTo>
                    <a:lnTo>
                      <a:pt x="102" y="187"/>
                    </a:lnTo>
                    <a:lnTo>
                      <a:pt x="98" y="190"/>
                    </a:lnTo>
                    <a:lnTo>
                      <a:pt x="94" y="191"/>
                    </a:lnTo>
                    <a:close/>
                    <a:moveTo>
                      <a:pt x="88" y="182"/>
                    </a:moveTo>
                    <a:lnTo>
                      <a:pt x="93" y="182"/>
                    </a:lnTo>
                    <a:lnTo>
                      <a:pt x="95" y="181"/>
                    </a:lnTo>
                    <a:lnTo>
                      <a:pt x="98" y="180"/>
                    </a:lnTo>
                    <a:lnTo>
                      <a:pt x="100" y="179"/>
                    </a:lnTo>
                    <a:lnTo>
                      <a:pt x="105" y="175"/>
                    </a:lnTo>
                    <a:lnTo>
                      <a:pt x="112" y="171"/>
                    </a:lnTo>
                    <a:lnTo>
                      <a:pt x="122" y="162"/>
                    </a:lnTo>
                    <a:lnTo>
                      <a:pt x="127" y="158"/>
                    </a:lnTo>
                    <a:lnTo>
                      <a:pt x="131" y="153"/>
                    </a:lnTo>
                    <a:lnTo>
                      <a:pt x="141" y="143"/>
                    </a:lnTo>
                    <a:lnTo>
                      <a:pt x="152" y="126"/>
                    </a:lnTo>
                    <a:lnTo>
                      <a:pt x="155" y="120"/>
                    </a:lnTo>
                    <a:lnTo>
                      <a:pt x="160" y="108"/>
                    </a:lnTo>
                    <a:lnTo>
                      <a:pt x="162" y="102"/>
                    </a:lnTo>
                    <a:lnTo>
                      <a:pt x="166" y="89"/>
                    </a:lnTo>
                    <a:lnTo>
                      <a:pt x="167" y="83"/>
                    </a:lnTo>
                    <a:lnTo>
                      <a:pt x="170" y="70"/>
                    </a:lnTo>
                    <a:lnTo>
                      <a:pt x="171" y="56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1" y="38"/>
                    </a:lnTo>
                    <a:lnTo>
                      <a:pt x="170" y="37"/>
                    </a:lnTo>
                    <a:lnTo>
                      <a:pt x="169" y="36"/>
                    </a:lnTo>
                    <a:lnTo>
                      <a:pt x="167" y="35"/>
                    </a:lnTo>
                    <a:lnTo>
                      <a:pt x="166" y="33"/>
                    </a:lnTo>
                    <a:lnTo>
                      <a:pt x="164" y="32"/>
                    </a:lnTo>
                    <a:lnTo>
                      <a:pt x="161" y="32"/>
                    </a:lnTo>
                    <a:lnTo>
                      <a:pt x="154" y="32"/>
                    </a:lnTo>
                    <a:lnTo>
                      <a:pt x="145" y="31"/>
                    </a:lnTo>
                    <a:lnTo>
                      <a:pt x="137" y="28"/>
                    </a:lnTo>
                    <a:lnTo>
                      <a:pt x="122" y="24"/>
                    </a:lnTo>
                    <a:lnTo>
                      <a:pt x="114" y="21"/>
                    </a:lnTo>
                    <a:lnTo>
                      <a:pt x="108" y="17"/>
                    </a:lnTo>
                    <a:lnTo>
                      <a:pt x="98" y="11"/>
                    </a:lnTo>
                    <a:lnTo>
                      <a:pt x="95" y="9"/>
                    </a:lnTo>
                    <a:lnTo>
                      <a:pt x="93" y="9"/>
                    </a:lnTo>
                    <a:lnTo>
                      <a:pt x="90" y="8"/>
                    </a:lnTo>
                    <a:lnTo>
                      <a:pt x="89" y="9"/>
                    </a:lnTo>
                    <a:lnTo>
                      <a:pt x="86" y="9"/>
                    </a:lnTo>
                    <a:lnTo>
                      <a:pt x="84" y="11"/>
                    </a:lnTo>
                    <a:lnTo>
                      <a:pt x="74" y="17"/>
                    </a:lnTo>
                    <a:lnTo>
                      <a:pt x="67" y="21"/>
                    </a:lnTo>
                    <a:lnTo>
                      <a:pt x="60" y="23"/>
                    </a:lnTo>
                    <a:lnTo>
                      <a:pt x="52" y="26"/>
                    </a:lnTo>
                    <a:lnTo>
                      <a:pt x="37" y="30"/>
                    </a:lnTo>
                    <a:lnTo>
                      <a:pt x="22" y="32"/>
                    </a:lnTo>
                    <a:lnTo>
                      <a:pt x="17" y="33"/>
                    </a:lnTo>
                    <a:lnTo>
                      <a:pt x="14" y="33"/>
                    </a:lnTo>
                    <a:lnTo>
                      <a:pt x="13" y="35"/>
                    </a:lnTo>
                    <a:lnTo>
                      <a:pt x="11" y="36"/>
                    </a:lnTo>
                    <a:lnTo>
                      <a:pt x="10" y="37"/>
                    </a:lnTo>
                    <a:lnTo>
                      <a:pt x="9" y="38"/>
                    </a:lnTo>
                    <a:lnTo>
                      <a:pt x="9" y="45"/>
                    </a:lnTo>
                    <a:lnTo>
                      <a:pt x="9" y="55"/>
                    </a:lnTo>
                    <a:lnTo>
                      <a:pt x="10" y="75"/>
                    </a:lnTo>
                    <a:lnTo>
                      <a:pt x="11" y="84"/>
                    </a:lnTo>
                    <a:lnTo>
                      <a:pt x="13" y="91"/>
                    </a:lnTo>
                    <a:lnTo>
                      <a:pt x="15" y="100"/>
                    </a:lnTo>
                    <a:lnTo>
                      <a:pt x="18" y="108"/>
                    </a:lnTo>
                    <a:lnTo>
                      <a:pt x="20" y="114"/>
                    </a:lnTo>
                    <a:lnTo>
                      <a:pt x="23" y="120"/>
                    </a:lnTo>
                    <a:lnTo>
                      <a:pt x="27" y="128"/>
                    </a:lnTo>
                    <a:lnTo>
                      <a:pt x="30" y="134"/>
                    </a:lnTo>
                    <a:lnTo>
                      <a:pt x="34" y="141"/>
                    </a:lnTo>
                    <a:lnTo>
                      <a:pt x="39" y="146"/>
                    </a:lnTo>
                    <a:lnTo>
                      <a:pt x="43" y="152"/>
                    </a:lnTo>
                    <a:lnTo>
                      <a:pt x="48" y="157"/>
                    </a:lnTo>
                    <a:lnTo>
                      <a:pt x="55" y="162"/>
                    </a:lnTo>
                    <a:lnTo>
                      <a:pt x="61" y="167"/>
                    </a:lnTo>
                    <a:lnTo>
                      <a:pt x="67" y="171"/>
                    </a:lnTo>
                    <a:lnTo>
                      <a:pt x="80" y="180"/>
                    </a:lnTo>
                    <a:lnTo>
                      <a:pt x="82" y="181"/>
                    </a:lnTo>
                    <a:lnTo>
                      <a:pt x="88" y="182"/>
                    </a:lnTo>
                    <a:close/>
                    <a:moveTo>
                      <a:pt x="176" y="42"/>
                    </a:moveTo>
                    <a:lnTo>
                      <a:pt x="176" y="42"/>
                    </a:lnTo>
                    <a:lnTo>
                      <a:pt x="176" y="42"/>
                    </a:lnTo>
                    <a:close/>
                    <a:moveTo>
                      <a:pt x="95" y="167"/>
                    </a:moveTo>
                    <a:lnTo>
                      <a:pt x="86" y="167"/>
                    </a:lnTo>
                    <a:lnTo>
                      <a:pt x="81" y="165"/>
                    </a:lnTo>
                    <a:lnTo>
                      <a:pt x="76" y="162"/>
                    </a:lnTo>
                    <a:lnTo>
                      <a:pt x="71" y="160"/>
                    </a:lnTo>
                    <a:lnTo>
                      <a:pt x="66" y="156"/>
                    </a:lnTo>
                    <a:lnTo>
                      <a:pt x="57" y="147"/>
                    </a:lnTo>
                    <a:lnTo>
                      <a:pt x="52" y="142"/>
                    </a:lnTo>
                    <a:lnTo>
                      <a:pt x="48" y="137"/>
                    </a:lnTo>
                    <a:lnTo>
                      <a:pt x="44" y="132"/>
                    </a:lnTo>
                    <a:lnTo>
                      <a:pt x="41" y="126"/>
                    </a:lnTo>
                    <a:lnTo>
                      <a:pt x="37" y="119"/>
                    </a:lnTo>
                    <a:lnTo>
                      <a:pt x="34" y="114"/>
                    </a:lnTo>
                    <a:lnTo>
                      <a:pt x="32" y="108"/>
                    </a:lnTo>
                    <a:lnTo>
                      <a:pt x="30" y="103"/>
                    </a:lnTo>
                    <a:lnTo>
                      <a:pt x="29" y="95"/>
                    </a:lnTo>
                    <a:lnTo>
                      <a:pt x="32" y="93"/>
                    </a:lnTo>
                    <a:lnTo>
                      <a:pt x="34" y="91"/>
                    </a:lnTo>
                    <a:lnTo>
                      <a:pt x="61" y="91"/>
                    </a:lnTo>
                    <a:lnTo>
                      <a:pt x="86" y="91"/>
                    </a:lnTo>
                    <a:lnTo>
                      <a:pt x="86" y="31"/>
                    </a:lnTo>
                    <a:lnTo>
                      <a:pt x="86" y="30"/>
                    </a:lnTo>
                    <a:lnTo>
                      <a:pt x="88" y="28"/>
                    </a:lnTo>
                    <a:lnTo>
                      <a:pt x="90" y="21"/>
                    </a:lnTo>
                    <a:lnTo>
                      <a:pt x="107" y="30"/>
                    </a:lnTo>
                    <a:lnTo>
                      <a:pt x="110" y="31"/>
                    </a:lnTo>
                    <a:lnTo>
                      <a:pt x="131" y="37"/>
                    </a:lnTo>
                    <a:lnTo>
                      <a:pt x="154" y="43"/>
                    </a:lnTo>
                    <a:lnTo>
                      <a:pt x="157" y="45"/>
                    </a:lnTo>
                    <a:lnTo>
                      <a:pt x="160" y="50"/>
                    </a:lnTo>
                    <a:lnTo>
                      <a:pt x="160" y="55"/>
                    </a:lnTo>
                    <a:lnTo>
                      <a:pt x="154" y="90"/>
                    </a:lnTo>
                    <a:lnTo>
                      <a:pt x="152" y="93"/>
                    </a:lnTo>
                    <a:lnTo>
                      <a:pt x="152" y="94"/>
                    </a:lnTo>
                    <a:lnTo>
                      <a:pt x="151" y="96"/>
                    </a:lnTo>
                    <a:lnTo>
                      <a:pt x="147" y="99"/>
                    </a:lnTo>
                    <a:lnTo>
                      <a:pt x="145" y="100"/>
                    </a:lnTo>
                    <a:lnTo>
                      <a:pt x="141" y="100"/>
                    </a:lnTo>
                    <a:lnTo>
                      <a:pt x="98" y="100"/>
                    </a:lnTo>
                    <a:lnTo>
                      <a:pt x="95" y="100"/>
                    </a:lnTo>
                    <a:lnTo>
                      <a:pt x="95" y="132"/>
                    </a:lnTo>
                    <a:lnTo>
                      <a:pt x="95" y="167"/>
                    </a:lnTo>
                    <a:close/>
                    <a:moveTo>
                      <a:pt x="85" y="157"/>
                    </a:moveTo>
                    <a:lnTo>
                      <a:pt x="86" y="158"/>
                    </a:lnTo>
                    <a:lnTo>
                      <a:pt x="86" y="132"/>
                    </a:lnTo>
                    <a:lnTo>
                      <a:pt x="86" y="100"/>
                    </a:lnTo>
                    <a:lnTo>
                      <a:pt x="86" y="99"/>
                    </a:lnTo>
                    <a:lnTo>
                      <a:pt x="61" y="99"/>
                    </a:lnTo>
                    <a:lnTo>
                      <a:pt x="38" y="100"/>
                    </a:lnTo>
                    <a:lnTo>
                      <a:pt x="38" y="100"/>
                    </a:lnTo>
                    <a:lnTo>
                      <a:pt x="39" y="105"/>
                    </a:lnTo>
                    <a:lnTo>
                      <a:pt x="42" y="110"/>
                    </a:lnTo>
                    <a:lnTo>
                      <a:pt x="44" y="115"/>
                    </a:lnTo>
                    <a:lnTo>
                      <a:pt x="47" y="122"/>
                    </a:lnTo>
                    <a:lnTo>
                      <a:pt x="51" y="127"/>
                    </a:lnTo>
                    <a:lnTo>
                      <a:pt x="55" y="132"/>
                    </a:lnTo>
                    <a:lnTo>
                      <a:pt x="58" y="137"/>
                    </a:lnTo>
                    <a:lnTo>
                      <a:pt x="63" y="142"/>
                    </a:lnTo>
                    <a:lnTo>
                      <a:pt x="72" y="150"/>
                    </a:lnTo>
                    <a:lnTo>
                      <a:pt x="76" y="153"/>
                    </a:lnTo>
                    <a:lnTo>
                      <a:pt x="80" y="156"/>
                    </a:lnTo>
                    <a:lnTo>
                      <a:pt x="85" y="157"/>
                    </a:lnTo>
                    <a:close/>
                    <a:moveTo>
                      <a:pt x="98" y="91"/>
                    </a:moveTo>
                    <a:lnTo>
                      <a:pt x="141" y="91"/>
                    </a:lnTo>
                    <a:lnTo>
                      <a:pt x="143" y="91"/>
                    </a:lnTo>
                    <a:lnTo>
                      <a:pt x="145" y="90"/>
                    </a:lnTo>
                    <a:lnTo>
                      <a:pt x="145" y="89"/>
                    </a:lnTo>
                    <a:lnTo>
                      <a:pt x="146" y="88"/>
                    </a:lnTo>
                    <a:lnTo>
                      <a:pt x="151" y="54"/>
                    </a:lnTo>
                    <a:lnTo>
                      <a:pt x="151" y="52"/>
                    </a:lnTo>
                    <a:lnTo>
                      <a:pt x="151" y="52"/>
                    </a:lnTo>
                    <a:lnTo>
                      <a:pt x="150" y="51"/>
                    </a:lnTo>
                    <a:lnTo>
                      <a:pt x="128" y="45"/>
                    </a:lnTo>
                    <a:lnTo>
                      <a:pt x="108" y="38"/>
                    </a:lnTo>
                    <a:lnTo>
                      <a:pt x="103" y="37"/>
                    </a:lnTo>
                    <a:lnTo>
                      <a:pt x="95" y="32"/>
                    </a:lnTo>
                    <a:lnTo>
                      <a:pt x="95" y="32"/>
                    </a:lnTo>
                    <a:lnTo>
                      <a:pt x="95" y="90"/>
                    </a:lnTo>
                    <a:lnTo>
                      <a:pt x="95" y="91"/>
                    </a:lnTo>
                    <a:lnTo>
                      <a:pt x="96" y="91"/>
                    </a:lnTo>
                    <a:lnTo>
                      <a:pt x="98" y="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Freeform 290">
                <a:extLst>
                  <a:ext uri="{FF2B5EF4-FFF2-40B4-BE49-F238E27FC236}">
                    <a16:creationId xmlns:a16="http://schemas.microsoft.com/office/drawing/2014/main" id="{10B750E2-87BB-4910-830C-5F7CC1020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911" y="261416"/>
                <a:ext cx="31372" cy="30251"/>
              </a:xfrm>
              <a:custGeom>
                <a:avLst/>
                <a:gdLst>
                  <a:gd name="T0" fmla="*/ 22 w 22"/>
                  <a:gd name="T1" fmla="*/ 10 h 21"/>
                  <a:gd name="T2" fmla="*/ 8 w 22"/>
                  <a:gd name="T3" fmla="*/ 19 h 21"/>
                  <a:gd name="T4" fmla="*/ 3 w 22"/>
                  <a:gd name="T5" fmla="*/ 13 h 21"/>
                  <a:gd name="T6" fmla="*/ 12 w 22"/>
                  <a:gd name="T7" fmla="*/ 0 h 21"/>
                  <a:gd name="T8" fmla="*/ 22 w 22"/>
                  <a:gd name="T9" fmla="*/ 1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22" y="10"/>
                    </a:moveTo>
                    <a:cubicBezTo>
                      <a:pt x="22" y="16"/>
                      <a:pt x="15" y="21"/>
                      <a:pt x="8" y="19"/>
                    </a:cubicBezTo>
                    <a:cubicBezTo>
                      <a:pt x="6" y="18"/>
                      <a:pt x="3" y="16"/>
                      <a:pt x="3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7" y="0"/>
                      <a:pt x="22" y="4"/>
                      <a:pt x="22" y="1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AE0EF8F-A148-438E-9953-1972A407A338}"/>
              </a:ext>
            </a:extLst>
          </p:cNvPr>
          <p:cNvGrpSpPr/>
          <p:nvPr/>
        </p:nvGrpSpPr>
        <p:grpSpPr>
          <a:xfrm>
            <a:off x="6082578" y="4333275"/>
            <a:ext cx="517196" cy="517197"/>
            <a:chOff x="4904754" y="3202530"/>
            <a:chExt cx="449936" cy="449936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59CDC8B-9215-46A6-996B-4A81552BB6E2}"/>
                </a:ext>
              </a:extLst>
            </p:cNvPr>
            <p:cNvSpPr/>
            <p:nvPr/>
          </p:nvSpPr>
          <p:spPr>
            <a:xfrm>
              <a:off x="4904754" y="3202530"/>
              <a:ext cx="449936" cy="44993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609601" hangingPunct="1">
                <a:lnSpc>
                  <a:spcPct val="100000"/>
                </a:lnSpc>
                <a:tabLst/>
                <a:defRPr/>
              </a:pPr>
              <a:endParaRPr lang="en-US" sz="3000" b="0" spc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7A989CF-8FA2-44E6-8441-F76D07B481C2}"/>
                </a:ext>
              </a:extLst>
            </p:cNvPr>
            <p:cNvGrpSpPr/>
            <p:nvPr/>
          </p:nvGrpSpPr>
          <p:grpSpPr>
            <a:xfrm>
              <a:off x="4965731" y="3276621"/>
              <a:ext cx="304000" cy="290912"/>
              <a:chOff x="4903755" y="2163136"/>
              <a:chExt cx="479429" cy="458789"/>
            </a:xfrm>
          </p:grpSpPr>
          <p:sp>
            <p:nvSpPr>
              <p:cNvPr id="57" name="Freeform 195">
                <a:extLst>
                  <a:ext uri="{FF2B5EF4-FFF2-40B4-BE49-F238E27FC236}">
                    <a16:creationId xmlns:a16="http://schemas.microsoft.com/office/drawing/2014/main" id="{F8CC4FD6-79E3-45FF-9915-E5A9034597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33931" y="2163136"/>
                <a:ext cx="349253" cy="328614"/>
              </a:xfrm>
              <a:custGeom>
                <a:avLst/>
                <a:gdLst>
                  <a:gd name="T0" fmla="*/ 2695 w 7283"/>
                  <a:gd name="T1" fmla="*/ 2501 h 6817"/>
                  <a:gd name="T2" fmla="*/ 2167 w 7283"/>
                  <a:gd name="T3" fmla="*/ 3459 h 6817"/>
                  <a:gd name="T4" fmla="*/ 2372 w 7283"/>
                  <a:gd name="T5" fmla="*/ 4422 h 6817"/>
                  <a:gd name="T6" fmla="*/ 3053 w 7283"/>
                  <a:gd name="T7" fmla="*/ 5017 h 6817"/>
                  <a:gd name="T8" fmla="*/ 4127 w 7283"/>
                  <a:gd name="T9" fmla="*/ 5058 h 6817"/>
                  <a:gd name="T10" fmla="*/ 4801 w 7283"/>
                  <a:gd name="T11" fmla="*/ 4582 h 6817"/>
                  <a:gd name="T12" fmla="*/ 5126 w 7283"/>
                  <a:gd name="T13" fmla="*/ 3755 h 6817"/>
                  <a:gd name="T14" fmla="*/ 4875 w 7283"/>
                  <a:gd name="T15" fmla="*/ 2814 h 6817"/>
                  <a:gd name="T16" fmla="*/ 4096 w 7283"/>
                  <a:gd name="T17" fmla="*/ 2230 h 6817"/>
                  <a:gd name="T18" fmla="*/ 3090 w 7283"/>
                  <a:gd name="T19" fmla="*/ 5354 h 6817"/>
                  <a:gd name="T20" fmla="*/ 2226 w 7283"/>
                  <a:gd name="T21" fmla="*/ 4750 h 6817"/>
                  <a:gd name="T22" fmla="*/ 1850 w 7283"/>
                  <a:gd name="T23" fmla="*/ 3631 h 6817"/>
                  <a:gd name="T24" fmla="*/ 2314 w 7283"/>
                  <a:gd name="T25" fmla="*/ 2444 h 6817"/>
                  <a:gd name="T26" fmla="*/ 3551 w 7283"/>
                  <a:gd name="T27" fmla="*/ 1856 h 6817"/>
                  <a:gd name="T28" fmla="*/ 4493 w 7283"/>
                  <a:gd name="T29" fmla="*/ 2069 h 6817"/>
                  <a:gd name="T30" fmla="*/ 5263 w 7283"/>
                  <a:gd name="T31" fmla="*/ 2883 h 6817"/>
                  <a:gd name="T32" fmla="*/ 5385 w 7283"/>
                  <a:gd name="T33" fmla="*/ 4069 h 6817"/>
                  <a:gd name="T34" fmla="*/ 4875 w 7283"/>
                  <a:gd name="T35" fmla="*/ 4953 h 6817"/>
                  <a:gd name="T36" fmla="*/ 3992 w 7283"/>
                  <a:gd name="T37" fmla="*/ 5411 h 6817"/>
                  <a:gd name="T38" fmla="*/ 5040 w 7283"/>
                  <a:gd name="T39" fmla="*/ 600 h 6817"/>
                  <a:gd name="T40" fmla="*/ 828 w 7283"/>
                  <a:gd name="T41" fmla="*/ 1740 h 6817"/>
                  <a:gd name="T42" fmla="*/ 6978 w 7283"/>
                  <a:gd name="T43" fmla="*/ 3967 h 6817"/>
                  <a:gd name="T44" fmla="*/ 5474 w 7283"/>
                  <a:gd name="T45" fmla="*/ 6324 h 6817"/>
                  <a:gd name="T46" fmla="*/ 2416 w 7283"/>
                  <a:gd name="T47" fmla="*/ 5609 h 6817"/>
                  <a:gd name="T48" fmla="*/ 4226 w 7283"/>
                  <a:gd name="T49" fmla="*/ 5996 h 6817"/>
                  <a:gd name="T50" fmla="*/ 5271 w 7283"/>
                  <a:gd name="T51" fmla="*/ 6363 h 6817"/>
                  <a:gd name="T52" fmla="*/ 5481 w 7283"/>
                  <a:gd name="T53" fmla="*/ 5567 h 6817"/>
                  <a:gd name="T54" fmla="*/ 6456 w 7283"/>
                  <a:gd name="T55" fmla="*/ 3996 h 6817"/>
                  <a:gd name="T56" fmla="*/ 6206 w 7283"/>
                  <a:gd name="T57" fmla="*/ 2957 h 6817"/>
                  <a:gd name="T58" fmla="*/ 5521 w 7283"/>
                  <a:gd name="T59" fmla="*/ 1771 h 6817"/>
                  <a:gd name="T60" fmla="*/ 3615 w 7283"/>
                  <a:gd name="T61" fmla="*/ 307 h 6817"/>
                  <a:gd name="T62" fmla="*/ 2195 w 7283"/>
                  <a:gd name="T63" fmla="*/ 627 h 6817"/>
                  <a:gd name="T64" fmla="*/ 1140 w 7283"/>
                  <a:gd name="T65" fmla="*/ 1853 h 6817"/>
                  <a:gd name="T66" fmla="*/ 1123 w 7283"/>
                  <a:gd name="T67" fmla="*/ 2808 h 6817"/>
                  <a:gd name="T68" fmla="*/ 1175 w 7283"/>
                  <a:gd name="T69" fmla="*/ 4639 h 6817"/>
                  <a:gd name="T70" fmla="*/ 4931 w 7283"/>
                  <a:gd name="T71" fmla="*/ 6493 h 6817"/>
                  <a:gd name="T72" fmla="*/ 3450 w 7283"/>
                  <a:gd name="T73" fmla="*/ 6211 h 6817"/>
                  <a:gd name="T74" fmla="*/ 2078 w 7283"/>
                  <a:gd name="T75" fmla="*/ 5787 h 6817"/>
                  <a:gd name="T76" fmla="*/ 792 w 7283"/>
                  <a:gd name="T77" fmla="*/ 5530 h 6817"/>
                  <a:gd name="T78" fmla="*/ 321 w 7283"/>
                  <a:gd name="T79" fmla="*/ 4991 h 6817"/>
                  <a:gd name="T80" fmla="*/ 101 w 7283"/>
                  <a:gd name="T81" fmla="*/ 4156 h 6817"/>
                  <a:gd name="T82" fmla="*/ 1 w 7283"/>
                  <a:gd name="T83" fmla="*/ 3413 h 6817"/>
                  <a:gd name="T84" fmla="*/ 765 w 7283"/>
                  <a:gd name="T85" fmla="*/ 2712 h 6817"/>
                  <a:gd name="T86" fmla="*/ 307 w 7283"/>
                  <a:gd name="T87" fmla="*/ 2155 h 6817"/>
                  <a:gd name="T88" fmla="*/ 761 w 7283"/>
                  <a:gd name="T89" fmla="*/ 1451 h 6817"/>
                  <a:gd name="T90" fmla="*/ 1483 w 7283"/>
                  <a:gd name="T91" fmla="*/ 1622 h 6817"/>
                  <a:gd name="T92" fmla="*/ 1461 w 7283"/>
                  <a:gd name="T93" fmla="*/ 736 h 6817"/>
                  <a:gd name="T94" fmla="*/ 2369 w 7283"/>
                  <a:gd name="T95" fmla="*/ 367 h 6817"/>
                  <a:gd name="T96" fmla="*/ 3124 w 7283"/>
                  <a:gd name="T97" fmla="*/ 126 h 6817"/>
                  <a:gd name="T98" fmla="*/ 4010 w 7283"/>
                  <a:gd name="T99" fmla="*/ 2 h 6817"/>
                  <a:gd name="T100" fmla="*/ 4440 w 7283"/>
                  <a:gd name="T101" fmla="*/ 794 h 6817"/>
                  <a:gd name="T102" fmla="*/ 5145 w 7283"/>
                  <a:gd name="T103" fmla="*/ 312 h 6817"/>
                  <a:gd name="T104" fmla="*/ 5849 w 7283"/>
                  <a:gd name="T105" fmla="*/ 809 h 6817"/>
                  <a:gd name="T106" fmla="*/ 6492 w 7283"/>
                  <a:gd name="T107" fmla="*/ 1443 h 6817"/>
                  <a:gd name="T108" fmla="*/ 6986 w 7283"/>
                  <a:gd name="T109" fmla="*/ 2191 h 6817"/>
                  <a:gd name="T110" fmla="*/ 6465 w 7283"/>
                  <a:gd name="T111" fmla="*/ 2760 h 6817"/>
                  <a:gd name="T112" fmla="*/ 7261 w 7283"/>
                  <a:gd name="T113" fmla="*/ 3232 h 6817"/>
                  <a:gd name="T114" fmla="*/ 7261 w 7283"/>
                  <a:gd name="T115" fmla="*/ 4067 h 6817"/>
                  <a:gd name="T116" fmla="*/ 6668 w 7283"/>
                  <a:gd name="T117" fmla="*/ 4269 h 6817"/>
                  <a:gd name="T118" fmla="*/ 6980 w 7283"/>
                  <a:gd name="T119" fmla="*/ 5036 h 6817"/>
                  <a:gd name="T120" fmla="*/ 6621 w 7283"/>
                  <a:gd name="T121" fmla="*/ 5776 h 6817"/>
                  <a:gd name="T122" fmla="*/ 5686 w 7283"/>
                  <a:gd name="T123" fmla="*/ 5794 h 6817"/>
                  <a:gd name="T124" fmla="*/ 5710 w 7283"/>
                  <a:gd name="T125" fmla="*/ 6515 h 6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283" h="6817">
                    <a:moveTo>
                      <a:pt x="3639" y="2159"/>
                    </a:moveTo>
                    <a:lnTo>
                      <a:pt x="3613" y="2159"/>
                    </a:lnTo>
                    <a:lnTo>
                      <a:pt x="3587" y="2160"/>
                    </a:lnTo>
                    <a:lnTo>
                      <a:pt x="3560" y="2162"/>
                    </a:lnTo>
                    <a:lnTo>
                      <a:pt x="3533" y="2163"/>
                    </a:lnTo>
                    <a:lnTo>
                      <a:pt x="3507" y="2166"/>
                    </a:lnTo>
                    <a:lnTo>
                      <a:pt x="3480" y="2168"/>
                    </a:lnTo>
                    <a:lnTo>
                      <a:pt x="3454" y="2172"/>
                    </a:lnTo>
                    <a:lnTo>
                      <a:pt x="3427" y="2175"/>
                    </a:lnTo>
                    <a:lnTo>
                      <a:pt x="3427" y="2175"/>
                    </a:lnTo>
                    <a:lnTo>
                      <a:pt x="3384" y="2181"/>
                    </a:lnTo>
                    <a:lnTo>
                      <a:pt x="3342" y="2189"/>
                    </a:lnTo>
                    <a:lnTo>
                      <a:pt x="3301" y="2198"/>
                    </a:lnTo>
                    <a:lnTo>
                      <a:pt x="3259" y="2208"/>
                    </a:lnTo>
                    <a:lnTo>
                      <a:pt x="3219" y="2220"/>
                    </a:lnTo>
                    <a:lnTo>
                      <a:pt x="3178" y="2232"/>
                    </a:lnTo>
                    <a:lnTo>
                      <a:pt x="3138" y="2246"/>
                    </a:lnTo>
                    <a:lnTo>
                      <a:pt x="3098" y="2262"/>
                    </a:lnTo>
                    <a:lnTo>
                      <a:pt x="3058" y="2279"/>
                    </a:lnTo>
                    <a:lnTo>
                      <a:pt x="3020" y="2296"/>
                    </a:lnTo>
                    <a:lnTo>
                      <a:pt x="2981" y="2314"/>
                    </a:lnTo>
                    <a:lnTo>
                      <a:pt x="2943" y="2334"/>
                    </a:lnTo>
                    <a:lnTo>
                      <a:pt x="2906" y="2355"/>
                    </a:lnTo>
                    <a:lnTo>
                      <a:pt x="2869" y="2377"/>
                    </a:lnTo>
                    <a:lnTo>
                      <a:pt x="2833" y="2400"/>
                    </a:lnTo>
                    <a:lnTo>
                      <a:pt x="2797" y="2423"/>
                    </a:lnTo>
                    <a:lnTo>
                      <a:pt x="2763" y="2449"/>
                    </a:lnTo>
                    <a:lnTo>
                      <a:pt x="2729" y="2475"/>
                    </a:lnTo>
                    <a:lnTo>
                      <a:pt x="2695" y="2501"/>
                    </a:lnTo>
                    <a:lnTo>
                      <a:pt x="2662" y="2529"/>
                    </a:lnTo>
                    <a:lnTo>
                      <a:pt x="2631" y="2558"/>
                    </a:lnTo>
                    <a:lnTo>
                      <a:pt x="2600" y="2587"/>
                    </a:lnTo>
                    <a:lnTo>
                      <a:pt x="2569" y="2617"/>
                    </a:lnTo>
                    <a:lnTo>
                      <a:pt x="2540" y="2649"/>
                    </a:lnTo>
                    <a:lnTo>
                      <a:pt x="2512" y="2681"/>
                    </a:lnTo>
                    <a:lnTo>
                      <a:pt x="2484" y="2714"/>
                    </a:lnTo>
                    <a:lnTo>
                      <a:pt x="2457" y="2748"/>
                    </a:lnTo>
                    <a:lnTo>
                      <a:pt x="2432" y="2782"/>
                    </a:lnTo>
                    <a:lnTo>
                      <a:pt x="2407" y="2817"/>
                    </a:lnTo>
                    <a:lnTo>
                      <a:pt x="2384" y="2854"/>
                    </a:lnTo>
                    <a:lnTo>
                      <a:pt x="2362" y="2890"/>
                    </a:lnTo>
                    <a:lnTo>
                      <a:pt x="2340" y="2928"/>
                    </a:lnTo>
                    <a:lnTo>
                      <a:pt x="2323" y="2959"/>
                    </a:lnTo>
                    <a:lnTo>
                      <a:pt x="2308" y="2990"/>
                    </a:lnTo>
                    <a:lnTo>
                      <a:pt x="2293" y="3022"/>
                    </a:lnTo>
                    <a:lnTo>
                      <a:pt x="2278" y="3054"/>
                    </a:lnTo>
                    <a:lnTo>
                      <a:pt x="2265" y="3086"/>
                    </a:lnTo>
                    <a:lnTo>
                      <a:pt x="2252" y="3120"/>
                    </a:lnTo>
                    <a:lnTo>
                      <a:pt x="2240" y="3152"/>
                    </a:lnTo>
                    <a:lnTo>
                      <a:pt x="2228" y="3185"/>
                    </a:lnTo>
                    <a:lnTo>
                      <a:pt x="2217" y="3219"/>
                    </a:lnTo>
                    <a:lnTo>
                      <a:pt x="2208" y="3253"/>
                    </a:lnTo>
                    <a:lnTo>
                      <a:pt x="2199" y="3286"/>
                    </a:lnTo>
                    <a:lnTo>
                      <a:pt x="2191" y="3321"/>
                    </a:lnTo>
                    <a:lnTo>
                      <a:pt x="2184" y="3355"/>
                    </a:lnTo>
                    <a:lnTo>
                      <a:pt x="2177" y="3389"/>
                    </a:lnTo>
                    <a:lnTo>
                      <a:pt x="2172" y="3425"/>
                    </a:lnTo>
                    <a:lnTo>
                      <a:pt x="2167" y="3459"/>
                    </a:lnTo>
                    <a:lnTo>
                      <a:pt x="2163" y="3494"/>
                    </a:lnTo>
                    <a:lnTo>
                      <a:pt x="2160" y="3529"/>
                    </a:lnTo>
                    <a:lnTo>
                      <a:pt x="2158" y="3564"/>
                    </a:lnTo>
                    <a:lnTo>
                      <a:pt x="2156" y="3600"/>
                    </a:lnTo>
                    <a:lnTo>
                      <a:pt x="2155" y="3634"/>
                    </a:lnTo>
                    <a:lnTo>
                      <a:pt x="2155" y="3669"/>
                    </a:lnTo>
                    <a:lnTo>
                      <a:pt x="2156" y="3705"/>
                    </a:lnTo>
                    <a:lnTo>
                      <a:pt x="2158" y="3740"/>
                    </a:lnTo>
                    <a:lnTo>
                      <a:pt x="2160" y="3775"/>
                    </a:lnTo>
                    <a:lnTo>
                      <a:pt x="2164" y="3810"/>
                    </a:lnTo>
                    <a:lnTo>
                      <a:pt x="2168" y="3845"/>
                    </a:lnTo>
                    <a:lnTo>
                      <a:pt x="2173" y="3880"/>
                    </a:lnTo>
                    <a:lnTo>
                      <a:pt x="2179" y="3914"/>
                    </a:lnTo>
                    <a:lnTo>
                      <a:pt x="2185" y="3949"/>
                    </a:lnTo>
                    <a:lnTo>
                      <a:pt x="2193" y="3984"/>
                    </a:lnTo>
                    <a:lnTo>
                      <a:pt x="2201" y="4018"/>
                    </a:lnTo>
                    <a:lnTo>
                      <a:pt x="2210" y="4050"/>
                    </a:lnTo>
                    <a:lnTo>
                      <a:pt x="2219" y="4084"/>
                    </a:lnTo>
                    <a:lnTo>
                      <a:pt x="2229" y="4115"/>
                    </a:lnTo>
                    <a:lnTo>
                      <a:pt x="2241" y="4147"/>
                    </a:lnTo>
                    <a:lnTo>
                      <a:pt x="2253" y="4180"/>
                    </a:lnTo>
                    <a:lnTo>
                      <a:pt x="2265" y="4211"/>
                    </a:lnTo>
                    <a:lnTo>
                      <a:pt x="2278" y="4242"/>
                    </a:lnTo>
                    <a:lnTo>
                      <a:pt x="2292" y="4273"/>
                    </a:lnTo>
                    <a:lnTo>
                      <a:pt x="2306" y="4304"/>
                    </a:lnTo>
                    <a:lnTo>
                      <a:pt x="2321" y="4334"/>
                    </a:lnTo>
                    <a:lnTo>
                      <a:pt x="2337" y="4364"/>
                    </a:lnTo>
                    <a:lnTo>
                      <a:pt x="2353" y="4394"/>
                    </a:lnTo>
                    <a:lnTo>
                      <a:pt x="2372" y="4422"/>
                    </a:lnTo>
                    <a:lnTo>
                      <a:pt x="2389" y="4452"/>
                    </a:lnTo>
                    <a:lnTo>
                      <a:pt x="2408" y="4480"/>
                    </a:lnTo>
                    <a:lnTo>
                      <a:pt x="2427" y="4508"/>
                    </a:lnTo>
                    <a:lnTo>
                      <a:pt x="2447" y="4536"/>
                    </a:lnTo>
                    <a:lnTo>
                      <a:pt x="2467" y="4563"/>
                    </a:lnTo>
                    <a:lnTo>
                      <a:pt x="2489" y="4589"/>
                    </a:lnTo>
                    <a:lnTo>
                      <a:pt x="2510" y="4615"/>
                    </a:lnTo>
                    <a:lnTo>
                      <a:pt x="2532" y="4641"/>
                    </a:lnTo>
                    <a:lnTo>
                      <a:pt x="2555" y="4666"/>
                    </a:lnTo>
                    <a:lnTo>
                      <a:pt x="2578" y="4690"/>
                    </a:lnTo>
                    <a:lnTo>
                      <a:pt x="2603" y="4714"/>
                    </a:lnTo>
                    <a:lnTo>
                      <a:pt x="2627" y="4738"/>
                    </a:lnTo>
                    <a:lnTo>
                      <a:pt x="2652" y="4761"/>
                    </a:lnTo>
                    <a:lnTo>
                      <a:pt x="2677" y="4783"/>
                    </a:lnTo>
                    <a:lnTo>
                      <a:pt x="2703" y="4805"/>
                    </a:lnTo>
                    <a:lnTo>
                      <a:pt x="2730" y="4827"/>
                    </a:lnTo>
                    <a:lnTo>
                      <a:pt x="2757" y="4847"/>
                    </a:lnTo>
                    <a:lnTo>
                      <a:pt x="2784" y="4866"/>
                    </a:lnTo>
                    <a:lnTo>
                      <a:pt x="2812" y="4885"/>
                    </a:lnTo>
                    <a:lnTo>
                      <a:pt x="2836" y="4901"/>
                    </a:lnTo>
                    <a:lnTo>
                      <a:pt x="2859" y="4916"/>
                    </a:lnTo>
                    <a:lnTo>
                      <a:pt x="2882" y="4930"/>
                    </a:lnTo>
                    <a:lnTo>
                      <a:pt x="2906" y="4944"/>
                    </a:lnTo>
                    <a:lnTo>
                      <a:pt x="2930" y="4957"/>
                    </a:lnTo>
                    <a:lnTo>
                      <a:pt x="2955" y="4970"/>
                    </a:lnTo>
                    <a:lnTo>
                      <a:pt x="2979" y="4982"/>
                    </a:lnTo>
                    <a:lnTo>
                      <a:pt x="3003" y="4994"/>
                    </a:lnTo>
                    <a:lnTo>
                      <a:pt x="3028" y="5005"/>
                    </a:lnTo>
                    <a:lnTo>
                      <a:pt x="3053" y="5017"/>
                    </a:lnTo>
                    <a:lnTo>
                      <a:pt x="3079" y="5027"/>
                    </a:lnTo>
                    <a:lnTo>
                      <a:pt x="3105" y="5037"/>
                    </a:lnTo>
                    <a:lnTo>
                      <a:pt x="3156" y="5056"/>
                    </a:lnTo>
                    <a:lnTo>
                      <a:pt x="3209" y="5072"/>
                    </a:lnTo>
                    <a:lnTo>
                      <a:pt x="3262" y="5087"/>
                    </a:lnTo>
                    <a:lnTo>
                      <a:pt x="3316" y="5099"/>
                    </a:lnTo>
                    <a:lnTo>
                      <a:pt x="3370" y="5111"/>
                    </a:lnTo>
                    <a:lnTo>
                      <a:pt x="3425" y="5120"/>
                    </a:lnTo>
                    <a:lnTo>
                      <a:pt x="3480" y="5128"/>
                    </a:lnTo>
                    <a:lnTo>
                      <a:pt x="3536" y="5133"/>
                    </a:lnTo>
                    <a:lnTo>
                      <a:pt x="3591" y="5137"/>
                    </a:lnTo>
                    <a:lnTo>
                      <a:pt x="3647" y="5139"/>
                    </a:lnTo>
                    <a:lnTo>
                      <a:pt x="3677" y="5139"/>
                    </a:lnTo>
                    <a:lnTo>
                      <a:pt x="3705" y="5138"/>
                    </a:lnTo>
                    <a:lnTo>
                      <a:pt x="3734" y="5137"/>
                    </a:lnTo>
                    <a:lnTo>
                      <a:pt x="3762" y="5135"/>
                    </a:lnTo>
                    <a:lnTo>
                      <a:pt x="3791" y="5132"/>
                    </a:lnTo>
                    <a:lnTo>
                      <a:pt x="3819" y="5129"/>
                    </a:lnTo>
                    <a:lnTo>
                      <a:pt x="3848" y="5125"/>
                    </a:lnTo>
                    <a:lnTo>
                      <a:pt x="3876" y="5121"/>
                    </a:lnTo>
                    <a:lnTo>
                      <a:pt x="3905" y="5116"/>
                    </a:lnTo>
                    <a:lnTo>
                      <a:pt x="3933" y="5111"/>
                    </a:lnTo>
                    <a:lnTo>
                      <a:pt x="3961" y="5105"/>
                    </a:lnTo>
                    <a:lnTo>
                      <a:pt x="3989" y="5098"/>
                    </a:lnTo>
                    <a:lnTo>
                      <a:pt x="4017" y="5091"/>
                    </a:lnTo>
                    <a:lnTo>
                      <a:pt x="4045" y="5084"/>
                    </a:lnTo>
                    <a:lnTo>
                      <a:pt x="4072" y="5076"/>
                    </a:lnTo>
                    <a:lnTo>
                      <a:pt x="4099" y="5067"/>
                    </a:lnTo>
                    <a:lnTo>
                      <a:pt x="4127" y="5058"/>
                    </a:lnTo>
                    <a:lnTo>
                      <a:pt x="4154" y="5049"/>
                    </a:lnTo>
                    <a:lnTo>
                      <a:pt x="4180" y="5039"/>
                    </a:lnTo>
                    <a:lnTo>
                      <a:pt x="4207" y="5028"/>
                    </a:lnTo>
                    <a:lnTo>
                      <a:pt x="4233" y="5017"/>
                    </a:lnTo>
                    <a:lnTo>
                      <a:pt x="4260" y="5004"/>
                    </a:lnTo>
                    <a:lnTo>
                      <a:pt x="4286" y="4992"/>
                    </a:lnTo>
                    <a:lnTo>
                      <a:pt x="4311" y="4980"/>
                    </a:lnTo>
                    <a:lnTo>
                      <a:pt x="4337" y="4967"/>
                    </a:lnTo>
                    <a:lnTo>
                      <a:pt x="4363" y="4953"/>
                    </a:lnTo>
                    <a:lnTo>
                      <a:pt x="4387" y="4939"/>
                    </a:lnTo>
                    <a:lnTo>
                      <a:pt x="4412" y="4925"/>
                    </a:lnTo>
                    <a:lnTo>
                      <a:pt x="4436" y="4909"/>
                    </a:lnTo>
                    <a:lnTo>
                      <a:pt x="4460" y="4893"/>
                    </a:lnTo>
                    <a:lnTo>
                      <a:pt x="4484" y="4877"/>
                    </a:lnTo>
                    <a:lnTo>
                      <a:pt x="4508" y="4861"/>
                    </a:lnTo>
                    <a:lnTo>
                      <a:pt x="4531" y="4844"/>
                    </a:lnTo>
                    <a:lnTo>
                      <a:pt x="4554" y="4826"/>
                    </a:lnTo>
                    <a:lnTo>
                      <a:pt x="4577" y="4807"/>
                    </a:lnTo>
                    <a:lnTo>
                      <a:pt x="4600" y="4789"/>
                    </a:lnTo>
                    <a:lnTo>
                      <a:pt x="4622" y="4770"/>
                    </a:lnTo>
                    <a:lnTo>
                      <a:pt x="4643" y="4751"/>
                    </a:lnTo>
                    <a:lnTo>
                      <a:pt x="4664" y="4732"/>
                    </a:lnTo>
                    <a:lnTo>
                      <a:pt x="4685" y="4711"/>
                    </a:lnTo>
                    <a:lnTo>
                      <a:pt x="4705" y="4690"/>
                    </a:lnTo>
                    <a:lnTo>
                      <a:pt x="4726" y="4670"/>
                    </a:lnTo>
                    <a:lnTo>
                      <a:pt x="4745" y="4649"/>
                    </a:lnTo>
                    <a:lnTo>
                      <a:pt x="4765" y="4627"/>
                    </a:lnTo>
                    <a:lnTo>
                      <a:pt x="4783" y="4605"/>
                    </a:lnTo>
                    <a:lnTo>
                      <a:pt x="4801" y="4582"/>
                    </a:lnTo>
                    <a:lnTo>
                      <a:pt x="4819" y="4560"/>
                    </a:lnTo>
                    <a:lnTo>
                      <a:pt x="4837" y="4537"/>
                    </a:lnTo>
                    <a:lnTo>
                      <a:pt x="4854" y="4513"/>
                    </a:lnTo>
                    <a:lnTo>
                      <a:pt x="4871" y="4490"/>
                    </a:lnTo>
                    <a:lnTo>
                      <a:pt x="4886" y="4466"/>
                    </a:lnTo>
                    <a:lnTo>
                      <a:pt x="4902" y="4442"/>
                    </a:lnTo>
                    <a:lnTo>
                      <a:pt x="4917" y="4417"/>
                    </a:lnTo>
                    <a:lnTo>
                      <a:pt x="4931" y="4392"/>
                    </a:lnTo>
                    <a:lnTo>
                      <a:pt x="4945" y="4368"/>
                    </a:lnTo>
                    <a:lnTo>
                      <a:pt x="4960" y="4343"/>
                    </a:lnTo>
                    <a:lnTo>
                      <a:pt x="4973" y="4316"/>
                    </a:lnTo>
                    <a:lnTo>
                      <a:pt x="4985" y="4291"/>
                    </a:lnTo>
                    <a:lnTo>
                      <a:pt x="4997" y="4265"/>
                    </a:lnTo>
                    <a:lnTo>
                      <a:pt x="5009" y="4238"/>
                    </a:lnTo>
                    <a:lnTo>
                      <a:pt x="5019" y="4212"/>
                    </a:lnTo>
                    <a:lnTo>
                      <a:pt x="5030" y="4185"/>
                    </a:lnTo>
                    <a:lnTo>
                      <a:pt x="5039" y="4159"/>
                    </a:lnTo>
                    <a:lnTo>
                      <a:pt x="5049" y="4131"/>
                    </a:lnTo>
                    <a:lnTo>
                      <a:pt x="5060" y="4098"/>
                    </a:lnTo>
                    <a:lnTo>
                      <a:pt x="5071" y="4065"/>
                    </a:lnTo>
                    <a:lnTo>
                      <a:pt x="5080" y="4031"/>
                    </a:lnTo>
                    <a:lnTo>
                      <a:pt x="5089" y="3997"/>
                    </a:lnTo>
                    <a:lnTo>
                      <a:pt x="5096" y="3963"/>
                    </a:lnTo>
                    <a:lnTo>
                      <a:pt x="5103" y="3929"/>
                    </a:lnTo>
                    <a:lnTo>
                      <a:pt x="5109" y="3895"/>
                    </a:lnTo>
                    <a:lnTo>
                      <a:pt x="5115" y="3859"/>
                    </a:lnTo>
                    <a:lnTo>
                      <a:pt x="5119" y="3825"/>
                    </a:lnTo>
                    <a:lnTo>
                      <a:pt x="5123" y="3791"/>
                    </a:lnTo>
                    <a:lnTo>
                      <a:pt x="5126" y="3755"/>
                    </a:lnTo>
                    <a:lnTo>
                      <a:pt x="5128" y="3721"/>
                    </a:lnTo>
                    <a:lnTo>
                      <a:pt x="5129" y="3687"/>
                    </a:lnTo>
                    <a:lnTo>
                      <a:pt x="5129" y="3651"/>
                    </a:lnTo>
                    <a:lnTo>
                      <a:pt x="5129" y="3617"/>
                    </a:lnTo>
                    <a:lnTo>
                      <a:pt x="5128" y="3582"/>
                    </a:lnTo>
                    <a:lnTo>
                      <a:pt x="5126" y="3547"/>
                    </a:lnTo>
                    <a:lnTo>
                      <a:pt x="5123" y="3512"/>
                    </a:lnTo>
                    <a:lnTo>
                      <a:pt x="5120" y="3477"/>
                    </a:lnTo>
                    <a:lnTo>
                      <a:pt x="5116" y="3443"/>
                    </a:lnTo>
                    <a:lnTo>
                      <a:pt x="5111" y="3409"/>
                    </a:lnTo>
                    <a:lnTo>
                      <a:pt x="5104" y="3374"/>
                    </a:lnTo>
                    <a:lnTo>
                      <a:pt x="5098" y="3340"/>
                    </a:lnTo>
                    <a:lnTo>
                      <a:pt x="5090" y="3306"/>
                    </a:lnTo>
                    <a:lnTo>
                      <a:pt x="5082" y="3272"/>
                    </a:lnTo>
                    <a:lnTo>
                      <a:pt x="5073" y="3239"/>
                    </a:lnTo>
                    <a:lnTo>
                      <a:pt x="5062" y="3206"/>
                    </a:lnTo>
                    <a:lnTo>
                      <a:pt x="5051" y="3172"/>
                    </a:lnTo>
                    <a:lnTo>
                      <a:pt x="5040" y="3139"/>
                    </a:lnTo>
                    <a:lnTo>
                      <a:pt x="5028" y="3107"/>
                    </a:lnTo>
                    <a:lnTo>
                      <a:pt x="5015" y="3074"/>
                    </a:lnTo>
                    <a:lnTo>
                      <a:pt x="5001" y="3042"/>
                    </a:lnTo>
                    <a:lnTo>
                      <a:pt x="4987" y="3013"/>
                    </a:lnTo>
                    <a:lnTo>
                      <a:pt x="4973" y="2983"/>
                    </a:lnTo>
                    <a:lnTo>
                      <a:pt x="4959" y="2955"/>
                    </a:lnTo>
                    <a:lnTo>
                      <a:pt x="4942" y="2926"/>
                    </a:lnTo>
                    <a:lnTo>
                      <a:pt x="4926" y="2897"/>
                    </a:lnTo>
                    <a:lnTo>
                      <a:pt x="4910" y="2870"/>
                    </a:lnTo>
                    <a:lnTo>
                      <a:pt x="4892" y="2842"/>
                    </a:lnTo>
                    <a:lnTo>
                      <a:pt x="4875" y="2814"/>
                    </a:lnTo>
                    <a:lnTo>
                      <a:pt x="4856" y="2788"/>
                    </a:lnTo>
                    <a:lnTo>
                      <a:pt x="4837" y="2762"/>
                    </a:lnTo>
                    <a:lnTo>
                      <a:pt x="4817" y="2736"/>
                    </a:lnTo>
                    <a:lnTo>
                      <a:pt x="4796" y="2710"/>
                    </a:lnTo>
                    <a:lnTo>
                      <a:pt x="4776" y="2685"/>
                    </a:lnTo>
                    <a:lnTo>
                      <a:pt x="4754" y="2660"/>
                    </a:lnTo>
                    <a:lnTo>
                      <a:pt x="4733" y="2637"/>
                    </a:lnTo>
                    <a:lnTo>
                      <a:pt x="4709" y="2612"/>
                    </a:lnTo>
                    <a:lnTo>
                      <a:pt x="4687" y="2589"/>
                    </a:lnTo>
                    <a:lnTo>
                      <a:pt x="4663" y="2567"/>
                    </a:lnTo>
                    <a:lnTo>
                      <a:pt x="4640" y="2545"/>
                    </a:lnTo>
                    <a:lnTo>
                      <a:pt x="4615" y="2522"/>
                    </a:lnTo>
                    <a:lnTo>
                      <a:pt x="4590" y="2501"/>
                    </a:lnTo>
                    <a:lnTo>
                      <a:pt x="4565" y="2481"/>
                    </a:lnTo>
                    <a:lnTo>
                      <a:pt x="4539" y="2461"/>
                    </a:lnTo>
                    <a:lnTo>
                      <a:pt x="4513" y="2442"/>
                    </a:lnTo>
                    <a:lnTo>
                      <a:pt x="4487" y="2422"/>
                    </a:lnTo>
                    <a:lnTo>
                      <a:pt x="4459" y="2404"/>
                    </a:lnTo>
                    <a:lnTo>
                      <a:pt x="4432" y="2387"/>
                    </a:lnTo>
                    <a:lnTo>
                      <a:pt x="4405" y="2370"/>
                    </a:lnTo>
                    <a:lnTo>
                      <a:pt x="4377" y="2353"/>
                    </a:lnTo>
                    <a:lnTo>
                      <a:pt x="4348" y="2337"/>
                    </a:lnTo>
                    <a:lnTo>
                      <a:pt x="4319" y="2322"/>
                    </a:lnTo>
                    <a:lnTo>
                      <a:pt x="4291" y="2308"/>
                    </a:lnTo>
                    <a:lnTo>
                      <a:pt x="4253" y="2290"/>
                    </a:lnTo>
                    <a:lnTo>
                      <a:pt x="4214" y="2274"/>
                    </a:lnTo>
                    <a:lnTo>
                      <a:pt x="4176" y="2258"/>
                    </a:lnTo>
                    <a:lnTo>
                      <a:pt x="4137" y="2243"/>
                    </a:lnTo>
                    <a:lnTo>
                      <a:pt x="4096" y="2230"/>
                    </a:lnTo>
                    <a:lnTo>
                      <a:pt x="4056" y="2218"/>
                    </a:lnTo>
                    <a:lnTo>
                      <a:pt x="4016" y="2207"/>
                    </a:lnTo>
                    <a:lnTo>
                      <a:pt x="3975" y="2197"/>
                    </a:lnTo>
                    <a:lnTo>
                      <a:pt x="3934" y="2188"/>
                    </a:lnTo>
                    <a:lnTo>
                      <a:pt x="3893" y="2181"/>
                    </a:lnTo>
                    <a:lnTo>
                      <a:pt x="3850" y="2174"/>
                    </a:lnTo>
                    <a:lnTo>
                      <a:pt x="3809" y="2169"/>
                    </a:lnTo>
                    <a:lnTo>
                      <a:pt x="3766" y="2165"/>
                    </a:lnTo>
                    <a:lnTo>
                      <a:pt x="3724" y="2162"/>
                    </a:lnTo>
                    <a:lnTo>
                      <a:pt x="3682" y="2160"/>
                    </a:lnTo>
                    <a:lnTo>
                      <a:pt x="3639" y="2159"/>
                    </a:lnTo>
                    <a:close/>
                    <a:moveTo>
                      <a:pt x="3648" y="5445"/>
                    </a:moveTo>
                    <a:lnTo>
                      <a:pt x="3615" y="5444"/>
                    </a:lnTo>
                    <a:lnTo>
                      <a:pt x="3582" y="5442"/>
                    </a:lnTo>
                    <a:lnTo>
                      <a:pt x="3549" y="5440"/>
                    </a:lnTo>
                    <a:lnTo>
                      <a:pt x="3515" y="5437"/>
                    </a:lnTo>
                    <a:lnTo>
                      <a:pt x="3482" y="5434"/>
                    </a:lnTo>
                    <a:lnTo>
                      <a:pt x="3449" y="5431"/>
                    </a:lnTo>
                    <a:lnTo>
                      <a:pt x="3415" y="5427"/>
                    </a:lnTo>
                    <a:lnTo>
                      <a:pt x="3383" y="5422"/>
                    </a:lnTo>
                    <a:lnTo>
                      <a:pt x="3350" y="5417"/>
                    </a:lnTo>
                    <a:lnTo>
                      <a:pt x="3317" y="5411"/>
                    </a:lnTo>
                    <a:lnTo>
                      <a:pt x="3284" y="5404"/>
                    </a:lnTo>
                    <a:lnTo>
                      <a:pt x="3251" y="5397"/>
                    </a:lnTo>
                    <a:lnTo>
                      <a:pt x="3219" y="5390"/>
                    </a:lnTo>
                    <a:lnTo>
                      <a:pt x="3187" y="5381"/>
                    </a:lnTo>
                    <a:lnTo>
                      <a:pt x="3154" y="5373"/>
                    </a:lnTo>
                    <a:lnTo>
                      <a:pt x="3122" y="5363"/>
                    </a:lnTo>
                    <a:lnTo>
                      <a:pt x="3090" y="5354"/>
                    </a:lnTo>
                    <a:lnTo>
                      <a:pt x="3058" y="5343"/>
                    </a:lnTo>
                    <a:lnTo>
                      <a:pt x="3027" y="5333"/>
                    </a:lnTo>
                    <a:lnTo>
                      <a:pt x="2996" y="5321"/>
                    </a:lnTo>
                    <a:lnTo>
                      <a:pt x="2965" y="5309"/>
                    </a:lnTo>
                    <a:lnTo>
                      <a:pt x="2933" y="5297"/>
                    </a:lnTo>
                    <a:lnTo>
                      <a:pt x="2903" y="5283"/>
                    </a:lnTo>
                    <a:lnTo>
                      <a:pt x="2873" y="5270"/>
                    </a:lnTo>
                    <a:lnTo>
                      <a:pt x="2843" y="5255"/>
                    </a:lnTo>
                    <a:lnTo>
                      <a:pt x="2813" y="5241"/>
                    </a:lnTo>
                    <a:lnTo>
                      <a:pt x="2784" y="5225"/>
                    </a:lnTo>
                    <a:lnTo>
                      <a:pt x="2755" y="5210"/>
                    </a:lnTo>
                    <a:lnTo>
                      <a:pt x="2727" y="5192"/>
                    </a:lnTo>
                    <a:lnTo>
                      <a:pt x="2697" y="5175"/>
                    </a:lnTo>
                    <a:lnTo>
                      <a:pt x="2670" y="5158"/>
                    </a:lnTo>
                    <a:lnTo>
                      <a:pt x="2642" y="5139"/>
                    </a:lnTo>
                    <a:lnTo>
                      <a:pt x="2609" y="5116"/>
                    </a:lnTo>
                    <a:lnTo>
                      <a:pt x="2575" y="5092"/>
                    </a:lnTo>
                    <a:lnTo>
                      <a:pt x="2543" y="5067"/>
                    </a:lnTo>
                    <a:lnTo>
                      <a:pt x="2511" y="5042"/>
                    </a:lnTo>
                    <a:lnTo>
                      <a:pt x="2480" y="5016"/>
                    </a:lnTo>
                    <a:lnTo>
                      <a:pt x="2449" y="4989"/>
                    </a:lnTo>
                    <a:lnTo>
                      <a:pt x="2419" y="4961"/>
                    </a:lnTo>
                    <a:lnTo>
                      <a:pt x="2389" y="4933"/>
                    </a:lnTo>
                    <a:lnTo>
                      <a:pt x="2361" y="4904"/>
                    </a:lnTo>
                    <a:lnTo>
                      <a:pt x="2332" y="4874"/>
                    </a:lnTo>
                    <a:lnTo>
                      <a:pt x="2305" y="4844"/>
                    </a:lnTo>
                    <a:lnTo>
                      <a:pt x="2278" y="4813"/>
                    </a:lnTo>
                    <a:lnTo>
                      <a:pt x="2252" y="4781"/>
                    </a:lnTo>
                    <a:lnTo>
                      <a:pt x="2226" y="4750"/>
                    </a:lnTo>
                    <a:lnTo>
                      <a:pt x="2202" y="4717"/>
                    </a:lnTo>
                    <a:lnTo>
                      <a:pt x="2178" y="4684"/>
                    </a:lnTo>
                    <a:lnTo>
                      <a:pt x="2155" y="4650"/>
                    </a:lnTo>
                    <a:lnTo>
                      <a:pt x="2133" y="4615"/>
                    </a:lnTo>
                    <a:lnTo>
                      <a:pt x="2110" y="4581"/>
                    </a:lnTo>
                    <a:lnTo>
                      <a:pt x="2090" y="4546"/>
                    </a:lnTo>
                    <a:lnTo>
                      <a:pt x="2070" y="4510"/>
                    </a:lnTo>
                    <a:lnTo>
                      <a:pt x="2051" y="4474"/>
                    </a:lnTo>
                    <a:lnTo>
                      <a:pt x="2032" y="4438"/>
                    </a:lnTo>
                    <a:lnTo>
                      <a:pt x="2015" y="4401"/>
                    </a:lnTo>
                    <a:lnTo>
                      <a:pt x="1997" y="4364"/>
                    </a:lnTo>
                    <a:lnTo>
                      <a:pt x="1982" y="4325"/>
                    </a:lnTo>
                    <a:lnTo>
                      <a:pt x="1967" y="4288"/>
                    </a:lnTo>
                    <a:lnTo>
                      <a:pt x="1953" y="4250"/>
                    </a:lnTo>
                    <a:lnTo>
                      <a:pt x="1940" y="4211"/>
                    </a:lnTo>
                    <a:lnTo>
                      <a:pt x="1928" y="4172"/>
                    </a:lnTo>
                    <a:lnTo>
                      <a:pt x="1917" y="4132"/>
                    </a:lnTo>
                    <a:lnTo>
                      <a:pt x="1906" y="4093"/>
                    </a:lnTo>
                    <a:lnTo>
                      <a:pt x="1896" y="4052"/>
                    </a:lnTo>
                    <a:lnTo>
                      <a:pt x="1887" y="4010"/>
                    </a:lnTo>
                    <a:lnTo>
                      <a:pt x="1878" y="3969"/>
                    </a:lnTo>
                    <a:lnTo>
                      <a:pt x="1871" y="3927"/>
                    </a:lnTo>
                    <a:lnTo>
                      <a:pt x="1865" y="3885"/>
                    </a:lnTo>
                    <a:lnTo>
                      <a:pt x="1860" y="3843"/>
                    </a:lnTo>
                    <a:lnTo>
                      <a:pt x="1856" y="3801"/>
                    </a:lnTo>
                    <a:lnTo>
                      <a:pt x="1853" y="3758"/>
                    </a:lnTo>
                    <a:lnTo>
                      <a:pt x="1851" y="3716"/>
                    </a:lnTo>
                    <a:lnTo>
                      <a:pt x="1850" y="3673"/>
                    </a:lnTo>
                    <a:lnTo>
                      <a:pt x="1850" y="3631"/>
                    </a:lnTo>
                    <a:lnTo>
                      <a:pt x="1851" y="3589"/>
                    </a:lnTo>
                    <a:lnTo>
                      <a:pt x="1853" y="3547"/>
                    </a:lnTo>
                    <a:lnTo>
                      <a:pt x="1856" y="3505"/>
                    </a:lnTo>
                    <a:lnTo>
                      <a:pt x="1860" y="3462"/>
                    </a:lnTo>
                    <a:lnTo>
                      <a:pt x="1864" y="3420"/>
                    </a:lnTo>
                    <a:lnTo>
                      <a:pt x="1870" y="3378"/>
                    </a:lnTo>
                    <a:lnTo>
                      <a:pt x="1877" y="3337"/>
                    </a:lnTo>
                    <a:lnTo>
                      <a:pt x="1885" y="3294"/>
                    </a:lnTo>
                    <a:lnTo>
                      <a:pt x="1895" y="3253"/>
                    </a:lnTo>
                    <a:lnTo>
                      <a:pt x="1904" y="3213"/>
                    </a:lnTo>
                    <a:lnTo>
                      <a:pt x="1915" y="3171"/>
                    </a:lnTo>
                    <a:lnTo>
                      <a:pt x="1926" y="3131"/>
                    </a:lnTo>
                    <a:lnTo>
                      <a:pt x="1939" y="3090"/>
                    </a:lnTo>
                    <a:lnTo>
                      <a:pt x="1952" y="3050"/>
                    </a:lnTo>
                    <a:lnTo>
                      <a:pt x="1967" y="3011"/>
                    </a:lnTo>
                    <a:lnTo>
                      <a:pt x="1982" y="2971"/>
                    </a:lnTo>
                    <a:lnTo>
                      <a:pt x="1998" y="2932"/>
                    </a:lnTo>
                    <a:lnTo>
                      <a:pt x="2016" y="2893"/>
                    </a:lnTo>
                    <a:lnTo>
                      <a:pt x="2034" y="2855"/>
                    </a:lnTo>
                    <a:lnTo>
                      <a:pt x="2054" y="2816"/>
                    </a:lnTo>
                    <a:lnTo>
                      <a:pt x="2074" y="2779"/>
                    </a:lnTo>
                    <a:lnTo>
                      <a:pt x="2099" y="2735"/>
                    </a:lnTo>
                    <a:lnTo>
                      <a:pt x="2127" y="2690"/>
                    </a:lnTo>
                    <a:lnTo>
                      <a:pt x="2155" y="2647"/>
                    </a:lnTo>
                    <a:lnTo>
                      <a:pt x="2184" y="2604"/>
                    </a:lnTo>
                    <a:lnTo>
                      <a:pt x="2214" y="2563"/>
                    </a:lnTo>
                    <a:lnTo>
                      <a:pt x="2247" y="2522"/>
                    </a:lnTo>
                    <a:lnTo>
                      <a:pt x="2280" y="2483"/>
                    </a:lnTo>
                    <a:lnTo>
                      <a:pt x="2314" y="2444"/>
                    </a:lnTo>
                    <a:lnTo>
                      <a:pt x="2349" y="2406"/>
                    </a:lnTo>
                    <a:lnTo>
                      <a:pt x="2386" y="2370"/>
                    </a:lnTo>
                    <a:lnTo>
                      <a:pt x="2423" y="2334"/>
                    </a:lnTo>
                    <a:lnTo>
                      <a:pt x="2461" y="2299"/>
                    </a:lnTo>
                    <a:lnTo>
                      <a:pt x="2501" y="2266"/>
                    </a:lnTo>
                    <a:lnTo>
                      <a:pt x="2541" y="2233"/>
                    </a:lnTo>
                    <a:lnTo>
                      <a:pt x="2582" y="2202"/>
                    </a:lnTo>
                    <a:lnTo>
                      <a:pt x="2625" y="2173"/>
                    </a:lnTo>
                    <a:lnTo>
                      <a:pt x="2667" y="2143"/>
                    </a:lnTo>
                    <a:lnTo>
                      <a:pt x="2712" y="2116"/>
                    </a:lnTo>
                    <a:lnTo>
                      <a:pt x="2756" y="2090"/>
                    </a:lnTo>
                    <a:lnTo>
                      <a:pt x="2800" y="2065"/>
                    </a:lnTo>
                    <a:lnTo>
                      <a:pt x="2847" y="2041"/>
                    </a:lnTo>
                    <a:lnTo>
                      <a:pt x="2893" y="2019"/>
                    </a:lnTo>
                    <a:lnTo>
                      <a:pt x="2939" y="1998"/>
                    </a:lnTo>
                    <a:lnTo>
                      <a:pt x="2987" y="1978"/>
                    </a:lnTo>
                    <a:lnTo>
                      <a:pt x="3035" y="1959"/>
                    </a:lnTo>
                    <a:lnTo>
                      <a:pt x="3084" y="1942"/>
                    </a:lnTo>
                    <a:lnTo>
                      <a:pt x="3133" y="1927"/>
                    </a:lnTo>
                    <a:lnTo>
                      <a:pt x="3183" y="1913"/>
                    </a:lnTo>
                    <a:lnTo>
                      <a:pt x="3232" y="1901"/>
                    </a:lnTo>
                    <a:lnTo>
                      <a:pt x="3282" y="1890"/>
                    </a:lnTo>
                    <a:lnTo>
                      <a:pt x="3333" y="1881"/>
                    </a:lnTo>
                    <a:lnTo>
                      <a:pt x="3383" y="1873"/>
                    </a:lnTo>
                    <a:lnTo>
                      <a:pt x="3416" y="1869"/>
                    </a:lnTo>
                    <a:lnTo>
                      <a:pt x="3450" y="1864"/>
                    </a:lnTo>
                    <a:lnTo>
                      <a:pt x="3483" y="1861"/>
                    </a:lnTo>
                    <a:lnTo>
                      <a:pt x="3516" y="1858"/>
                    </a:lnTo>
                    <a:lnTo>
                      <a:pt x="3551" y="1856"/>
                    </a:lnTo>
                    <a:lnTo>
                      <a:pt x="3584" y="1855"/>
                    </a:lnTo>
                    <a:lnTo>
                      <a:pt x="3617" y="1854"/>
                    </a:lnTo>
                    <a:lnTo>
                      <a:pt x="3650" y="1854"/>
                    </a:lnTo>
                    <a:lnTo>
                      <a:pt x="3684" y="1854"/>
                    </a:lnTo>
                    <a:lnTo>
                      <a:pt x="3718" y="1855"/>
                    </a:lnTo>
                    <a:lnTo>
                      <a:pt x="3751" y="1857"/>
                    </a:lnTo>
                    <a:lnTo>
                      <a:pt x="3785" y="1859"/>
                    </a:lnTo>
                    <a:lnTo>
                      <a:pt x="3818" y="1862"/>
                    </a:lnTo>
                    <a:lnTo>
                      <a:pt x="3851" y="1866"/>
                    </a:lnTo>
                    <a:lnTo>
                      <a:pt x="3884" y="1871"/>
                    </a:lnTo>
                    <a:lnTo>
                      <a:pt x="3917" y="1876"/>
                    </a:lnTo>
                    <a:lnTo>
                      <a:pt x="3950" y="1881"/>
                    </a:lnTo>
                    <a:lnTo>
                      <a:pt x="3983" y="1887"/>
                    </a:lnTo>
                    <a:lnTo>
                      <a:pt x="4016" y="1893"/>
                    </a:lnTo>
                    <a:lnTo>
                      <a:pt x="4048" y="1900"/>
                    </a:lnTo>
                    <a:lnTo>
                      <a:pt x="4080" y="1908"/>
                    </a:lnTo>
                    <a:lnTo>
                      <a:pt x="4112" y="1917"/>
                    </a:lnTo>
                    <a:lnTo>
                      <a:pt x="4145" y="1925"/>
                    </a:lnTo>
                    <a:lnTo>
                      <a:pt x="4177" y="1935"/>
                    </a:lnTo>
                    <a:lnTo>
                      <a:pt x="4208" y="1945"/>
                    </a:lnTo>
                    <a:lnTo>
                      <a:pt x="4239" y="1956"/>
                    </a:lnTo>
                    <a:lnTo>
                      <a:pt x="4271" y="1968"/>
                    </a:lnTo>
                    <a:lnTo>
                      <a:pt x="4302" y="1980"/>
                    </a:lnTo>
                    <a:lnTo>
                      <a:pt x="4332" y="1992"/>
                    </a:lnTo>
                    <a:lnTo>
                      <a:pt x="4364" y="2005"/>
                    </a:lnTo>
                    <a:lnTo>
                      <a:pt x="4394" y="2019"/>
                    </a:lnTo>
                    <a:lnTo>
                      <a:pt x="4423" y="2033"/>
                    </a:lnTo>
                    <a:lnTo>
                      <a:pt x="4458" y="2050"/>
                    </a:lnTo>
                    <a:lnTo>
                      <a:pt x="4493" y="2069"/>
                    </a:lnTo>
                    <a:lnTo>
                      <a:pt x="4527" y="2088"/>
                    </a:lnTo>
                    <a:lnTo>
                      <a:pt x="4560" y="2107"/>
                    </a:lnTo>
                    <a:lnTo>
                      <a:pt x="4593" y="2128"/>
                    </a:lnTo>
                    <a:lnTo>
                      <a:pt x="4627" y="2149"/>
                    </a:lnTo>
                    <a:lnTo>
                      <a:pt x="4659" y="2172"/>
                    </a:lnTo>
                    <a:lnTo>
                      <a:pt x="4691" y="2194"/>
                    </a:lnTo>
                    <a:lnTo>
                      <a:pt x="4723" y="2217"/>
                    </a:lnTo>
                    <a:lnTo>
                      <a:pt x="4754" y="2241"/>
                    </a:lnTo>
                    <a:lnTo>
                      <a:pt x="4784" y="2267"/>
                    </a:lnTo>
                    <a:lnTo>
                      <a:pt x="4814" y="2292"/>
                    </a:lnTo>
                    <a:lnTo>
                      <a:pt x="4844" y="2318"/>
                    </a:lnTo>
                    <a:lnTo>
                      <a:pt x="4872" y="2345"/>
                    </a:lnTo>
                    <a:lnTo>
                      <a:pt x="4900" y="2372"/>
                    </a:lnTo>
                    <a:lnTo>
                      <a:pt x="4928" y="2400"/>
                    </a:lnTo>
                    <a:lnTo>
                      <a:pt x="4956" y="2429"/>
                    </a:lnTo>
                    <a:lnTo>
                      <a:pt x="4982" y="2458"/>
                    </a:lnTo>
                    <a:lnTo>
                      <a:pt x="5008" y="2488"/>
                    </a:lnTo>
                    <a:lnTo>
                      <a:pt x="5033" y="2518"/>
                    </a:lnTo>
                    <a:lnTo>
                      <a:pt x="5057" y="2549"/>
                    </a:lnTo>
                    <a:lnTo>
                      <a:pt x="5082" y="2580"/>
                    </a:lnTo>
                    <a:lnTo>
                      <a:pt x="5104" y="2612"/>
                    </a:lnTo>
                    <a:lnTo>
                      <a:pt x="5127" y="2645"/>
                    </a:lnTo>
                    <a:lnTo>
                      <a:pt x="5148" y="2677"/>
                    </a:lnTo>
                    <a:lnTo>
                      <a:pt x="5169" y="2710"/>
                    </a:lnTo>
                    <a:lnTo>
                      <a:pt x="5190" y="2744"/>
                    </a:lnTo>
                    <a:lnTo>
                      <a:pt x="5209" y="2778"/>
                    </a:lnTo>
                    <a:lnTo>
                      <a:pt x="5228" y="2812"/>
                    </a:lnTo>
                    <a:lnTo>
                      <a:pt x="5246" y="2848"/>
                    </a:lnTo>
                    <a:lnTo>
                      <a:pt x="5263" y="2883"/>
                    </a:lnTo>
                    <a:lnTo>
                      <a:pt x="5279" y="2919"/>
                    </a:lnTo>
                    <a:lnTo>
                      <a:pt x="5295" y="2957"/>
                    </a:lnTo>
                    <a:lnTo>
                      <a:pt x="5312" y="2996"/>
                    </a:lnTo>
                    <a:lnTo>
                      <a:pt x="5327" y="3035"/>
                    </a:lnTo>
                    <a:lnTo>
                      <a:pt x="5341" y="3074"/>
                    </a:lnTo>
                    <a:lnTo>
                      <a:pt x="5353" y="3115"/>
                    </a:lnTo>
                    <a:lnTo>
                      <a:pt x="5365" y="3155"/>
                    </a:lnTo>
                    <a:lnTo>
                      <a:pt x="5376" y="3195"/>
                    </a:lnTo>
                    <a:lnTo>
                      <a:pt x="5386" y="3236"/>
                    </a:lnTo>
                    <a:lnTo>
                      <a:pt x="5395" y="3276"/>
                    </a:lnTo>
                    <a:lnTo>
                      <a:pt x="5403" y="3318"/>
                    </a:lnTo>
                    <a:lnTo>
                      <a:pt x="5410" y="3359"/>
                    </a:lnTo>
                    <a:lnTo>
                      <a:pt x="5417" y="3401"/>
                    </a:lnTo>
                    <a:lnTo>
                      <a:pt x="5423" y="3442"/>
                    </a:lnTo>
                    <a:lnTo>
                      <a:pt x="5427" y="3484"/>
                    </a:lnTo>
                    <a:lnTo>
                      <a:pt x="5430" y="3526"/>
                    </a:lnTo>
                    <a:lnTo>
                      <a:pt x="5433" y="3568"/>
                    </a:lnTo>
                    <a:lnTo>
                      <a:pt x="5434" y="3610"/>
                    </a:lnTo>
                    <a:lnTo>
                      <a:pt x="5434" y="3652"/>
                    </a:lnTo>
                    <a:lnTo>
                      <a:pt x="5434" y="3694"/>
                    </a:lnTo>
                    <a:lnTo>
                      <a:pt x="5432" y="3736"/>
                    </a:lnTo>
                    <a:lnTo>
                      <a:pt x="5430" y="3778"/>
                    </a:lnTo>
                    <a:lnTo>
                      <a:pt x="5427" y="3820"/>
                    </a:lnTo>
                    <a:lnTo>
                      <a:pt x="5422" y="3861"/>
                    </a:lnTo>
                    <a:lnTo>
                      <a:pt x="5416" y="3903"/>
                    </a:lnTo>
                    <a:lnTo>
                      <a:pt x="5409" y="3945"/>
                    </a:lnTo>
                    <a:lnTo>
                      <a:pt x="5402" y="3986"/>
                    </a:lnTo>
                    <a:lnTo>
                      <a:pt x="5394" y="4027"/>
                    </a:lnTo>
                    <a:lnTo>
                      <a:pt x="5385" y="4069"/>
                    </a:lnTo>
                    <a:lnTo>
                      <a:pt x="5375" y="4109"/>
                    </a:lnTo>
                    <a:lnTo>
                      <a:pt x="5363" y="4149"/>
                    </a:lnTo>
                    <a:lnTo>
                      <a:pt x="5351" y="4190"/>
                    </a:lnTo>
                    <a:lnTo>
                      <a:pt x="5338" y="4230"/>
                    </a:lnTo>
                    <a:lnTo>
                      <a:pt x="5327" y="4263"/>
                    </a:lnTo>
                    <a:lnTo>
                      <a:pt x="5315" y="4295"/>
                    </a:lnTo>
                    <a:lnTo>
                      <a:pt x="5301" y="4326"/>
                    </a:lnTo>
                    <a:lnTo>
                      <a:pt x="5288" y="4359"/>
                    </a:lnTo>
                    <a:lnTo>
                      <a:pt x="5275" y="4390"/>
                    </a:lnTo>
                    <a:lnTo>
                      <a:pt x="5260" y="4421"/>
                    </a:lnTo>
                    <a:lnTo>
                      <a:pt x="5245" y="4453"/>
                    </a:lnTo>
                    <a:lnTo>
                      <a:pt x="5230" y="4483"/>
                    </a:lnTo>
                    <a:lnTo>
                      <a:pt x="5214" y="4514"/>
                    </a:lnTo>
                    <a:lnTo>
                      <a:pt x="5197" y="4545"/>
                    </a:lnTo>
                    <a:lnTo>
                      <a:pt x="5178" y="4574"/>
                    </a:lnTo>
                    <a:lnTo>
                      <a:pt x="5160" y="4603"/>
                    </a:lnTo>
                    <a:lnTo>
                      <a:pt x="5142" y="4633"/>
                    </a:lnTo>
                    <a:lnTo>
                      <a:pt x="5123" y="4662"/>
                    </a:lnTo>
                    <a:lnTo>
                      <a:pt x="5103" y="4690"/>
                    </a:lnTo>
                    <a:lnTo>
                      <a:pt x="5082" y="4718"/>
                    </a:lnTo>
                    <a:lnTo>
                      <a:pt x="5061" y="4746"/>
                    </a:lnTo>
                    <a:lnTo>
                      <a:pt x="5039" y="4773"/>
                    </a:lnTo>
                    <a:lnTo>
                      <a:pt x="5018" y="4800"/>
                    </a:lnTo>
                    <a:lnTo>
                      <a:pt x="4995" y="4827"/>
                    </a:lnTo>
                    <a:lnTo>
                      <a:pt x="4972" y="4853"/>
                    </a:lnTo>
                    <a:lnTo>
                      <a:pt x="4948" y="4878"/>
                    </a:lnTo>
                    <a:lnTo>
                      <a:pt x="4924" y="4904"/>
                    </a:lnTo>
                    <a:lnTo>
                      <a:pt x="4899" y="4929"/>
                    </a:lnTo>
                    <a:lnTo>
                      <a:pt x="4875" y="4953"/>
                    </a:lnTo>
                    <a:lnTo>
                      <a:pt x="4849" y="4977"/>
                    </a:lnTo>
                    <a:lnTo>
                      <a:pt x="4823" y="5000"/>
                    </a:lnTo>
                    <a:lnTo>
                      <a:pt x="4796" y="5023"/>
                    </a:lnTo>
                    <a:lnTo>
                      <a:pt x="4770" y="5045"/>
                    </a:lnTo>
                    <a:lnTo>
                      <a:pt x="4742" y="5067"/>
                    </a:lnTo>
                    <a:lnTo>
                      <a:pt x="4715" y="5088"/>
                    </a:lnTo>
                    <a:lnTo>
                      <a:pt x="4686" y="5110"/>
                    </a:lnTo>
                    <a:lnTo>
                      <a:pt x="4658" y="5129"/>
                    </a:lnTo>
                    <a:lnTo>
                      <a:pt x="4629" y="5149"/>
                    </a:lnTo>
                    <a:lnTo>
                      <a:pt x="4601" y="5167"/>
                    </a:lnTo>
                    <a:lnTo>
                      <a:pt x="4570" y="5185"/>
                    </a:lnTo>
                    <a:lnTo>
                      <a:pt x="4541" y="5204"/>
                    </a:lnTo>
                    <a:lnTo>
                      <a:pt x="4511" y="5221"/>
                    </a:lnTo>
                    <a:lnTo>
                      <a:pt x="4481" y="5237"/>
                    </a:lnTo>
                    <a:lnTo>
                      <a:pt x="4449" y="5253"/>
                    </a:lnTo>
                    <a:lnTo>
                      <a:pt x="4418" y="5268"/>
                    </a:lnTo>
                    <a:lnTo>
                      <a:pt x="4387" y="5283"/>
                    </a:lnTo>
                    <a:lnTo>
                      <a:pt x="4355" y="5297"/>
                    </a:lnTo>
                    <a:lnTo>
                      <a:pt x="4323" y="5311"/>
                    </a:lnTo>
                    <a:lnTo>
                      <a:pt x="4291" y="5324"/>
                    </a:lnTo>
                    <a:lnTo>
                      <a:pt x="4259" y="5336"/>
                    </a:lnTo>
                    <a:lnTo>
                      <a:pt x="4226" y="5347"/>
                    </a:lnTo>
                    <a:lnTo>
                      <a:pt x="4193" y="5358"/>
                    </a:lnTo>
                    <a:lnTo>
                      <a:pt x="4160" y="5368"/>
                    </a:lnTo>
                    <a:lnTo>
                      <a:pt x="4127" y="5378"/>
                    </a:lnTo>
                    <a:lnTo>
                      <a:pt x="4093" y="5388"/>
                    </a:lnTo>
                    <a:lnTo>
                      <a:pt x="4060" y="5396"/>
                    </a:lnTo>
                    <a:lnTo>
                      <a:pt x="4026" y="5404"/>
                    </a:lnTo>
                    <a:lnTo>
                      <a:pt x="3992" y="5411"/>
                    </a:lnTo>
                    <a:lnTo>
                      <a:pt x="3958" y="5417"/>
                    </a:lnTo>
                    <a:lnTo>
                      <a:pt x="3924" y="5423"/>
                    </a:lnTo>
                    <a:lnTo>
                      <a:pt x="3890" y="5428"/>
                    </a:lnTo>
                    <a:lnTo>
                      <a:pt x="3855" y="5432"/>
                    </a:lnTo>
                    <a:lnTo>
                      <a:pt x="3821" y="5436"/>
                    </a:lnTo>
                    <a:lnTo>
                      <a:pt x="3787" y="5439"/>
                    </a:lnTo>
                    <a:lnTo>
                      <a:pt x="3752" y="5442"/>
                    </a:lnTo>
                    <a:lnTo>
                      <a:pt x="3717" y="5443"/>
                    </a:lnTo>
                    <a:lnTo>
                      <a:pt x="3683" y="5444"/>
                    </a:lnTo>
                    <a:lnTo>
                      <a:pt x="3648" y="5445"/>
                    </a:lnTo>
                    <a:close/>
                    <a:moveTo>
                      <a:pt x="3888" y="264"/>
                    </a:moveTo>
                    <a:lnTo>
                      <a:pt x="3888" y="265"/>
                    </a:lnTo>
                    <a:lnTo>
                      <a:pt x="3888" y="266"/>
                    </a:lnTo>
                    <a:lnTo>
                      <a:pt x="3888" y="264"/>
                    </a:lnTo>
                    <a:close/>
                    <a:moveTo>
                      <a:pt x="3956" y="306"/>
                    </a:moveTo>
                    <a:lnTo>
                      <a:pt x="3965" y="307"/>
                    </a:lnTo>
                    <a:lnTo>
                      <a:pt x="3976" y="306"/>
                    </a:lnTo>
                    <a:lnTo>
                      <a:pt x="3956" y="306"/>
                    </a:lnTo>
                    <a:close/>
                    <a:moveTo>
                      <a:pt x="3323" y="308"/>
                    </a:moveTo>
                    <a:lnTo>
                      <a:pt x="3321" y="308"/>
                    </a:lnTo>
                    <a:lnTo>
                      <a:pt x="3318" y="308"/>
                    </a:lnTo>
                    <a:lnTo>
                      <a:pt x="3320" y="308"/>
                    </a:lnTo>
                    <a:lnTo>
                      <a:pt x="3323" y="308"/>
                    </a:lnTo>
                    <a:close/>
                    <a:moveTo>
                      <a:pt x="5124" y="588"/>
                    </a:moveTo>
                    <a:lnTo>
                      <a:pt x="5122" y="591"/>
                    </a:lnTo>
                    <a:lnTo>
                      <a:pt x="5123" y="590"/>
                    </a:lnTo>
                    <a:lnTo>
                      <a:pt x="5124" y="588"/>
                    </a:lnTo>
                    <a:close/>
                    <a:moveTo>
                      <a:pt x="5039" y="600"/>
                    </a:moveTo>
                    <a:lnTo>
                      <a:pt x="5040" y="600"/>
                    </a:lnTo>
                    <a:lnTo>
                      <a:pt x="5042" y="601"/>
                    </a:lnTo>
                    <a:lnTo>
                      <a:pt x="5041" y="600"/>
                    </a:lnTo>
                    <a:lnTo>
                      <a:pt x="5039" y="600"/>
                    </a:lnTo>
                    <a:close/>
                    <a:moveTo>
                      <a:pt x="5546" y="836"/>
                    </a:moveTo>
                    <a:lnTo>
                      <a:pt x="5545" y="836"/>
                    </a:lnTo>
                    <a:lnTo>
                      <a:pt x="5545" y="836"/>
                    </a:lnTo>
                    <a:lnTo>
                      <a:pt x="5546" y="836"/>
                    </a:lnTo>
                    <a:close/>
                    <a:moveTo>
                      <a:pt x="5586" y="914"/>
                    </a:moveTo>
                    <a:lnTo>
                      <a:pt x="5593" y="920"/>
                    </a:lnTo>
                    <a:lnTo>
                      <a:pt x="5602" y="924"/>
                    </a:lnTo>
                    <a:lnTo>
                      <a:pt x="5594" y="919"/>
                    </a:lnTo>
                    <a:lnTo>
                      <a:pt x="5586" y="914"/>
                    </a:lnTo>
                    <a:close/>
                    <a:moveTo>
                      <a:pt x="6374" y="1704"/>
                    </a:moveTo>
                    <a:lnTo>
                      <a:pt x="6375" y="1707"/>
                    </a:lnTo>
                    <a:lnTo>
                      <a:pt x="6376" y="1710"/>
                    </a:lnTo>
                    <a:lnTo>
                      <a:pt x="6374" y="1704"/>
                    </a:lnTo>
                    <a:close/>
                    <a:moveTo>
                      <a:pt x="916" y="1694"/>
                    </a:moveTo>
                    <a:lnTo>
                      <a:pt x="906" y="1711"/>
                    </a:lnTo>
                    <a:lnTo>
                      <a:pt x="912" y="1703"/>
                    </a:lnTo>
                    <a:lnTo>
                      <a:pt x="916" y="1694"/>
                    </a:lnTo>
                    <a:close/>
                    <a:moveTo>
                      <a:pt x="6459" y="1739"/>
                    </a:moveTo>
                    <a:lnTo>
                      <a:pt x="6452" y="1741"/>
                    </a:lnTo>
                    <a:lnTo>
                      <a:pt x="6455" y="1740"/>
                    </a:lnTo>
                    <a:lnTo>
                      <a:pt x="6459" y="1739"/>
                    </a:lnTo>
                    <a:close/>
                    <a:moveTo>
                      <a:pt x="828" y="1740"/>
                    </a:moveTo>
                    <a:lnTo>
                      <a:pt x="830" y="1741"/>
                    </a:lnTo>
                    <a:lnTo>
                      <a:pt x="833" y="1741"/>
                    </a:lnTo>
                    <a:lnTo>
                      <a:pt x="830" y="1741"/>
                    </a:lnTo>
                    <a:lnTo>
                      <a:pt x="828" y="1740"/>
                    </a:lnTo>
                    <a:close/>
                    <a:moveTo>
                      <a:pt x="6697" y="2163"/>
                    </a:moveTo>
                    <a:lnTo>
                      <a:pt x="6696" y="2165"/>
                    </a:lnTo>
                    <a:lnTo>
                      <a:pt x="6695" y="2166"/>
                    </a:lnTo>
                    <a:lnTo>
                      <a:pt x="6696" y="2164"/>
                    </a:lnTo>
                    <a:lnTo>
                      <a:pt x="6697" y="2163"/>
                    </a:lnTo>
                    <a:close/>
                    <a:moveTo>
                      <a:pt x="604" y="2239"/>
                    </a:moveTo>
                    <a:lnTo>
                      <a:pt x="602" y="2244"/>
                    </a:lnTo>
                    <a:lnTo>
                      <a:pt x="599" y="2250"/>
                    </a:lnTo>
                    <a:lnTo>
                      <a:pt x="602" y="2245"/>
                    </a:lnTo>
                    <a:lnTo>
                      <a:pt x="604" y="2239"/>
                    </a:lnTo>
                    <a:close/>
                    <a:moveTo>
                      <a:pt x="6687" y="2252"/>
                    </a:moveTo>
                    <a:lnTo>
                      <a:pt x="6692" y="2259"/>
                    </a:lnTo>
                    <a:lnTo>
                      <a:pt x="6697" y="2267"/>
                    </a:lnTo>
                    <a:lnTo>
                      <a:pt x="6687" y="2252"/>
                    </a:lnTo>
                    <a:close/>
                    <a:moveTo>
                      <a:pt x="6978" y="3337"/>
                    </a:moveTo>
                    <a:lnTo>
                      <a:pt x="6978" y="3338"/>
                    </a:lnTo>
                    <a:lnTo>
                      <a:pt x="6978" y="3341"/>
                    </a:lnTo>
                    <a:lnTo>
                      <a:pt x="6978" y="3337"/>
                    </a:lnTo>
                    <a:close/>
                    <a:moveTo>
                      <a:pt x="7026" y="3895"/>
                    </a:moveTo>
                    <a:lnTo>
                      <a:pt x="7025" y="3895"/>
                    </a:lnTo>
                    <a:lnTo>
                      <a:pt x="7023" y="3896"/>
                    </a:lnTo>
                    <a:lnTo>
                      <a:pt x="7024" y="3895"/>
                    </a:lnTo>
                    <a:lnTo>
                      <a:pt x="7026" y="3895"/>
                    </a:lnTo>
                    <a:close/>
                    <a:moveTo>
                      <a:pt x="307" y="3959"/>
                    </a:moveTo>
                    <a:lnTo>
                      <a:pt x="307" y="3964"/>
                    </a:lnTo>
                    <a:lnTo>
                      <a:pt x="307" y="3963"/>
                    </a:lnTo>
                    <a:lnTo>
                      <a:pt x="307" y="3959"/>
                    </a:lnTo>
                    <a:close/>
                    <a:moveTo>
                      <a:pt x="6979" y="3959"/>
                    </a:moveTo>
                    <a:lnTo>
                      <a:pt x="6978" y="3967"/>
                    </a:lnTo>
                    <a:lnTo>
                      <a:pt x="6978" y="3973"/>
                    </a:lnTo>
                    <a:lnTo>
                      <a:pt x="6978" y="3979"/>
                    </a:lnTo>
                    <a:lnTo>
                      <a:pt x="6979" y="3985"/>
                    </a:lnTo>
                    <a:lnTo>
                      <a:pt x="6979" y="3973"/>
                    </a:lnTo>
                    <a:lnTo>
                      <a:pt x="6979" y="3959"/>
                    </a:lnTo>
                    <a:close/>
                    <a:moveTo>
                      <a:pt x="593" y="5035"/>
                    </a:moveTo>
                    <a:lnTo>
                      <a:pt x="594" y="5038"/>
                    </a:lnTo>
                    <a:lnTo>
                      <a:pt x="595" y="5041"/>
                    </a:lnTo>
                    <a:lnTo>
                      <a:pt x="594" y="5038"/>
                    </a:lnTo>
                    <a:lnTo>
                      <a:pt x="593" y="5035"/>
                    </a:lnTo>
                    <a:close/>
                    <a:moveTo>
                      <a:pt x="6687" y="5046"/>
                    </a:moveTo>
                    <a:lnTo>
                      <a:pt x="6684" y="5050"/>
                    </a:lnTo>
                    <a:lnTo>
                      <a:pt x="6682" y="5055"/>
                    </a:lnTo>
                    <a:lnTo>
                      <a:pt x="6685" y="5051"/>
                    </a:lnTo>
                    <a:lnTo>
                      <a:pt x="6687" y="5046"/>
                    </a:lnTo>
                    <a:close/>
                    <a:moveTo>
                      <a:pt x="6694" y="5131"/>
                    </a:moveTo>
                    <a:lnTo>
                      <a:pt x="6694" y="5132"/>
                    </a:lnTo>
                    <a:lnTo>
                      <a:pt x="6694" y="5132"/>
                    </a:lnTo>
                    <a:lnTo>
                      <a:pt x="6694" y="5131"/>
                    </a:lnTo>
                    <a:close/>
                    <a:moveTo>
                      <a:pt x="6445" y="5555"/>
                    </a:moveTo>
                    <a:lnTo>
                      <a:pt x="6446" y="5555"/>
                    </a:lnTo>
                    <a:lnTo>
                      <a:pt x="6445" y="5555"/>
                    </a:lnTo>
                    <a:close/>
                    <a:moveTo>
                      <a:pt x="6375" y="5594"/>
                    </a:moveTo>
                    <a:lnTo>
                      <a:pt x="6370" y="5603"/>
                    </a:lnTo>
                    <a:lnTo>
                      <a:pt x="6365" y="5612"/>
                    </a:lnTo>
                    <a:lnTo>
                      <a:pt x="6370" y="5603"/>
                    </a:lnTo>
                    <a:lnTo>
                      <a:pt x="6375" y="5594"/>
                    </a:lnTo>
                    <a:close/>
                    <a:moveTo>
                      <a:pt x="5479" y="6321"/>
                    </a:moveTo>
                    <a:lnTo>
                      <a:pt x="5474" y="6324"/>
                    </a:lnTo>
                    <a:lnTo>
                      <a:pt x="5468" y="6328"/>
                    </a:lnTo>
                    <a:lnTo>
                      <a:pt x="5474" y="6324"/>
                    </a:lnTo>
                    <a:lnTo>
                      <a:pt x="5479" y="6321"/>
                    </a:lnTo>
                    <a:close/>
                    <a:moveTo>
                      <a:pt x="5441" y="6401"/>
                    </a:moveTo>
                    <a:lnTo>
                      <a:pt x="5441" y="6402"/>
                    </a:lnTo>
                    <a:lnTo>
                      <a:pt x="5441" y="6401"/>
                    </a:lnTo>
                    <a:close/>
                    <a:moveTo>
                      <a:pt x="800" y="5225"/>
                    </a:moveTo>
                    <a:lnTo>
                      <a:pt x="882" y="5226"/>
                    </a:lnTo>
                    <a:lnTo>
                      <a:pt x="964" y="5229"/>
                    </a:lnTo>
                    <a:lnTo>
                      <a:pt x="1045" y="5234"/>
                    </a:lnTo>
                    <a:lnTo>
                      <a:pt x="1128" y="5241"/>
                    </a:lnTo>
                    <a:lnTo>
                      <a:pt x="1211" y="5250"/>
                    </a:lnTo>
                    <a:lnTo>
                      <a:pt x="1294" y="5261"/>
                    </a:lnTo>
                    <a:lnTo>
                      <a:pt x="1378" y="5274"/>
                    </a:lnTo>
                    <a:lnTo>
                      <a:pt x="1462" y="5289"/>
                    </a:lnTo>
                    <a:lnTo>
                      <a:pt x="1547" y="5307"/>
                    </a:lnTo>
                    <a:lnTo>
                      <a:pt x="1631" y="5327"/>
                    </a:lnTo>
                    <a:lnTo>
                      <a:pt x="1716" y="5348"/>
                    </a:lnTo>
                    <a:lnTo>
                      <a:pt x="1802" y="5371"/>
                    </a:lnTo>
                    <a:lnTo>
                      <a:pt x="1888" y="5397"/>
                    </a:lnTo>
                    <a:lnTo>
                      <a:pt x="1973" y="5424"/>
                    </a:lnTo>
                    <a:lnTo>
                      <a:pt x="2060" y="5453"/>
                    </a:lnTo>
                    <a:lnTo>
                      <a:pt x="2146" y="5485"/>
                    </a:lnTo>
                    <a:lnTo>
                      <a:pt x="2192" y="5504"/>
                    </a:lnTo>
                    <a:lnTo>
                      <a:pt x="2237" y="5523"/>
                    </a:lnTo>
                    <a:lnTo>
                      <a:pt x="2283" y="5544"/>
                    </a:lnTo>
                    <a:lnTo>
                      <a:pt x="2328" y="5565"/>
                    </a:lnTo>
                    <a:lnTo>
                      <a:pt x="2373" y="5587"/>
                    </a:lnTo>
                    <a:lnTo>
                      <a:pt x="2416" y="5609"/>
                    </a:lnTo>
                    <a:lnTo>
                      <a:pt x="2460" y="5631"/>
                    </a:lnTo>
                    <a:lnTo>
                      <a:pt x="2504" y="5653"/>
                    </a:lnTo>
                    <a:lnTo>
                      <a:pt x="2550" y="5678"/>
                    </a:lnTo>
                    <a:lnTo>
                      <a:pt x="2597" y="5701"/>
                    </a:lnTo>
                    <a:lnTo>
                      <a:pt x="2642" y="5724"/>
                    </a:lnTo>
                    <a:lnTo>
                      <a:pt x="2687" y="5746"/>
                    </a:lnTo>
                    <a:lnTo>
                      <a:pt x="2733" y="5766"/>
                    </a:lnTo>
                    <a:lnTo>
                      <a:pt x="2779" y="5788"/>
                    </a:lnTo>
                    <a:lnTo>
                      <a:pt x="2824" y="5806"/>
                    </a:lnTo>
                    <a:lnTo>
                      <a:pt x="2871" y="5824"/>
                    </a:lnTo>
                    <a:lnTo>
                      <a:pt x="2911" y="5833"/>
                    </a:lnTo>
                    <a:lnTo>
                      <a:pt x="2953" y="5841"/>
                    </a:lnTo>
                    <a:lnTo>
                      <a:pt x="2994" y="5849"/>
                    </a:lnTo>
                    <a:lnTo>
                      <a:pt x="3035" y="5856"/>
                    </a:lnTo>
                    <a:lnTo>
                      <a:pt x="3120" y="5869"/>
                    </a:lnTo>
                    <a:lnTo>
                      <a:pt x="3207" y="5880"/>
                    </a:lnTo>
                    <a:lnTo>
                      <a:pt x="3295" y="5890"/>
                    </a:lnTo>
                    <a:lnTo>
                      <a:pt x="3385" y="5899"/>
                    </a:lnTo>
                    <a:lnTo>
                      <a:pt x="3477" y="5907"/>
                    </a:lnTo>
                    <a:lnTo>
                      <a:pt x="3570" y="5915"/>
                    </a:lnTo>
                    <a:lnTo>
                      <a:pt x="3657" y="5922"/>
                    </a:lnTo>
                    <a:lnTo>
                      <a:pt x="3743" y="5930"/>
                    </a:lnTo>
                    <a:lnTo>
                      <a:pt x="3831" y="5938"/>
                    </a:lnTo>
                    <a:lnTo>
                      <a:pt x="3919" y="5948"/>
                    </a:lnTo>
                    <a:lnTo>
                      <a:pt x="4007" y="5960"/>
                    </a:lnTo>
                    <a:lnTo>
                      <a:pt x="4094" y="5973"/>
                    </a:lnTo>
                    <a:lnTo>
                      <a:pt x="4139" y="5980"/>
                    </a:lnTo>
                    <a:lnTo>
                      <a:pt x="4183" y="5988"/>
                    </a:lnTo>
                    <a:lnTo>
                      <a:pt x="4226" y="5996"/>
                    </a:lnTo>
                    <a:lnTo>
                      <a:pt x="4271" y="6005"/>
                    </a:lnTo>
                    <a:lnTo>
                      <a:pt x="4418" y="6034"/>
                    </a:lnTo>
                    <a:lnTo>
                      <a:pt x="4451" y="6041"/>
                    </a:lnTo>
                    <a:lnTo>
                      <a:pt x="4486" y="6048"/>
                    </a:lnTo>
                    <a:lnTo>
                      <a:pt x="4519" y="6056"/>
                    </a:lnTo>
                    <a:lnTo>
                      <a:pt x="4553" y="6062"/>
                    </a:lnTo>
                    <a:lnTo>
                      <a:pt x="4586" y="6070"/>
                    </a:lnTo>
                    <a:lnTo>
                      <a:pt x="4620" y="6077"/>
                    </a:lnTo>
                    <a:lnTo>
                      <a:pt x="4654" y="6085"/>
                    </a:lnTo>
                    <a:lnTo>
                      <a:pt x="4687" y="6093"/>
                    </a:lnTo>
                    <a:lnTo>
                      <a:pt x="4736" y="6105"/>
                    </a:lnTo>
                    <a:lnTo>
                      <a:pt x="4782" y="6118"/>
                    </a:lnTo>
                    <a:lnTo>
                      <a:pt x="4828" y="6130"/>
                    </a:lnTo>
                    <a:lnTo>
                      <a:pt x="4873" y="6143"/>
                    </a:lnTo>
                    <a:lnTo>
                      <a:pt x="4915" y="6158"/>
                    </a:lnTo>
                    <a:lnTo>
                      <a:pt x="4958" y="6172"/>
                    </a:lnTo>
                    <a:lnTo>
                      <a:pt x="4998" y="6188"/>
                    </a:lnTo>
                    <a:lnTo>
                      <a:pt x="5037" y="6205"/>
                    </a:lnTo>
                    <a:lnTo>
                      <a:pt x="5076" y="6223"/>
                    </a:lnTo>
                    <a:lnTo>
                      <a:pt x="5113" y="6245"/>
                    </a:lnTo>
                    <a:lnTo>
                      <a:pt x="5131" y="6255"/>
                    </a:lnTo>
                    <a:lnTo>
                      <a:pt x="5149" y="6267"/>
                    </a:lnTo>
                    <a:lnTo>
                      <a:pt x="5167" y="6278"/>
                    </a:lnTo>
                    <a:lnTo>
                      <a:pt x="5186" y="6291"/>
                    </a:lnTo>
                    <a:lnTo>
                      <a:pt x="5203" y="6304"/>
                    </a:lnTo>
                    <a:lnTo>
                      <a:pt x="5220" y="6317"/>
                    </a:lnTo>
                    <a:lnTo>
                      <a:pt x="5237" y="6332"/>
                    </a:lnTo>
                    <a:lnTo>
                      <a:pt x="5254" y="6348"/>
                    </a:lnTo>
                    <a:lnTo>
                      <a:pt x="5271" y="6363"/>
                    </a:lnTo>
                    <a:lnTo>
                      <a:pt x="5287" y="6379"/>
                    </a:lnTo>
                    <a:lnTo>
                      <a:pt x="5304" y="6396"/>
                    </a:lnTo>
                    <a:lnTo>
                      <a:pt x="5321" y="6414"/>
                    </a:lnTo>
                    <a:lnTo>
                      <a:pt x="5325" y="6411"/>
                    </a:lnTo>
                    <a:lnTo>
                      <a:pt x="5350" y="6397"/>
                    </a:lnTo>
                    <a:lnTo>
                      <a:pt x="5375" y="6383"/>
                    </a:lnTo>
                    <a:lnTo>
                      <a:pt x="5399" y="6369"/>
                    </a:lnTo>
                    <a:lnTo>
                      <a:pt x="5425" y="6354"/>
                    </a:lnTo>
                    <a:lnTo>
                      <a:pt x="5414" y="6316"/>
                    </a:lnTo>
                    <a:lnTo>
                      <a:pt x="5405" y="6281"/>
                    </a:lnTo>
                    <a:lnTo>
                      <a:pt x="5397" y="6247"/>
                    </a:lnTo>
                    <a:lnTo>
                      <a:pt x="5391" y="6212"/>
                    </a:lnTo>
                    <a:lnTo>
                      <a:pt x="5385" y="6180"/>
                    </a:lnTo>
                    <a:lnTo>
                      <a:pt x="5380" y="6149"/>
                    </a:lnTo>
                    <a:lnTo>
                      <a:pt x="5376" y="6118"/>
                    </a:lnTo>
                    <a:lnTo>
                      <a:pt x="5373" y="6089"/>
                    </a:lnTo>
                    <a:lnTo>
                      <a:pt x="5369" y="6058"/>
                    </a:lnTo>
                    <a:lnTo>
                      <a:pt x="5364" y="6027"/>
                    </a:lnTo>
                    <a:lnTo>
                      <a:pt x="5360" y="5997"/>
                    </a:lnTo>
                    <a:lnTo>
                      <a:pt x="5354" y="5967"/>
                    </a:lnTo>
                    <a:lnTo>
                      <a:pt x="5348" y="5936"/>
                    </a:lnTo>
                    <a:lnTo>
                      <a:pt x="5341" y="5906"/>
                    </a:lnTo>
                    <a:lnTo>
                      <a:pt x="5332" y="5875"/>
                    </a:lnTo>
                    <a:lnTo>
                      <a:pt x="5321" y="5842"/>
                    </a:lnTo>
                    <a:lnTo>
                      <a:pt x="5284" y="5743"/>
                    </a:lnTo>
                    <a:lnTo>
                      <a:pt x="5363" y="5675"/>
                    </a:lnTo>
                    <a:lnTo>
                      <a:pt x="5403" y="5639"/>
                    </a:lnTo>
                    <a:lnTo>
                      <a:pt x="5443" y="5604"/>
                    </a:lnTo>
                    <a:lnTo>
                      <a:pt x="5481" y="5567"/>
                    </a:lnTo>
                    <a:lnTo>
                      <a:pt x="5518" y="5530"/>
                    </a:lnTo>
                    <a:lnTo>
                      <a:pt x="5556" y="5492"/>
                    </a:lnTo>
                    <a:lnTo>
                      <a:pt x="5592" y="5453"/>
                    </a:lnTo>
                    <a:lnTo>
                      <a:pt x="5628" y="5415"/>
                    </a:lnTo>
                    <a:lnTo>
                      <a:pt x="5663" y="5374"/>
                    </a:lnTo>
                    <a:lnTo>
                      <a:pt x="5732" y="5296"/>
                    </a:lnTo>
                    <a:lnTo>
                      <a:pt x="6405" y="5540"/>
                    </a:lnTo>
                    <a:lnTo>
                      <a:pt x="6438" y="5484"/>
                    </a:lnTo>
                    <a:lnTo>
                      <a:pt x="6470" y="5428"/>
                    </a:lnTo>
                    <a:lnTo>
                      <a:pt x="6502" y="5372"/>
                    </a:lnTo>
                    <a:lnTo>
                      <a:pt x="6533" y="5317"/>
                    </a:lnTo>
                    <a:lnTo>
                      <a:pt x="6564" y="5262"/>
                    </a:lnTo>
                    <a:lnTo>
                      <a:pt x="6595" y="5209"/>
                    </a:lnTo>
                    <a:lnTo>
                      <a:pt x="6627" y="5154"/>
                    </a:lnTo>
                    <a:lnTo>
                      <a:pt x="6657" y="5100"/>
                    </a:lnTo>
                    <a:lnTo>
                      <a:pt x="6109" y="4639"/>
                    </a:lnTo>
                    <a:lnTo>
                      <a:pt x="6145" y="4540"/>
                    </a:lnTo>
                    <a:lnTo>
                      <a:pt x="6161" y="4491"/>
                    </a:lnTo>
                    <a:lnTo>
                      <a:pt x="6176" y="4442"/>
                    </a:lnTo>
                    <a:lnTo>
                      <a:pt x="6191" y="4392"/>
                    </a:lnTo>
                    <a:lnTo>
                      <a:pt x="6205" y="4342"/>
                    </a:lnTo>
                    <a:lnTo>
                      <a:pt x="6218" y="4290"/>
                    </a:lnTo>
                    <a:lnTo>
                      <a:pt x="6231" y="4237"/>
                    </a:lnTo>
                    <a:lnTo>
                      <a:pt x="6242" y="4185"/>
                    </a:lnTo>
                    <a:lnTo>
                      <a:pt x="6254" y="4131"/>
                    </a:lnTo>
                    <a:lnTo>
                      <a:pt x="6274" y="4029"/>
                    </a:lnTo>
                    <a:lnTo>
                      <a:pt x="6376" y="4011"/>
                    </a:lnTo>
                    <a:lnTo>
                      <a:pt x="6416" y="4003"/>
                    </a:lnTo>
                    <a:lnTo>
                      <a:pt x="6456" y="3996"/>
                    </a:lnTo>
                    <a:lnTo>
                      <a:pt x="6497" y="3989"/>
                    </a:lnTo>
                    <a:lnTo>
                      <a:pt x="6537" y="3982"/>
                    </a:lnTo>
                    <a:lnTo>
                      <a:pt x="6577" y="3975"/>
                    </a:lnTo>
                    <a:lnTo>
                      <a:pt x="6618" y="3968"/>
                    </a:lnTo>
                    <a:lnTo>
                      <a:pt x="6658" y="3961"/>
                    </a:lnTo>
                    <a:lnTo>
                      <a:pt x="6698" y="3952"/>
                    </a:lnTo>
                    <a:lnTo>
                      <a:pt x="6734" y="3947"/>
                    </a:lnTo>
                    <a:lnTo>
                      <a:pt x="6769" y="3941"/>
                    </a:lnTo>
                    <a:lnTo>
                      <a:pt x="6804" y="3935"/>
                    </a:lnTo>
                    <a:lnTo>
                      <a:pt x="6839" y="3929"/>
                    </a:lnTo>
                    <a:lnTo>
                      <a:pt x="6874" y="3922"/>
                    </a:lnTo>
                    <a:lnTo>
                      <a:pt x="6909" y="3916"/>
                    </a:lnTo>
                    <a:lnTo>
                      <a:pt x="6943" y="3910"/>
                    </a:lnTo>
                    <a:lnTo>
                      <a:pt x="6979" y="3904"/>
                    </a:lnTo>
                    <a:lnTo>
                      <a:pt x="6979" y="3854"/>
                    </a:lnTo>
                    <a:lnTo>
                      <a:pt x="6979" y="3806"/>
                    </a:lnTo>
                    <a:lnTo>
                      <a:pt x="6979" y="3759"/>
                    </a:lnTo>
                    <a:lnTo>
                      <a:pt x="6979" y="3713"/>
                    </a:lnTo>
                    <a:lnTo>
                      <a:pt x="6979" y="3667"/>
                    </a:lnTo>
                    <a:lnTo>
                      <a:pt x="6978" y="3622"/>
                    </a:lnTo>
                    <a:lnTo>
                      <a:pt x="6978" y="3577"/>
                    </a:lnTo>
                    <a:lnTo>
                      <a:pt x="6978" y="3533"/>
                    </a:lnTo>
                    <a:lnTo>
                      <a:pt x="6978" y="3380"/>
                    </a:lnTo>
                    <a:lnTo>
                      <a:pt x="6274" y="3270"/>
                    </a:lnTo>
                    <a:lnTo>
                      <a:pt x="6254" y="3167"/>
                    </a:lnTo>
                    <a:lnTo>
                      <a:pt x="6243" y="3113"/>
                    </a:lnTo>
                    <a:lnTo>
                      <a:pt x="6231" y="3060"/>
                    </a:lnTo>
                    <a:lnTo>
                      <a:pt x="6219" y="3007"/>
                    </a:lnTo>
                    <a:lnTo>
                      <a:pt x="6206" y="2957"/>
                    </a:lnTo>
                    <a:lnTo>
                      <a:pt x="6192" y="2907"/>
                    </a:lnTo>
                    <a:lnTo>
                      <a:pt x="6177" y="2859"/>
                    </a:lnTo>
                    <a:lnTo>
                      <a:pt x="6161" y="2811"/>
                    </a:lnTo>
                    <a:lnTo>
                      <a:pt x="6145" y="2765"/>
                    </a:lnTo>
                    <a:lnTo>
                      <a:pt x="6108" y="2667"/>
                    </a:lnTo>
                    <a:lnTo>
                      <a:pt x="6187" y="2598"/>
                    </a:lnTo>
                    <a:lnTo>
                      <a:pt x="6221" y="2567"/>
                    </a:lnTo>
                    <a:lnTo>
                      <a:pt x="6257" y="2537"/>
                    </a:lnTo>
                    <a:lnTo>
                      <a:pt x="6291" y="2507"/>
                    </a:lnTo>
                    <a:lnTo>
                      <a:pt x="6326" y="2477"/>
                    </a:lnTo>
                    <a:lnTo>
                      <a:pt x="6361" y="2448"/>
                    </a:lnTo>
                    <a:lnTo>
                      <a:pt x="6397" y="2417"/>
                    </a:lnTo>
                    <a:lnTo>
                      <a:pt x="6432" y="2388"/>
                    </a:lnTo>
                    <a:lnTo>
                      <a:pt x="6468" y="2358"/>
                    </a:lnTo>
                    <a:lnTo>
                      <a:pt x="6492" y="2338"/>
                    </a:lnTo>
                    <a:lnTo>
                      <a:pt x="6516" y="2318"/>
                    </a:lnTo>
                    <a:lnTo>
                      <a:pt x="6539" y="2298"/>
                    </a:lnTo>
                    <a:lnTo>
                      <a:pt x="6563" y="2279"/>
                    </a:lnTo>
                    <a:lnTo>
                      <a:pt x="6586" y="2259"/>
                    </a:lnTo>
                    <a:lnTo>
                      <a:pt x="6611" y="2238"/>
                    </a:lnTo>
                    <a:lnTo>
                      <a:pt x="6634" y="2218"/>
                    </a:lnTo>
                    <a:lnTo>
                      <a:pt x="6658" y="2198"/>
                    </a:lnTo>
                    <a:lnTo>
                      <a:pt x="6405" y="1758"/>
                    </a:lnTo>
                    <a:lnTo>
                      <a:pt x="5731" y="2004"/>
                    </a:lnTo>
                    <a:lnTo>
                      <a:pt x="5663" y="1924"/>
                    </a:lnTo>
                    <a:lnTo>
                      <a:pt x="5628" y="1886"/>
                    </a:lnTo>
                    <a:lnTo>
                      <a:pt x="5594" y="1847"/>
                    </a:lnTo>
                    <a:lnTo>
                      <a:pt x="5558" y="1809"/>
                    </a:lnTo>
                    <a:lnTo>
                      <a:pt x="5521" y="1771"/>
                    </a:lnTo>
                    <a:lnTo>
                      <a:pt x="5483" y="1734"/>
                    </a:lnTo>
                    <a:lnTo>
                      <a:pt x="5445" y="1698"/>
                    </a:lnTo>
                    <a:lnTo>
                      <a:pt x="5404" y="1661"/>
                    </a:lnTo>
                    <a:lnTo>
                      <a:pt x="5364" y="1626"/>
                    </a:lnTo>
                    <a:lnTo>
                      <a:pt x="5285" y="1557"/>
                    </a:lnTo>
                    <a:lnTo>
                      <a:pt x="5529" y="881"/>
                    </a:lnTo>
                    <a:lnTo>
                      <a:pt x="5473" y="849"/>
                    </a:lnTo>
                    <a:lnTo>
                      <a:pt x="5417" y="816"/>
                    </a:lnTo>
                    <a:lnTo>
                      <a:pt x="5362" y="784"/>
                    </a:lnTo>
                    <a:lnTo>
                      <a:pt x="5307" y="753"/>
                    </a:lnTo>
                    <a:lnTo>
                      <a:pt x="5252" y="721"/>
                    </a:lnTo>
                    <a:lnTo>
                      <a:pt x="5198" y="690"/>
                    </a:lnTo>
                    <a:lnTo>
                      <a:pt x="5144" y="659"/>
                    </a:lnTo>
                    <a:lnTo>
                      <a:pt x="5090" y="628"/>
                    </a:lnTo>
                    <a:lnTo>
                      <a:pt x="4631" y="1177"/>
                    </a:lnTo>
                    <a:lnTo>
                      <a:pt x="4531" y="1143"/>
                    </a:lnTo>
                    <a:lnTo>
                      <a:pt x="4483" y="1126"/>
                    </a:lnTo>
                    <a:lnTo>
                      <a:pt x="4433" y="1111"/>
                    </a:lnTo>
                    <a:lnTo>
                      <a:pt x="4383" y="1095"/>
                    </a:lnTo>
                    <a:lnTo>
                      <a:pt x="4332" y="1081"/>
                    </a:lnTo>
                    <a:lnTo>
                      <a:pt x="4281" y="1068"/>
                    </a:lnTo>
                    <a:lnTo>
                      <a:pt x="4228" y="1055"/>
                    </a:lnTo>
                    <a:lnTo>
                      <a:pt x="4176" y="1044"/>
                    </a:lnTo>
                    <a:lnTo>
                      <a:pt x="4122" y="1033"/>
                    </a:lnTo>
                    <a:lnTo>
                      <a:pt x="4020" y="1014"/>
                    </a:lnTo>
                    <a:lnTo>
                      <a:pt x="3895" y="306"/>
                    </a:lnTo>
                    <a:lnTo>
                      <a:pt x="3691" y="307"/>
                    </a:lnTo>
                    <a:lnTo>
                      <a:pt x="3652" y="307"/>
                    </a:lnTo>
                    <a:lnTo>
                      <a:pt x="3615" y="307"/>
                    </a:lnTo>
                    <a:lnTo>
                      <a:pt x="3578" y="307"/>
                    </a:lnTo>
                    <a:lnTo>
                      <a:pt x="3540" y="307"/>
                    </a:lnTo>
                    <a:lnTo>
                      <a:pt x="3502" y="307"/>
                    </a:lnTo>
                    <a:lnTo>
                      <a:pt x="3464" y="307"/>
                    </a:lnTo>
                    <a:lnTo>
                      <a:pt x="3427" y="307"/>
                    </a:lnTo>
                    <a:lnTo>
                      <a:pt x="3389" y="308"/>
                    </a:lnTo>
                    <a:lnTo>
                      <a:pt x="3265" y="1014"/>
                    </a:lnTo>
                    <a:lnTo>
                      <a:pt x="3162" y="1033"/>
                    </a:lnTo>
                    <a:lnTo>
                      <a:pt x="3108" y="1044"/>
                    </a:lnTo>
                    <a:lnTo>
                      <a:pt x="3055" y="1055"/>
                    </a:lnTo>
                    <a:lnTo>
                      <a:pt x="3003" y="1068"/>
                    </a:lnTo>
                    <a:lnTo>
                      <a:pt x="2952" y="1081"/>
                    </a:lnTo>
                    <a:lnTo>
                      <a:pt x="2900" y="1095"/>
                    </a:lnTo>
                    <a:lnTo>
                      <a:pt x="2851" y="1110"/>
                    </a:lnTo>
                    <a:lnTo>
                      <a:pt x="2801" y="1126"/>
                    </a:lnTo>
                    <a:lnTo>
                      <a:pt x="2754" y="1142"/>
                    </a:lnTo>
                    <a:lnTo>
                      <a:pt x="2655" y="1176"/>
                    </a:lnTo>
                    <a:lnTo>
                      <a:pt x="2587" y="1096"/>
                    </a:lnTo>
                    <a:lnTo>
                      <a:pt x="2553" y="1056"/>
                    </a:lnTo>
                    <a:lnTo>
                      <a:pt x="2518" y="1015"/>
                    </a:lnTo>
                    <a:lnTo>
                      <a:pt x="2484" y="973"/>
                    </a:lnTo>
                    <a:lnTo>
                      <a:pt x="2449" y="932"/>
                    </a:lnTo>
                    <a:lnTo>
                      <a:pt x="2414" y="891"/>
                    </a:lnTo>
                    <a:lnTo>
                      <a:pt x="2380" y="850"/>
                    </a:lnTo>
                    <a:lnTo>
                      <a:pt x="2345" y="808"/>
                    </a:lnTo>
                    <a:lnTo>
                      <a:pt x="2311" y="767"/>
                    </a:lnTo>
                    <a:lnTo>
                      <a:pt x="2206" y="642"/>
                    </a:lnTo>
                    <a:lnTo>
                      <a:pt x="2200" y="635"/>
                    </a:lnTo>
                    <a:lnTo>
                      <a:pt x="2195" y="627"/>
                    </a:lnTo>
                    <a:lnTo>
                      <a:pt x="1755" y="882"/>
                    </a:lnTo>
                    <a:lnTo>
                      <a:pt x="1782" y="954"/>
                    </a:lnTo>
                    <a:lnTo>
                      <a:pt x="1808" y="1026"/>
                    </a:lnTo>
                    <a:lnTo>
                      <a:pt x="1833" y="1095"/>
                    </a:lnTo>
                    <a:lnTo>
                      <a:pt x="1858" y="1164"/>
                    </a:lnTo>
                    <a:lnTo>
                      <a:pt x="1882" y="1233"/>
                    </a:lnTo>
                    <a:lnTo>
                      <a:pt x="1907" y="1301"/>
                    </a:lnTo>
                    <a:lnTo>
                      <a:pt x="1931" y="1367"/>
                    </a:lnTo>
                    <a:lnTo>
                      <a:pt x="1955" y="1435"/>
                    </a:lnTo>
                    <a:lnTo>
                      <a:pt x="1990" y="1533"/>
                    </a:lnTo>
                    <a:lnTo>
                      <a:pt x="1920" y="1625"/>
                    </a:lnTo>
                    <a:lnTo>
                      <a:pt x="1879" y="1661"/>
                    </a:lnTo>
                    <a:lnTo>
                      <a:pt x="1839" y="1698"/>
                    </a:lnTo>
                    <a:lnTo>
                      <a:pt x="1800" y="1735"/>
                    </a:lnTo>
                    <a:lnTo>
                      <a:pt x="1762" y="1772"/>
                    </a:lnTo>
                    <a:lnTo>
                      <a:pt x="1726" y="1810"/>
                    </a:lnTo>
                    <a:lnTo>
                      <a:pt x="1691" y="1847"/>
                    </a:lnTo>
                    <a:lnTo>
                      <a:pt x="1657" y="1885"/>
                    </a:lnTo>
                    <a:lnTo>
                      <a:pt x="1623" y="1922"/>
                    </a:lnTo>
                    <a:lnTo>
                      <a:pt x="1556" y="2002"/>
                    </a:lnTo>
                    <a:lnTo>
                      <a:pt x="1457" y="1968"/>
                    </a:lnTo>
                    <a:lnTo>
                      <a:pt x="1418" y="1953"/>
                    </a:lnTo>
                    <a:lnTo>
                      <a:pt x="1378" y="1939"/>
                    </a:lnTo>
                    <a:lnTo>
                      <a:pt x="1338" y="1925"/>
                    </a:lnTo>
                    <a:lnTo>
                      <a:pt x="1299" y="1911"/>
                    </a:lnTo>
                    <a:lnTo>
                      <a:pt x="1259" y="1897"/>
                    </a:lnTo>
                    <a:lnTo>
                      <a:pt x="1220" y="1883"/>
                    </a:lnTo>
                    <a:lnTo>
                      <a:pt x="1180" y="1867"/>
                    </a:lnTo>
                    <a:lnTo>
                      <a:pt x="1140" y="1853"/>
                    </a:lnTo>
                    <a:lnTo>
                      <a:pt x="1108" y="1841"/>
                    </a:lnTo>
                    <a:lnTo>
                      <a:pt x="1076" y="1829"/>
                    </a:lnTo>
                    <a:lnTo>
                      <a:pt x="1042" y="1817"/>
                    </a:lnTo>
                    <a:lnTo>
                      <a:pt x="1010" y="1805"/>
                    </a:lnTo>
                    <a:lnTo>
                      <a:pt x="978" y="1794"/>
                    </a:lnTo>
                    <a:lnTo>
                      <a:pt x="945" y="1782"/>
                    </a:lnTo>
                    <a:lnTo>
                      <a:pt x="912" y="1770"/>
                    </a:lnTo>
                    <a:lnTo>
                      <a:pt x="879" y="1759"/>
                    </a:lnTo>
                    <a:lnTo>
                      <a:pt x="854" y="1804"/>
                    </a:lnTo>
                    <a:lnTo>
                      <a:pt x="825" y="1852"/>
                    </a:lnTo>
                    <a:lnTo>
                      <a:pt x="796" y="1902"/>
                    </a:lnTo>
                    <a:lnTo>
                      <a:pt x="768" y="1951"/>
                    </a:lnTo>
                    <a:lnTo>
                      <a:pt x="740" y="2001"/>
                    </a:lnTo>
                    <a:lnTo>
                      <a:pt x="712" y="2050"/>
                    </a:lnTo>
                    <a:lnTo>
                      <a:pt x="683" y="2100"/>
                    </a:lnTo>
                    <a:lnTo>
                      <a:pt x="655" y="2149"/>
                    </a:lnTo>
                    <a:lnTo>
                      <a:pt x="627" y="2199"/>
                    </a:lnTo>
                    <a:lnTo>
                      <a:pt x="796" y="2340"/>
                    </a:lnTo>
                    <a:lnTo>
                      <a:pt x="834" y="2372"/>
                    </a:lnTo>
                    <a:lnTo>
                      <a:pt x="871" y="2403"/>
                    </a:lnTo>
                    <a:lnTo>
                      <a:pt x="908" y="2435"/>
                    </a:lnTo>
                    <a:lnTo>
                      <a:pt x="946" y="2467"/>
                    </a:lnTo>
                    <a:lnTo>
                      <a:pt x="983" y="2498"/>
                    </a:lnTo>
                    <a:lnTo>
                      <a:pt x="1020" y="2529"/>
                    </a:lnTo>
                    <a:lnTo>
                      <a:pt x="1057" y="2562"/>
                    </a:lnTo>
                    <a:lnTo>
                      <a:pt x="1095" y="2593"/>
                    </a:lnTo>
                    <a:lnTo>
                      <a:pt x="1174" y="2662"/>
                    </a:lnTo>
                    <a:lnTo>
                      <a:pt x="1139" y="2760"/>
                    </a:lnTo>
                    <a:lnTo>
                      <a:pt x="1123" y="2808"/>
                    </a:lnTo>
                    <a:lnTo>
                      <a:pt x="1108" y="2858"/>
                    </a:lnTo>
                    <a:lnTo>
                      <a:pt x="1093" y="2908"/>
                    </a:lnTo>
                    <a:lnTo>
                      <a:pt x="1079" y="2960"/>
                    </a:lnTo>
                    <a:lnTo>
                      <a:pt x="1066" y="3011"/>
                    </a:lnTo>
                    <a:lnTo>
                      <a:pt x="1053" y="3063"/>
                    </a:lnTo>
                    <a:lnTo>
                      <a:pt x="1042" y="3115"/>
                    </a:lnTo>
                    <a:lnTo>
                      <a:pt x="1032" y="3167"/>
                    </a:lnTo>
                    <a:lnTo>
                      <a:pt x="1012" y="3271"/>
                    </a:lnTo>
                    <a:lnTo>
                      <a:pt x="307" y="3396"/>
                    </a:lnTo>
                    <a:lnTo>
                      <a:pt x="306" y="3433"/>
                    </a:lnTo>
                    <a:lnTo>
                      <a:pt x="306" y="3471"/>
                    </a:lnTo>
                    <a:lnTo>
                      <a:pt x="306" y="3509"/>
                    </a:lnTo>
                    <a:lnTo>
                      <a:pt x="306" y="3546"/>
                    </a:lnTo>
                    <a:lnTo>
                      <a:pt x="306" y="3584"/>
                    </a:lnTo>
                    <a:lnTo>
                      <a:pt x="306" y="3621"/>
                    </a:lnTo>
                    <a:lnTo>
                      <a:pt x="306" y="3659"/>
                    </a:lnTo>
                    <a:lnTo>
                      <a:pt x="307" y="3697"/>
                    </a:lnTo>
                    <a:lnTo>
                      <a:pt x="307" y="3918"/>
                    </a:lnTo>
                    <a:lnTo>
                      <a:pt x="1013" y="4029"/>
                    </a:lnTo>
                    <a:lnTo>
                      <a:pt x="1032" y="4132"/>
                    </a:lnTo>
                    <a:lnTo>
                      <a:pt x="1042" y="4185"/>
                    </a:lnTo>
                    <a:lnTo>
                      <a:pt x="1053" y="4236"/>
                    </a:lnTo>
                    <a:lnTo>
                      <a:pt x="1066" y="4288"/>
                    </a:lnTo>
                    <a:lnTo>
                      <a:pt x="1079" y="4339"/>
                    </a:lnTo>
                    <a:lnTo>
                      <a:pt x="1093" y="4390"/>
                    </a:lnTo>
                    <a:lnTo>
                      <a:pt x="1107" y="4441"/>
                    </a:lnTo>
                    <a:lnTo>
                      <a:pt x="1123" y="4490"/>
                    </a:lnTo>
                    <a:lnTo>
                      <a:pt x="1140" y="4540"/>
                    </a:lnTo>
                    <a:lnTo>
                      <a:pt x="1175" y="4639"/>
                    </a:lnTo>
                    <a:lnTo>
                      <a:pt x="627" y="5100"/>
                    </a:lnTo>
                    <a:lnTo>
                      <a:pt x="641" y="5126"/>
                    </a:lnTo>
                    <a:lnTo>
                      <a:pt x="655" y="5151"/>
                    </a:lnTo>
                    <a:lnTo>
                      <a:pt x="669" y="5175"/>
                    </a:lnTo>
                    <a:lnTo>
                      <a:pt x="683" y="5200"/>
                    </a:lnTo>
                    <a:lnTo>
                      <a:pt x="691" y="5213"/>
                    </a:lnTo>
                    <a:lnTo>
                      <a:pt x="699" y="5227"/>
                    </a:lnTo>
                    <a:lnTo>
                      <a:pt x="725" y="5226"/>
                    </a:lnTo>
                    <a:lnTo>
                      <a:pt x="750" y="5225"/>
                    </a:lnTo>
                    <a:lnTo>
                      <a:pt x="775" y="5225"/>
                    </a:lnTo>
                    <a:lnTo>
                      <a:pt x="800" y="5225"/>
                    </a:lnTo>
                    <a:close/>
                    <a:moveTo>
                      <a:pt x="5237" y="6817"/>
                    </a:moveTo>
                    <a:lnTo>
                      <a:pt x="5155" y="6698"/>
                    </a:lnTo>
                    <a:lnTo>
                      <a:pt x="5143" y="6680"/>
                    </a:lnTo>
                    <a:lnTo>
                      <a:pt x="5130" y="6663"/>
                    </a:lnTo>
                    <a:lnTo>
                      <a:pt x="5117" y="6646"/>
                    </a:lnTo>
                    <a:lnTo>
                      <a:pt x="5104" y="6630"/>
                    </a:lnTo>
                    <a:lnTo>
                      <a:pt x="5091" y="6615"/>
                    </a:lnTo>
                    <a:lnTo>
                      <a:pt x="5077" y="6601"/>
                    </a:lnTo>
                    <a:lnTo>
                      <a:pt x="5063" y="6587"/>
                    </a:lnTo>
                    <a:lnTo>
                      <a:pt x="5049" y="6574"/>
                    </a:lnTo>
                    <a:lnTo>
                      <a:pt x="5036" y="6562"/>
                    </a:lnTo>
                    <a:lnTo>
                      <a:pt x="5022" y="6551"/>
                    </a:lnTo>
                    <a:lnTo>
                      <a:pt x="5007" y="6540"/>
                    </a:lnTo>
                    <a:lnTo>
                      <a:pt x="4993" y="6530"/>
                    </a:lnTo>
                    <a:lnTo>
                      <a:pt x="4978" y="6519"/>
                    </a:lnTo>
                    <a:lnTo>
                      <a:pt x="4963" y="6510"/>
                    </a:lnTo>
                    <a:lnTo>
                      <a:pt x="4946" y="6501"/>
                    </a:lnTo>
                    <a:lnTo>
                      <a:pt x="4931" y="6493"/>
                    </a:lnTo>
                    <a:lnTo>
                      <a:pt x="4898" y="6477"/>
                    </a:lnTo>
                    <a:lnTo>
                      <a:pt x="4864" y="6463"/>
                    </a:lnTo>
                    <a:lnTo>
                      <a:pt x="4827" y="6450"/>
                    </a:lnTo>
                    <a:lnTo>
                      <a:pt x="4789" y="6437"/>
                    </a:lnTo>
                    <a:lnTo>
                      <a:pt x="4748" y="6424"/>
                    </a:lnTo>
                    <a:lnTo>
                      <a:pt x="4705" y="6413"/>
                    </a:lnTo>
                    <a:lnTo>
                      <a:pt x="4660" y="6401"/>
                    </a:lnTo>
                    <a:lnTo>
                      <a:pt x="4613" y="6390"/>
                    </a:lnTo>
                    <a:lnTo>
                      <a:pt x="4580" y="6382"/>
                    </a:lnTo>
                    <a:lnTo>
                      <a:pt x="4549" y="6374"/>
                    </a:lnTo>
                    <a:lnTo>
                      <a:pt x="4517" y="6367"/>
                    </a:lnTo>
                    <a:lnTo>
                      <a:pt x="4486" y="6360"/>
                    </a:lnTo>
                    <a:lnTo>
                      <a:pt x="4453" y="6354"/>
                    </a:lnTo>
                    <a:lnTo>
                      <a:pt x="4422" y="6347"/>
                    </a:lnTo>
                    <a:lnTo>
                      <a:pt x="4390" y="6341"/>
                    </a:lnTo>
                    <a:lnTo>
                      <a:pt x="4358" y="6334"/>
                    </a:lnTo>
                    <a:lnTo>
                      <a:pt x="4206" y="6304"/>
                    </a:lnTo>
                    <a:lnTo>
                      <a:pt x="4166" y="6295"/>
                    </a:lnTo>
                    <a:lnTo>
                      <a:pt x="4126" y="6288"/>
                    </a:lnTo>
                    <a:lnTo>
                      <a:pt x="4085" y="6281"/>
                    </a:lnTo>
                    <a:lnTo>
                      <a:pt x="4045" y="6274"/>
                    </a:lnTo>
                    <a:lnTo>
                      <a:pt x="3963" y="6262"/>
                    </a:lnTo>
                    <a:lnTo>
                      <a:pt x="3881" y="6252"/>
                    </a:lnTo>
                    <a:lnTo>
                      <a:pt x="3799" y="6242"/>
                    </a:lnTo>
                    <a:lnTo>
                      <a:pt x="3715" y="6234"/>
                    </a:lnTo>
                    <a:lnTo>
                      <a:pt x="3630" y="6226"/>
                    </a:lnTo>
                    <a:lnTo>
                      <a:pt x="3545" y="6219"/>
                    </a:lnTo>
                    <a:lnTo>
                      <a:pt x="3497" y="6215"/>
                    </a:lnTo>
                    <a:lnTo>
                      <a:pt x="3450" y="6211"/>
                    </a:lnTo>
                    <a:lnTo>
                      <a:pt x="3402" y="6207"/>
                    </a:lnTo>
                    <a:lnTo>
                      <a:pt x="3355" y="6203"/>
                    </a:lnTo>
                    <a:lnTo>
                      <a:pt x="3308" y="6198"/>
                    </a:lnTo>
                    <a:lnTo>
                      <a:pt x="3260" y="6193"/>
                    </a:lnTo>
                    <a:lnTo>
                      <a:pt x="3213" y="6188"/>
                    </a:lnTo>
                    <a:lnTo>
                      <a:pt x="3165" y="6183"/>
                    </a:lnTo>
                    <a:lnTo>
                      <a:pt x="3117" y="6177"/>
                    </a:lnTo>
                    <a:lnTo>
                      <a:pt x="3070" y="6170"/>
                    </a:lnTo>
                    <a:lnTo>
                      <a:pt x="3022" y="6163"/>
                    </a:lnTo>
                    <a:lnTo>
                      <a:pt x="2974" y="6155"/>
                    </a:lnTo>
                    <a:lnTo>
                      <a:pt x="2926" y="6146"/>
                    </a:lnTo>
                    <a:lnTo>
                      <a:pt x="2878" y="6137"/>
                    </a:lnTo>
                    <a:lnTo>
                      <a:pt x="2831" y="6127"/>
                    </a:lnTo>
                    <a:lnTo>
                      <a:pt x="2783" y="6116"/>
                    </a:lnTo>
                    <a:lnTo>
                      <a:pt x="2725" y="6094"/>
                    </a:lnTo>
                    <a:lnTo>
                      <a:pt x="2668" y="6072"/>
                    </a:lnTo>
                    <a:lnTo>
                      <a:pt x="2615" y="6048"/>
                    </a:lnTo>
                    <a:lnTo>
                      <a:pt x="2562" y="6024"/>
                    </a:lnTo>
                    <a:lnTo>
                      <a:pt x="2512" y="6000"/>
                    </a:lnTo>
                    <a:lnTo>
                      <a:pt x="2461" y="5975"/>
                    </a:lnTo>
                    <a:lnTo>
                      <a:pt x="2413" y="5950"/>
                    </a:lnTo>
                    <a:lnTo>
                      <a:pt x="2365" y="5926"/>
                    </a:lnTo>
                    <a:lnTo>
                      <a:pt x="2324" y="5905"/>
                    </a:lnTo>
                    <a:lnTo>
                      <a:pt x="2284" y="5884"/>
                    </a:lnTo>
                    <a:lnTo>
                      <a:pt x="2244" y="5864"/>
                    </a:lnTo>
                    <a:lnTo>
                      <a:pt x="2202" y="5843"/>
                    </a:lnTo>
                    <a:lnTo>
                      <a:pt x="2162" y="5824"/>
                    </a:lnTo>
                    <a:lnTo>
                      <a:pt x="2120" y="5805"/>
                    </a:lnTo>
                    <a:lnTo>
                      <a:pt x="2078" y="5787"/>
                    </a:lnTo>
                    <a:lnTo>
                      <a:pt x="2037" y="5770"/>
                    </a:lnTo>
                    <a:lnTo>
                      <a:pt x="1990" y="5753"/>
                    </a:lnTo>
                    <a:lnTo>
                      <a:pt x="1945" y="5737"/>
                    </a:lnTo>
                    <a:lnTo>
                      <a:pt x="1900" y="5721"/>
                    </a:lnTo>
                    <a:lnTo>
                      <a:pt x="1854" y="5706"/>
                    </a:lnTo>
                    <a:lnTo>
                      <a:pt x="1808" y="5692"/>
                    </a:lnTo>
                    <a:lnTo>
                      <a:pt x="1762" y="5678"/>
                    </a:lnTo>
                    <a:lnTo>
                      <a:pt x="1717" y="5664"/>
                    </a:lnTo>
                    <a:lnTo>
                      <a:pt x="1673" y="5652"/>
                    </a:lnTo>
                    <a:lnTo>
                      <a:pt x="1627" y="5640"/>
                    </a:lnTo>
                    <a:lnTo>
                      <a:pt x="1582" y="5629"/>
                    </a:lnTo>
                    <a:lnTo>
                      <a:pt x="1538" y="5618"/>
                    </a:lnTo>
                    <a:lnTo>
                      <a:pt x="1492" y="5608"/>
                    </a:lnTo>
                    <a:lnTo>
                      <a:pt x="1448" y="5598"/>
                    </a:lnTo>
                    <a:lnTo>
                      <a:pt x="1403" y="5590"/>
                    </a:lnTo>
                    <a:lnTo>
                      <a:pt x="1359" y="5581"/>
                    </a:lnTo>
                    <a:lnTo>
                      <a:pt x="1314" y="5573"/>
                    </a:lnTo>
                    <a:lnTo>
                      <a:pt x="1270" y="5566"/>
                    </a:lnTo>
                    <a:lnTo>
                      <a:pt x="1226" y="5559"/>
                    </a:lnTo>
                    <a:lnTo>
                      <a:pt x="1182" y="5554"/>
                    </a:lnTo>
                    <a:lnTo>
                      <a:pt x="1138" y="5548"/>
                    </a:lnTo>
                    <a:lnTo>
                      <a:pt x="1094" y="5544"/>
                    </a:lnTo>
                    <a:lnTo>
                      <a:pt x="1050" y="5540"/>
                    </a:lnTo>
                    <a:lnTo>
                      <a:pt x="1007" y="5537"/>
                    </a:lnTo>
                    <a:lnTo>
                      <a:pt x="964" y="5534"/>
                    </a:lnTo>
                    <a:lnTo>
                      <a:pt x="921" y="5532"/>
                    </a:lnTo>
                    <a:lnTo>
                      <a:pt x="878" y="5531"/>
                    </a:lnTo>
                    <a:lnTo>
                      <a:pt x="835" y="5530"/>
                    </a:lnTo>
                    <a:lnTo>
                      <a:pt x="792" y="5530"/>
                    </a:lnTo>
                    <a:lnTo>
                      <a:pt x="750" y="5530"/>
                    </a:lnTo>
                    <a:lnTo>
                      <a:pt x="707" y="5531"/>
                    </a:lnTo>
                    <a:lnTo>
                      <a:pt x="665" y="5533"/>
                    </a:lnTo>
                    <a:lnTo>
                      <a:pt x="624" y="5536"/>
                    </a:lnTo>
                    <a:lnTo>
                      <a:pt x="527" y="5542"/>
                    </a:lnTo>
                    <a:lnTo>
                      <a:pt x="422" y="5355"/>
                    </a:lnTo>
                    <a:lnTo>
                      <a:pt x="409" y="5333"/>
                    </a:lnTo>
                    <a:lnTo>
                      <a:pt x="396" y="5311"/>
                    </a:lnTo>
                    <a:lnTo>
                      <a:pt x="383" y="5288"/>
                    </a:lnTo>
                    <a:lnTo>
                      <a:pt x="370" y="5266"/>
                    </a:lnTo>
                    <a:lnTo>
                      <a:pt x="358" y="5243"/>
                    </a:lnTo>
                    <a:lnTo>
                      <a:pt x="344" y="5221"/>
                    </a:lnTo>
                    <a:lnTo>
                      <a:pt x="332" y="5198"/>
                    </a:lnTo>
                    <a:lnTo>
                      <a:pt x="321" y="5175"/>
                    </a:lnTo>
                    <a:lnTo>
                      <a:pt x="317" y="5166"/>
                    </a:lnTo>
                    <a:lnTo>
                      <a:pt x="312" y="5156"/>
                    </a:lnTo>
                    <a:lnTo>
                      <a:pt x="308" y="5144"/>
                    </a:lnTo>
                    <a:lnTo>
                      <a:pt x="304" y="5131"/>
                    </a:lnTo>
                    <a:lnTo>
                      <a:pt x="301" y="5116"/>
                    </a:lnTo>
                    <a:lnTo>
                      <a:pt x="299" y="5099"/>
                    </a:lnTo>
                    <a:lnTo>
                      <a:pt x="299" y="5082"/>
                    </a:lnTo>
                    <a:lnTo>
                      <a:pt x="300" y="5063"/>
                    </a:lnTo>
                    <a:lnTo>
                      <a:pt x="301" y="5054"/>
                    </a:lnTo>
                    <a:lnTo>
                      <a:pt x="303" y="5044"/>
                    </a:lnTo>
                    <a:lnTo>
                      <a:pt x="305" y="5034"/>
                    </a:lnTo>
                    <a:lnTo>
                      <a:pt x="308" y="5024"/>
                    </a:lnTo>
                    <a:lnTo>
                      <a:pt x="311" y="5014"/>
                    </a:lnTo>
                    <a:lnTo>
                      <a:pt x="316" y="5002"/>
                    </a:lnTo>
                    <a:lnTo>
                      <a:pt x="321" y="4991"/>
                    </a:lnTo>
                    <a:lnTo>
                      <a:pt x="326" y="4981"/>
                    </a:lnTo>
                    <a:lnTo>
                      <a:pt x="333" y="4970"/>
                    </a:lnTo>
                    <a:lnTo>
                      <a:pt x="340" y="4959"/>
                    </a:lnTo>
                    <a:lnTo>
                      <a:pt x="348" y="4947"/>
                    </a:lnTo>
                    <a:lnTo>
                      <a:pt x="358" y="4936"/>
                    </a:lnTo>
                    <a:lnTo>
                      <a:pt x="369" y="4925"/>
                    </a:lnTo>
                    <a:lnTo>
                      <a:pt x="380" y="4913"/>
                    </a:lnTo>
                    <a:lnTo>
                      <a:pt x="392" y="4901"/>
                    </a:lnTo>
                    <a:lnTo>
                      <a:pt x="405" y="4889"/>
                    </a:lnTo>
                    <a:lnTo>
                      <a:pt x="819" y="4541"/>
                    </a:lnTo>
                    <a:lnTo>
                      <a:pt x="809" y="4510"/>
                    </a:lnTo>
                    <a:lnTo>
                      <a:pt x="800" y="4479"/>
                    </a:lnTo>
                    <a:lnTo>
                      <a:pt x="792" y="4449"/>
                    </a:lnTo>
                    <a:lnTo>
                      <a:pt x="784" y="4417"/>
                    </a:lnTo>
                    <a:lnTo>
                      <a:pt x="776" y="4387"/>
                    </a:lnTo>
                    <a:lnTo>
                      <a:pt x="768" y="4356"/>
                    </a:lnTo>
                    <a:lnTo>
                      <a:pt x="761" y="4324"/>
                    </a:lnTo>
                    <a:lnTo>
                      <a:pt x="753" y="4293"/>
                    </a:lnTo>
                    <a:lnTo>
                      <a:pt x="217" y="4198"/>
                    </a:lnTo>
                    <a:lnTo>
                      <a:pt x="205" y="4197"/>
                    </a:lnTo>
                    <a:lnTo>
                      <a:pt x="193" y="4195"/>
                    </a:lnTo>
                    <a:lnTo>
                      <a:pt x="181" y="4192"/>
                    </a:lnTo>
                    <a:lnTo>
                      <a:pt x="170" y="4189"/>
                    </a:lnTo>
                    <a:lnTo>
                      <a:pt x="158" y="4185"/>
                    </a:lnTo>
                    <a:lnTo>
                      <a:pt x="146" y="4180"/>
                    </a:lnTo>
                    <a:lnTo>
                      <a:pt x="135" y="4175"/>
                    </a:lnTo>
                    <a:lnTo>
                      <a:pt x="124" y="4169"/>
                    </a:lnTo>
                    <a:lnTo>
                      <a:pt x="112" y="4163"/>
                    </a:lnTo>
                    <a:lnTo>
                      <a:pt x="101" y="4156"/>
                    </a:lnTo>
                    <a:lnTo>
                      <a:pt x="91" y="4147"/>
                    </a:lnTo>
                    <a:lnTo>
                      <a:pt x="80" y="4140"/>
                    </a:lnTo>
                    <a:lnTo>
                      <a:pt x="71" y="4131"/>
                    </a:lnTo>
                    <a:lnTo>
                      <a:pt x="62" y="4122"/>
                    </a:lnTo>
                    <a:lnTo>
                      <a:pt x="53" y="4113"/>
                    </a:lnTo>
                    <a:lnTo>
                      <a:pt x="45" y="4103"/>
                    </a:lnTo>
                    <a:lnTo>
                      <a:pt x="39" y="4094"/>
                    </a:lnTo>
                    <a:lnTo>
                      <a:pt x="33" y="4085"/>
                    </a:lnTo>
                    <a:lnTo>
                      <a:pt x="27" y="4076"/>
                    </a:lnTo>
                    <a:lnTo>
                      <a:pt x="22" y="4066"/>
                    </a:lnTo>
                    <a:lnTo>
                      <a:pt x="18" y="4055"/>
                    </a:lnTo>
                    <a:lnTo>
                      <a:pt x="14" y="4045"/>
                    </a:lnTo>
                    <a:lnTo>
                      <a:pt x="11" y="4035"/>
                    </a:lnTo>
                    <a:lnTo>
                      <a:pt x="8" y="4025"/>
                    </a:lnTo>
                    <a:lnTo>
                      <a:pt x="5" y="4015"/>
                    </a:lnTo>
                    <a:lnTo>
                      <a:pt x="3" y="4004"/>
                    </a:lnTo>
                    <a:lnTo>
                      <a:pt x="1" y="3993"/>
                    </a:lnTo>
                    <a:lnTo>
                      <a:pt x="0" y="3983"/>
                    </a:lnTo>
                    <a:lnTo>
                      <a:pt x="0" y="3972"/>
                    </a:lnTo>
                    <a:lnTo>
                      <a:pt x="1" y="3961"/>
                    </a:lnTo>
                    <a:lnTo>
                      <a:pt x="3" y="3949"/>
                    </a:lnTo>
                    <a:lnTo>
                      <a:pt x="4" y="3938"/>
                    </a:lnTo>
                    <a:lnTo>
                      <a:pt x="1" y="3698"/>
                    </a:lnTo>
                    <a:lnTo>
                      <a:pt x="1" y="3650"/>
                    </a:lnTo>
                    <a:lnTo>
                      <a:pt x="1" y="3603"/>
                    </a:lnTo>
                    <a:lnTo>
                      <a:pt x="1" y="3555"/>
                    </a:lnTo>
                    <a:lnTo>
                      <a:pt x="1" y="3508"/>
                    </a:lnTo>
                    <a:lnTo>
                      <a:pt x="1" y="3460"/>
                    </a:lnTo>
                    <a:lnTo>
                      <a:pt x="1" y="3413"/>
                    </a:lnTo>
                    <a:lnTo>
                      <a:pt x="3" y="3365"/>
                    </a:lnTo>
                    <a:lnTo>
                      <a:pt x="4" y="3318"/>
                    </a:lnTo>
                    <a:lnTo>
                      <a:pt x="5" y="3297"/>
                    </a:lnTo>
                    <a:lnTo>
                      <a:pt x="9" y="3276"/>
                    </a:lnTo>
                    <a:lnTo>
                      <a:pt x="14" y="3257"/>
                    </a:lnTo>
                    <a:lnTo>
                      <a:pt x="21" y="3238"/>
                    </a:lnTo>
                    <a:lnTo>
                      <a:pt x="29" y="3221"/>
                    </a:lnTo>
                    <a:lnTo>
                      <a:pt x="40" y="3204"/>
                    </a:lnTo>
                    <a:lnTo>
                      <a:pt x="52" y="3188"/>
                    </a:lnTo>
                    <a:lnTo>
                      <a:pt x="65" y="3173"/>
                    </a:lnTo>
                    <a:lnTo>
                      <a:pt x="80" y="3160"/>
                    </a:lnTo>
                    <a:lnTo>
                      <a:pt x="97" y="3148"/>
                    </a:lnTo>
                    <a:lnTo>
                      <a:pt x="114" y="3136"/>
                    </a:lnTo>
                    <a:lnTo>
                      <a:pt x="134" y="3127"/>
                    </a:lnTo>
                    <a:lnTo>
                      <a:pt x="155" y="3118"/>
                    </a:lnTo>
                    <a:lnTo>
                      <a:pt x="177" y="3111"/>
                    </a:lnTo>
                    <a:lnTo>
                      <a:pt x="199" y="3106"/>
                    </a:lnTo>
                    <a:lnTo>
                      <a:pt x="223" y="3101"/>
                    </a:lnTo>
                    <a:lnTo>
                      <a:pt x="753" y="3006"/>
                    </a:lnTo>
                    <a:lnTo>
                      <a:pt x="761" y="2975"/>
                    </a:lnTo>
                    <a:lnTo>
                      <a:pt x="768" y="2944"/>
                    </a:lnTo>
                    <a:lnTo>
                      <a:pt x="776" y="2912"/>
                    </a:lnTo>
                    <a:lnTo>
                      <a:pt x="784" y="2881"/>
                    </a:lnTo>
                    <a:lnTo>
                      <a:pt x="792" y="2851"/>
                    </a:lnTo>
                    <a:lnTo>
                      <a:pt x="801" y="2820"/>
                    </a:lnTo>
                    <a:lnTo>
                      <a:pt x="810" y="2789"/>
                    </a:lnTo>
                    <a:lnTo>
                      <a:pt x="819" y="2759"/>
                    </a:lnTo>
                    <a:lnTo>
                      <a:pt x="792" y="2736"/>
                    </a:lnTo>
                    <a:lnTo>
                      <a:pt x="765" y="2712"/>
                    </a:lnTo>
                    <a:lnTo>
                      <a:pt x="737" y="2690"/>
                    </a:lnTo>
                    <a:lnTo>
                      <a:pt x="710" y="2667"/>
                    </a:lnTo>
                    <a:lnTo>
                      <a:pt x="682" y="2644"/>
                    </a:lnTo>
                    <a:lnTo>
                      <a:pt x="655" y="2621"/>
                    </a:lnTo>
                    <a:lnTo>
                      <a:pt x="628" y="2598"/>
                    </a:lnTo>
                    <a:lnTo>
                      <a:pt x="601" y="2576"/>
                    </a:lnTo>
                    <a:lnTo>
                      <a:pt x="404" y="2410"/>
                    </a:lnTo>
                    <a:lnTo>
                      <a:pt x="392" y="2400"/>
                    </a:lnTo>
                    <a:lnTo>
                      <a:pt x="377" y="2386"/>
                    </a:lnTo>
                    <a:lnTo>
                      <a:pt x="369" y="2378"/>
                    </a:lnTo>
                    <a:lnTo>
                      <a:pt x="362" y="2369"/>
                    </a:lnTo>
                    <a:lnTo>
                      <a:pt x="353" y="2360"/>
                    </a:lnTo>
                    <a:lnTo>
                      <a:pt x="345" y="2350"/>
                    </a:lnTo>
                    <a:lnTo>
                      <a:pt x="337" y="2337"/>
                    </a:lnTo>
                    <a:lnTo>
                      <a:pt x="330" y="2326"/>
                    </a:lnTo>
                    <a:lnTo>
                      <a:pt x="323" y="2313"/>
                    </a:lnTo>
                    <a:lnTo>
                      <a:pt x="317" y="2299"/>
                    </a:lnTo>
                    <a:lnTo>
                      <a:pt x="312" y="2285"/>
                    </a:lnTo>
                    <a:lnTo>
                      <a:pt x="307" y="2270"/>
                    </a:lnTo>
                    <a:lnTo>
                      <a:pt x="304" y="2255"/>
                    </a:lnTo>
                    <a:lnTo>
                      <a:pt x="301" y="2237"/>
                    </a:lnTo>
                    <a:lnTo>
                      <a:pt x="300" y="2227"/>
                    </a:lnTo>
                    <a:lnTo>
                      <a:pt x="300" y="2216"/>
                    </a:lnTo>
                    <a:lnTo>
                      <a:pt x="300" y="2206"/>
                    </a:lnTo>
                    <a:lnTo>
                      <a:pt x="300" y="2195"/>
                    </a:lnTo>
                    <a:lnTo>
                      <a:pt x="301" y="2185"/>
                    </a:lnTo>
                    <a:lnTo>
                      <a:pt x="303" y="2175"/>
                    </a:lnTo>
                    <a:lnTo>
                      <a:pt x="305" y="2165"/>
                    </a:lnTo>
                    <a:lnTo>
                      <a:pt x="307" y="2155"/>
                    </a:lnTo>
                    <a:lnTo>
                      <a:pt x="311" y="2144"/>
                    </a:lnTo>
                    <a:lnTo>
                      <a:pt x="314" y="2134"/>
                    </a:lnTo>
                    <a:lnTo>
                      <a:pt x="318" y="2125"/>
                    </a:lnTo>
                    <a:lnTo>
                      <a:pt x="323" y="2115"/>
                    </a:lnTo>
                    <a:lnTo>
                      <a:pt x="328" y="2106"/>
                    </a:lnTo>
                    <a:lnTo>
                      <a:pt x="333" y="2097"/>
                    </a:lnTo>
                    <a:lnTo>
                      <a:pt x="339" y="2088"/>
                    </a:lnTo>
                    <a:lnTo>
                      <a:pt x="346" y="2080"/>
                    </a:lnTo>
                    <a:lnTo>
                      <a:pt x="374" y="2030"/>
                    </a:lnTo>
                    <a:lnTo>
                      <a:pt x="402" y="1979"/>
                    </a:lnTo>
                    <a:lnTo>
                      <a:pt x="431" y="1926"/>
                    </a:lnTo>
                    <a:lnTo>
                      <a:pt x="462" y="1873"/>
                    </a:lnTo>
                    <a:lnTo>
                      <a:pt x="494" y="1818"/>
                    </a:lnTo>
                    <a:lnTo>
                      <a:pt x="526" y="1762"/>
                    </a:lnTo>
                    <a:lnTo>
                      <a:pt x="558" y="1707"/>
                    </a:lnTo>
                    <a:lnTo>
                      <a:pt x="591" y="1650"/>
                    </a:lnTo>
                    <a:lnTo>
                      <a:pt x="644" y="1557"/>
                    </a:lnTo>
                    <a:lnTo>
                      <a:pt x="648" y="1548"/>
                    </a:lnTo>
                    <a:lnTo>
                      <a:pt x="652" y="1540"/>
                    </a:lnTo>
                    <a:lnTo>
                      <a:pt x="658" y="1531"/>
                    </a:lnTo>
                    <a:lnTo>
                      <a:pt x="663" y="1523"/>
                    </a:lnTo>
                    <a:lnTo>
                      <a:pt x="669" y="1515"/>
                    </a:lnTo>
                    <a:lnTo>
                      <a:pt x="675" y="1508"/>
                    </a:lnTo>
                    <a:lnTo>
                      <a:pt x="682" y="1501"/>
                    </a:lnTo>
                    <a:lnTo>
                      <a:pt x="690" y="1494"/>
                    </a:lnTo>
                    <a:lnTo>
                      <a:pt x="705" y="1480"/>
                    </a:lnTo>
                    <a:lnTo>
                      <a:pt x="723" y="1469"/>
                    </a:lnTo>
                    <a:lnTo>
                      <a:pt x="742" y="1459"/>
                    </a:lnTo>
                    <a:lnTo>
                      <a:pt x="761" y="1451"/>
                    </a:lnTo>
                    <a:lnTo>
                      <a:pt x="782" y="1444"/>
                    </a:lnTo>
                    <a:lnTo>
                      <a:pt x="802" y="1440"/>
                    </a:lnTo>
                    <a:lnTo>
                      <a:pt x="824" y="1437"/>
                    </a:lnTo>
                    <a:lnTo>
                      <a:pt x="847" y="1437"/>
                    </a:lnTo>
                    <a:lnTo>
                      <a:pt x="858" y="1437"/>
                    </a:lnTo>
                    <a:lnTo>
                      <a:pt x="870" y="1438"/>
                    </a:lnTo>
                    <a:lnTo>
                      <a:pt x="881" y="1439"/>
                    </a:lnTo>
                    <a:lnTo>
                      <a:pt x="892" y="1441"/>
                    </a:lnTo>
                    <a:lnTo>
                      <a:pt x="903" y="1444"/>
                    </a:lnTo>
                    <a:lnTo>
                      <a:pt x="914" y="1447"/>
                    </a:lnTo>
                    <a:lnTo>
                      <a:pt x="925" y="1451"/>
                    </a:lnTo>
                    <a:lnTo>
                      <a:pt x="936" y="1455"/>
                    </a:lnTo>
                    <a:lnTo>
                      <a:pt x="974" y="1468"/>
                    </a:lnTo>
                    <a:lnTo>
                      <a:pt x="1011" y="1481"/>
                    </a:lnTo>
                    <a:lnTo>
                      <a:pt x="1049" y="1495"/>
                    </a:lnTo>
                    <a:lnTo>
                      <a:pt x="1088" y="1509"/>
                    </a:lnTo>
                    <a:lnTo>
                      <a:pt x="1126" y="1523"/>
                    </a:lnTo>
                    <a:lnTo>
                      <a:pt x="1165" y="1537"/>
                    </a:lnTo>
                    <a:lnTo>
                      <a:pt x="1205" y="1552"/>
                    </a:lnTo>
                    <a:lnTo>
                      <a:pt x="1245" y="1566"/>
                    </a:lnTo>
                    <a:lnTo>
                      <a:pt x="1272" y="1576"/>
                    </a:lnTo>
                    <a:lnTo>
                      <a:pt x="1299" y="1587"/>
                    </a:lnTo>
                    <a:lnTo>
                      <a:pt x="1326" y="1596"/>
                    </a:lnTo>
                    <a:lnTo>
                      <a:pt x="1353" y="1606"/>
                    </a:lnTo>
                    <a:lnTo>
                      <a:pt x="1380" y="1616"/>
                    </a:lnTo>
                    <a:lnTo>
                      <a:pt x="1407" y="1626"/>
                    </a:lnTo>
                    <a:lnTo>
                      <a:pt x="1435" y="1635"/>
                    </a:lnTo>
                    <a:lnTo>
                      <a:pt x="1462" y="1645"/>
                    </a:lnTo>
                    <a:lnTo>
                      <a:pt x="1483" y="1622"/>
                    </a:lnTo>
                    <a:lnTo>
                      <a:pt x="1504" y="1600"/>
                    </a:lnTo>
                    <a:lnTo>
                      <a:pt x="1526" y="1576"/>
                    </a:lnTo>
                    <a:lnTo>
                      <a:pt x="1549" y="1554"/>
                    </a:lnTo>
                    <a:lnTo>
                      <a:pt x="1571" y="1532"/>
                    </a:lnTo>
                    <a:lnTo>
                      <a:pt x="1594" y="1510"/>
                    </a:lnTo>
                    <a:lnTo>
                      <a:pt x="1618" y="1486"/>
                    </a:lnTo>
                    <a:lnTo>
                      <a:pt x="1641" y="1464"/>
                    </a:lnTo>
                    <a:lnTo>
                      <a:pt x="1618" y="1400"/>
                    </a:lnTo>
                    <a:lnTo>
                      <a:pt x="1595" y="1335"/>
                    </a:lnTo>
                    <a:lnTo>
                      <a:pt x="1572" y="1271"/>
                    </a:lnTo>
                    <a:lnTo>
                      <a:pt x="1549" y="1209"/>
                    </a:lnTo>
                    <a:lnTo>
                      <a:pt x="1526" y="1147"/>
                    </a:lnTo>
                    <a:lnTo>
                      <a:pt x="1504" y="1085"/>
                    </a:lnTo>
                    <a:lnTo>
                      <a:pt x="1482" y="1025"/>
                    </a:lnTo>
                    <a:lnTo>
                      <a:pt x="1460" y="964"/>
                    </a:lnTo>
                    <a:lnTo>
                      <a:pt x="1453" y="944"/>
                    </a:lnTo>
                    <a:lnTo>
                      <a:pt x="1446" y="921"/>
                    </a:lnTo>
                    <a:lnTo>
                      <a:pt x="1443" y="908"/>
                    </a:lnTo>
                    <a:lnTo>
                      <a:pt x="1440" y="894"/>
                    </a:lnTo>
                    <a:lnTo>
                      <a:pt x="1438" y="880"/>
                    </a:lnTo>
                    <a:lnTo>
                      <a:pt x="1436" y="866"/>
                    </a:lnTo>
                    <a:lnTo>
                      <a:pt x="1435" y="851"/>
                    </a:lnTo>
                    <a:lnTo>
                      <a:pt x="1435" y="836"/>
                    </a:lnTo>
                    <a:lnTo>
                      <a:pt x="1436" y="819"/>
                    </a:lnTo>
                    <a:lnTo>
                      <a:pt x="1438" y="803"/>
                    </a:lnTo>
                    <a:lnTo>
                      <a:pt x="1442" y="786"/>
                    </a:lnTo>
                    <a:lnTo>
                      <a:pt x="1446" y="770"/>
                    </a:lnTo>
                    <a:lnTo>
                      <a:pt x="1453" y="753"/>
                    </a:lnTo>
                    <a:lnTo>
                      <a:pt x="1461" y="736"/>
                    </a:lnTo>
                    <a:lnTo>
                      <a:pt x="1481" y="711"/>
                    </a:lnTo>
                    <a:lnTo>
                      <a:pt x="1500" y="691"/>
                    </a:lnTo>
                    <a:lnTo>
                      <a:pt x="1518" y="674"/>
                    </a:lnTo>
                    <a:lnTo>
                      <a:pt x="1535" y="661"/>
                    </a:lnTo>
                    <a:lnTo>
                      <a:pt x="1550" y="649"/>
                    </a:lnTo>
                    <a:lnTo>
                      <a:pt x="1565" y="640"/>
                    </a:lnTo>
                    <a:lnTo>
                      <a:pt x="1578" y="632"/>
                    </a:lnTo>
                    <a:lnTo>
                      <a:pt x="1590" y="625"/>
                    </a:lnTo>
                    <a:lnTo>
                      <a:pt x="2072" y="345"/>
                    </a:lnTo>
                    <a:lnTo>
                      <a:pt x="2090" y="335"/>
                    </a:lnTo>
                    <a:lnTo>
                      <a:pt x="2115" y="323"/>
                    </a:lnTo>
                    <a:lnTo>
                      <a:pt x="2130" y="318"/>
                    </a:lnTo>
                    <a:lnTo>
                      <a:pt x="2145" y="312"/>
                    </a:lnTo>
                    <a:lnTo>
                      <a:pt x="2161" y="307"/>
                    </a:lnTo>
                    <a:lnTo>
                      <a:pt x="2178" y="304"/>
                    </a:lnTo>
                    <a:lnTo>
                      <a:pt x="2196" y="301"/>
                    </a:lnTo>
                    <a:lnTo>
                      <a:pt x="2214" y="300"/>
                    </a:lnTo>
                    <a:lnTo>
                      <a:pt x="2233" y="301"/>
                    </a:lnTo>
                    <a:lnTo>
                      <a:pt x="2254" y="303"/>
                    </a:lnTo>
                    <a:lnTo>
                      <a:pt x="2264" y="305"/>
                    </a:lnTo>
                    <a:lnTo>
                      <a:pt x="2274" y="308"/>
                    </a:lnTo>
                    <a:lnTo>
                      <a:pt x="2284" y="311"/>
                    </a:lnTo>
                    <a:lnTo>
                      <a:pt x="2294" y="316"/>
                    </a:lnTo>
                    <a:lnTo>
                      <a:pt x="2304" y="320"/>
                    </a:lnTo>
                    <a:lnTo>
                      <a:pt x="2315" y="326"/>
                    </a:lnTo>
                    <a:lnTo>
                      <a:pt x="2325" y="332"/>
                    </a:lnTo>
                    <a:lnTo>
                      <a:pt x="2335" y="339"/>
                    </a:lnTo>
                    <a:lnTo>
                      <a:pt x="2352" y="353"/>
                    </a:lnTo>
                    <a:lnTo>
                      <a:pt x="2369" y="367"/>
                    </a:lnTo>
                    <a:lnTo>
                      <a:pt x="2383" y="381"/>
                    </a:lnTo>
                    <a:lnTo>
                      <a:pt x="2397" y="395"/>
                    </a:lnTo>
                    <a:lnTo>
                      <a:pt x="2421" y="422"/>
                    </a:lnTo>
                    <a:lnTo>
                      <a:pt x="2442" y="449"/>
                    </a:lnTo>
                    <a:lnTo>
                      <a:pt x="2544" y="571"/>
                    </a:lnTo>
                    <a:lnTo>
                      <a:pt x="2570" y="602"/>
                    </a:lnTo>
                    <a:lnTo>
                      <a:pt x="2597" y="634"/>
                    </a:lnTo>
                    <a:lnTo>
                      <a:pt x="2623" y="665"/>
                    </a:lnTo>
                    <a:lnTo>
                      <a:pt x="2649" y="696"/>
                    </a:lnTo>
                    <a:lnTo>
                      <a:pt x="2675" y="728"/>
                    </a:lnTo>
                    <a:lnTo>
                      <a:pt x="2701" y="758"/>
                    </a:lnTo>
                    <a:lnTo>
                      <a:pt x="2728" y="789"/>
                    </a:lnTo>
                    <a:lnTo>
                      <a:pt x="2754" y="820"/>
                    </a:lnTo>
                    <a:lnTo>
                      <a:pt x="2783" y="811"/>
                    </a:lnTo>
                    <a:lnTo>
                      <a:pt x="2813" y="802"/>
                    </a:lnTo>
                    <a:lnTo>
                      <a:pt x="2845" y="794"/>
                    </a:lnTo>
                    <a:lnTo>
                      <a:pt x="2875" y="785"/>
                    </a:lnTo>
                    <a:lnTo>
                      <a:pt x="2906" y="777"/>
                    </a:lnTo>
                    <a:lnTo>
                      <a:pt x="2937" y="770"/>
                    </a:lnTo>
                    <a:lnTo>
                      <a:pt x="2970" y="762"/>
                    </a:lnTo>
                    <a:lnTo>
                      <a:pt x="3001" y="755"/>
                    </a:lnTo>
                    <a:lnTo>
                      <a:pt x="3096" y="216"/>
                    </a:lnTo>
                    <a:lnTo>
                      <a:pt x="3098" y="201"/>
                    </a:lnTo>
                    <a:lnTo>
                      <a:pt x="3102" y="188"/>
                    </a:lnTo>
                    <a:lnTo>
                      <a:pt x="3105" y="174"/>
                    </a:lnTo>
                    <a:lnTo>
                      <a:pt x="3109" y="162"/>
                    </a:lnTo>
                    <a:lnTo>
                      <a:pt x="3114" y="149"/>
                    </a:lnTo>
                    <a:lnTo>
                      <a:pt x="3119" y="137"/>
                    </a:lnTo>
                    <a:lnTo>
                      <a:pt x="3124" y="126"/>
                    </a:lnTo>
                    <a:lnTo>
                      <a:pt x="3129" y="116"/>
                    </a:lnTo>
                    <a:lnTo>
                      <a:pt x="3135" y="106"/>
                    </a:lnTo>
                    <a:lnTo>
                      <a:pt x="3141" y="97"/>
                    </a:lnTo>
                    <a:lnTo>
                      <a:pt x="3147" y="88"/>
                    </a:lnTo>
                    <a:lnTo>
                      <a:pt x="3154" y="80"/>
                    </a:lnTo>
                    <a:lnTo>
                      <a:pt x="3168" y="65"/>
                    </a:lnTo>
                    <a:lnTo>
                      <a:pt x="3184" y="51"/>
                    </a:lnTo>
                    <a:lnTo>
                      <a:pt x="3200" y="40"/>
                    </a:lnTo>
                    <a:lnTo>
                      <a:pt x="3216" y="30"/>
                    </a:lnTo>
                    <a:lnTo>
                      <a:pt x="3232" y="23"/>
                    </a:lnTo>
                    <a:lnTo>
                      <a:pt x="3249" y="16"/>
                    </a:lnTo>
                    <a:lnTo>
                      <a:pt x="3266" y="11"/>
                    </a:lnTo>
                    <a:lnTo>
                      <a:pt x="3283" y="7"/>
                    </a:lnTo>
                    <a:lnTo>
                      <a:pt x="3301" y="4"/>
                    </a:lnTo>
                    <a:lnTo>
                      <a:pt x="3317" y="3"/>
                    </a:lnTo>
                    <a:lnTo>
                      <a:pt x="3362" y="2"/>
                    </a:lnTo>
                    <a:lnTo>
                      <a:pt x="3408" y="1"/>
                    </a:lnTo>
                    <a:lnTo>
                      <a:pt x="3455" y="1"/>
                    </a:lnTo>
                    <a:lnTo>
                      <a:pt x="3501" y="1"/>
                    </a:lnTo>
                    <a:lnTo>
                      <a:pt x="3549" y="1"/>
                    </a:lnTo>
                    <a:lnTo>
                      <a:pt x="3596" y="1"/>
                    </a:lnTo>
                    <a:lnTo>
                      <a:pt x="3643" y="1"/>
                    </a:lnTo>
                    <a:lnTo>
                      <a:pt x="3692" y="1"/>
                    </a:lnTo>
                    <a:lnTo>
                      <a:pt x="3958" y="1"/>
                    </a:lnTo>
                    <a:lnTo>
                      <a:pt x="3968" y="0"/>
                    </a:lnTo>
                    <a:lnTo>
                      <a:pt x="3979" y="0"/>
                    </a:lnTo>
                    <a:lnTo>
                      <a:pt x="3989" y="0"/>
                    </a:lnTo>
                    <a:lnTo>
                      <a:pt x="3999" y="1"/>
                    </a:lnTo>
                    <a:lnTo>
                      <a:pt x="4010" y="2"/>
                    </a:lnTo>
                    <a:lnTo>
                      <a:pt x="4020" y="4"/>
                    </a:lnTo>
                    <a:lnTo>
                      <a:pt x="4030" y="7"/>
                    </a:lnTo>
                    <a:lnTo>
                      <a:pt x="4040" y="10"/>
                    </a:lnTo>
                    <a:lnTo>
                      <a:pt x="4049" y="14"/>
                    </a:lnTo>
                    <a:lnTo>
                      <a:pt x="4059" y="18"/>
                    </a:lnTo>
                    <a:lnTo>
                      <a:pt x="4068" y="23"/>
                    </a:lnTo>
                    <a:lnTo>
                      <a:pt x="4076" y="28"/>
                    </a:lnTo>
                    <a:lnTo>
                      <a:pt x="4085" y="33"/>
                    </a:lnTo>
                    <a:lnTo>
                      <a:pt x="4094" y="39"/>
                    </a:lnTo>
                    <a:lnTo>
                      <a:pt x="4102" y="46"/>
                    </a:lnTo>
                    <a:lnTo>
                      <a:pt x="4110" y="53"/>
                    </a:lnTo>
                    <a:lnTo>
                      <a:pt x="4117" y="62"/>
                    </a:lnTo>
                    <a:lnTo>
                      <a:pt x="4125" y="70"/>
                    </a:lnTo>
                    <a:lnTo>
                      <a:pt x="4132" y="78"/>
                    </a:lnTo>
                    <a:lnTo>
                      <a:pt x="4139" y="86"/>
                    </a:lnTo>
                    <a:lnTo>
                      <a:pt x="4151" y="105"/>
                    </a:lnTo>
                    <a:lnTo>
                      <a:pt x="4162" y="125"/>
                    </a:lnTo>
                    <a:lnTo>
                      <a:pt x="4171" y="146"/>
                    </a:lnTo>
                    <a:lnTo>
                      <a:pt x="4179" y="170"/>
                    </a:lnTo>
                    <a:lnTo>
                      <a:pt x="4182" y="182"/>
                    </a:lnTo>
                    <a:lnTo>
                      <a:pt x="4185" y="194"/>
                    </a:lnTo>
                    <a:lnTo>
                      <a:pt x="4187" y="206"/>
                    </a:lnTo>
                    <a:lnTo>
                      <a:pt x="4189" y="219"/>
                    </a:lnTo>
                    <a:lnTo>
                      <a:pt x="4284" y="755"/>
                    </a:lnTo>
                    <a:lnTo>
                      <a:pt x="4315" y="762"/>
                    </a:lnTo>
                    <a:lnTo>
                      <a:pt x="4347" y="770"/>
                    </a:lnTo>
                    <a:lnTo>
                      <a:pt x="4379" y="777"/>
                    </a:lnTo>
                    <a:lnTo>
                      <a:pt x="4410" y="786"/>
                    </a:lnTo>
                    <a:lnTo>
                      <a:pt x="4440" y="794"/>
                    </a:lnTo>
                    <a:lnTo>
                      <a:pt x="4471" y="802"/>
                    </a:lnTo>
                    <a:lnTo>
                      <a:pt x="4502" y="811"/>
                    </a:lnTo>
                    <a:lnTo>
                      <a:pt x="4531" y="820"/>
                    </a:lnTo>
                    <a:lnTo>
                      <a:pt x="4884" y="400"/>
                    </a:lnTo>
                    <a:lnTo>
                      <a:pt x="4891" y="391"/>
                    </a:lnTo>
                    <a:lnTo>
                      <a:pt x="4898" y="382"/>
                    </a:lnTo>
                    <a:lnTo>
                      <a:pt x="4906" y="373"/>
                    </a:lnTo>
                    <a:lnTo>
                      <a:pt x="4915" y="365"/>
                    </a:lnTo>
                    <a:lnTo>
                      <a:pt x="4924" y="357"/>
                    </a:lnTo>
                    <a:lnTo>
                      <a:pt x="4934" y="350"/>
                    </a:lnTo>
                    <a:lnTo>
                      <a:pt x="4944" y="342"/>
                    </a:lnTo>
                    <a:lnTo>
                      <a:pt x="4955" y="335"/>
                    </a:lnTo>
                    <a:lnTo>
                      <a:pt x="4966" y="329"/>
                    </a:lnTo>
                    <a:lnTo>
                      <a:pt x="4977" y="323"/>
                    </a:lnTo>
                    <a:lnTo>
                      <a:pt x="4988" y="318"/>
                    </a:lnTo>
                    <a:lnTo>
                      <a:pt x="5000" y="314"/>
                    </a:lnTo>
                    <a:lnTo>
                      <a:pt x="5012" y="310"/>
                    </a:lnTo>
                    <a:lnTo>
                      <a:pt x="5024" y="307"/>
                    </a:lnTo>
                    <a:lnTo>
                      <a:pt x="5036" y="304"/>
                    </a:lnTo>
                    <a:lnTo>
                      <a:pt x="5048" y="302"/>
                    </a:lnTo>
                    <a:lnTo>
                      <a:pt x="5059" y="301"/>
                    </a:lnTo>
                    <a:lnTo>
                      <a:pt x="5071" y="300"/>
                    </a:lnTo>
                    <a:lnTo>
                      <a:pt x="5082" y="300"/>
                    </a:lnTo>
                    <a:lnTo>
                      <a:pt x="5093" y="301"/>
                    </a:lnTo>
                    <a:lnTo>
                      <a:pt x="5104" y="302"/>
                    </a:lnTo>
                    <a:lnTo>
                      <a:pt x="5114" y="304"/>
                    </a:lnTo>
                    <a:lnTo>
                      <a:pt x="5125" y="306"/>
                    </a:lnTo>
                    <a:lnTo>
                      <a:pt x="5135" y="308"/>
                    </a:lnTo>
                    <a:lnTo>
                      <a:pt x="5145" y="312"/>
                    </a:lnTo>
                    <a:lnTo>
                      <a:pt x="5155" y="315"/>
                    </a:lnTo>
                    <a:lnTo>
                      <a:pt x="5165" y="320"/>
                    </a:lnTo>
                    <a:lnTo>
                      <a:pt x="5174" y="324"/>
                    </a:lnTo>
                    <a:lnTo>
                      <a:pt x="5183" y="329"/>
                    </a:lnTo>
                    <a:lnTo>
                      <a:pt x="5194" y="335"/>
                    </a:lnTo>
                    <a:lnTo>
                      <a:pt x="5202" y="341"/>
                    </a:lnTo>
                    <a:lnTo>
                      <a:pt x="5211" y="349"/>
                    </a:lnTo>
                    <a:lnTo>
                      <a:pt x="5273" y="383"/>
                    </a:lnTo>
                    <a:lnTo>
                      <a:pt x="5338" y="419"/>
                    </a:lnTo>
                    <a:lnTo>
                      <a:pt x="5403" y="457"/>
                    </a:lnTo>
                    <a:lnTo>
                      <a:pt x="5470" y="495"/>
                    </a:lnTo>
                    <a:lnTo>
                      <a:pt x="5537" y="533"/>
                    </a:lnTo>
                    <a:lnTo>
                      <a:pt x="5605" y="574"/>
                    </a:lnTo>
                    <a:lnTo>
                      <a:pt x="5675" y="613"/>
                    </a:lnTo>
                    <a:lnTo>
                      <a:pt x="5743" y="654"/>
                    </a:lnTo>
                    <a:lnTo>
                      <a:pt x="5751" y="658"/>
                    </a:lnTo>
                    <a:lnTo>
                      <a:pt x="5760" y="663"/>
                    </a:lnTo>
                    <a:lnTo>
                      <a:pt x="5767" y="668"/>
                    </a:lnTo>
                    <a:lnTo>
                      <a:pt x="5776" y="673"/>
                    </a:lnTo>
                    <a:lnTo>
                      <a:pt x="5783" y="679"/>
                    </a:lnTo>
                    <a:lnTo>
                      <a:pt x="5790" y="686"/>
                    </a:lnTo>
                    <a:lnTo>
                      <a:pt x="5797" y="692"/>
                    </a:lnTo>
                    <a:lnTo>
                      <a:pt x="5803" y="699"/>
                    </a:lnTo>
                    <a:lnTo>
                      <a:pt x="5815" y="715"/>
                    </a:lnTo>
                    <a:lnTo>
                      <a:pt x="5825" y="732"/>
                    </a:lnTo>
                    <a:lnTo>
                      <a:pt x="5833" y="750"/>
                    </a:lnTo>
                    <a:lnTo>
                      <a:pt x="5840" y="769"/>
                    </a:lnTo>
                    <a:lnTo>
                      <a:pt x="5845" y="788"/>
                    </a:lnTo>
                    <a:lnTo>
                      <a:pt x="5849" y="809"/>
                    </a:lnTo>
                    <a:lnTo>
                      <a:pt x="5850" y="831"/>
                    </a:lnTo>
                    <a:lnTo>
                      <a:pt x="5850" y="853"/>
                    </a:lnTo>
                    <a:lnTo>
                      <a:pt x="5848" y="875"/>
                    </a:lnTo>
                    <a:lnTo>
                      <a:pt x="5844" y="897"/>
                    </a:lnTo>
                    <a:lnTo>
                      <a:pt x="5838" y="921"/>
                    </a:lnTo>
                    <a:lnTo>
                      <a:pt x="5830" y="944"/>
                    </a:lnTo>
                    <a:lnTo>
                      <a:pt x="5642" y="1465"/>
                    </a:lnTo>
                    <a:lnTo>
                      <a:pt x="5666" y="1488"/>
                    </a:lnTo>
                    <a:lnTo>
                      <a:pt x="5689" y="1509"/>
                    </a:lnTo>
                    <a:lnTo>
                      <a:pt x="5712" y="1531"/>
                    </a:lnTo>
                    <a:lnTo>
                      <a:pt x="5735" y="1554"/>
                    </a:lnTo>
                    <a:lnTo>
                      <a:pt x="5757" y="1576"/>
                    </a:lnTo>
                    <a:lnTo>
                      <a:pt x="5780" y="1600"/>
                    </a:lnTo>
                    <a:lnTo>
                      <a:pt x="5801" y="1622"/>
                    </a:lnTo>
                    <a:lnTo>
                      <a:pt x="5823" y="1645"/>
                    </a:lnTo>
                    <a:lnTo>
                      <a:pt x="6344" y="1456"/>
                    </a:lnTo>
                    <a:lnTo>
                      <a:pt x="6354" y="1452"/>
                    </a:lnTo>
                    <a:lnTo>
                      <a:pt x="6365" y="1448"/>
                    </a:lnTo>
                    <a:lnTo>
                      <a:pt x="6376" y="1445"/>
                    </a:lnTo>
                    <a:lnTo>
                      <a:pt x="6386" y="1442"/>
                    </a:lnTo>
                    <a:lnTo>
                      <a:pt x="6398" y="1440"/>
                    </a:lnTo>
                    <a:lnTo>
                      <a:pt x="6409" y="1439"/>
                    </a:lnTo>
                    <a:lnTo>
                      <a:pt x="6420" y="1438"/>
                    </a:lnTo>
                    <a:lnTo>
                      <a:pt x="6432" y="1437"/>
                    </a:lnTo>
                    <a:lnTo>
                      <a:pt x="6444" y="1437"/>
                    </a:lnTo>
                    <a:lnTo>
                      <a:pt x="6456" y="1438"/>
                    </a:lnTo>
                    <a:lnTo>
                      <a:pt x="6467" y="1439"/>
                    </a:lnTo>
                    <a:lnTo>
                      <a:pt x="6479" y="1441"/>
                    </a:lnTo>
                    <a:lnTo>
                      <a:pt x="6492" y="1443"/>
                    </a:lnTo>
                    <a:lnTo>
                      <a:pt x="6504" y="1446"/>
                    </a:lnTo>
                    <a:lnTo>
                      <a:pt x="6515" y="1450"/>
                    </a:lnTo>
                    <a:lnTo>
                      <a:pt x="6527" y="1454"/>
                    </a:lnTo>
                    <a:lnTo>
                      <a:pt x="6536" y="1458"/>
                    </a:lnTo>
                    <a:lnTo>
                      <a:pt x="6546" y="1462"/>
                    </a:lnTo>
                    <a:lnTo>
                      <a:pt x="6555" y="1467"/>
                    </a:lnTo>
                    <a:lnTo>
                      <a:pt x="6564" y="1472"/>
                    </a:lnTo>
                    <a:lnTo>
                      <a:pt x="6573" y="1478"/>
                    </a:lnTo>
                    <a:lnTo>
                      <a:pt x="6581" y="1484"/>
                    </a:lnTo>
                    <a:lnTo>
                      <a:pt x="6590" y="1492"/>
                    </a:lnTo>
                    <a:lnTo>
                      <a:pt x="6597" y="1499"/>
                    </a:lnTo>
                    <a:lnTo>
                      <a:pt x="6606" y="1506"/>
                    </a:lnTo>
                    <a:lnTo>
                      <a:pt x="6613" y="1514"/>
                    </a:lnTo>
                    <a:lnTo>
                      <a:pt x="6619" y="1522"/>
                    </a:lnTo>
                    <a:lnTo>
                      <a:pt x="6625" y="1531"/>
                    </a:lnTo>
                    <a:lnTo>
                      <a:pt x="6631" y="1539"/>
                    </a:lnTo>
                    <a:lnTo>
                      <a:pt x="6636" y="1548"/>
                    </a:lnTo>
                    <a:lnTo>
                      <a:pt x="6641" y="1558"/>
                    </a:lnTo>
                    <a:lnTo>
                      <a:pt x="6646" y="1567"/>
                    </a:lnTo>
                    <a:lnTo>
                      <a:pt x="6954" y="2102"/>
                    </a:lnTo>
                    <a:lnTo>
                      <a:pt x="6959" y="2110"/>
                    </a:lnTo>
                    <a:lnTo>
                      <a:pt x="6964" y="2118"/>
                    </a:lnTo>
                    <a:lnTo>
                      <a:pt x="6969" y="2126"/>
                    </a:lnTo>
                    <a:lnTo>
                      <a:pt x="6972" y="2135"/>
                    </a:lnTo>
                    <a:lnTo>
                      <a:pt x="6976" y="2143"/>
                    </a:lnTo>
                    <a:lnTo>
                      <a:pt x="6979" y="2152"/>
                    </a:lnTo>
                    <a:lnTo>
                      <a:pt x="6981" y="2163"/>
                    </a:lnTo>
                    <a:lnTo>
                      <a:pt x="6983" y="2172"/>
                    </a:lnTo>
                    <a:lnTo>
                      <a:pt x="6986" y="2191"/>
                    </a:lnTo>
                    <a:lnTo>
                      <a:pt x="6986" y="2211"/>
                    </a:lnTo>
                    <a:lnTo>
                      <a:pt x="6985" y="2231"/>
                    </a:lnTo>
                    <a:lnTo>
                      <a:pt x="6982" y="2252"/>
                    </a:lnTo>
                    <a:lnTo>
                      <a:pt x="6977" y="2272"/>
                    </a:lnTo>
                    <a:lnTo>
                      <a:pt x="6971" y="2292"/>
                    </a:lnTo>
                    <a:lnTo>
                      <a:pt x="6962" y="2311"/>
                    </a:lnTo>
                    <a:lnTo>
                      <a:pt x="6952" y="2330"/>
                    </a:lnTo>
                    <a:lnTo>
                      <a:pt x="6939" y="2349"/>
                    </a:lnTo>
                    <a:lnTo>
                      <a:pt x="6925" y="2367"/>
                    </a:lnTo>
                    <a:lnTo>
                      <a:pt x="6917" y="2375"/>
                    </a:lnTo>
                    <a:lnTo>
                      <a:pt x="6909" y="2383"/>
                    </a:lnTo>
                    <a:lnTo>
                      <a:pt x="6901" y="2391"/>
                    </a:lnTo>
                    <a:lnTo>
                      <a:pt x="6892" y="2398"/>
                    </a:lnTo>
                    <a:lnTo>
                      <a:pt x="6865" y="2421"/>
                    </a:lnTo>
                    <a:lnTo>
                      <a:pt x="6837" y="2446"/>
                    </a:lnTo>
                    <a:lnTo>
                      <a:pt x="6809" y="2470"/>
                    </a:lnTo>
                    <a:lnTo>
                      <a:pt x="6780" y="2494"/>
                    </a:lnTo>
                    <a:lnTo>
                      <a:pt x="6751" y="2518"/>
                    </a:lnTo>
                    <a:lnTo>
                      <a:pt x="6722" y="2544"/>
                    </a:lnTo>
                    <a:lnTo>
                      <a:pt x="6692" y="2568"/>
                    </a:lnTo>
                    <a:lnTo>
                      <a:pt x="6663" y="2593"/>
                    </a:lnTo>
                    <a:lnTo>
                      <a:pt x="6639" y="2613"/>
                    </a:lnTo>
                    <a:lnTo>
                      <a:pt x="6614" y="2635"/>
                    </a:lnTo>
                    <a:lnTo>
                      <a:pt x="6588" y="2655"/>
                    </a:lnTo>
                    <a:lnTo>
                      <a:pt x="6564" y="2675"/>
                    </a:lnTo>
                    <a:lnTo>
                      <a:pt x="6539" y="2696"/>
                    </a:lnTo>
                    <a:lnTo>
                      <a:pt x="6515" y="2717"/>
                    </a:lnTo>
                    <a:lnTo>
                      <a:pt x="6490" y="2739"/>
                    </a:lnTo>
                    <a:lnTo>
                      <a:pt x="6465" y="2760"/>
                    </a:lnTo>
                    <a:lnTo>
                      <a:pt x="6474" y="2789"/>
                    </a:lnTo>
                    <a:lnTo>
                      <a:pt x="6484" y="2820"/>
                    </a:lnTo>
                    <a:lnTo>
                      <a:pt x="6493" y="2850"/>
                    </a:lnTo>
                    <a:lnTo>
                      <a:pt x="6501" y="2880"/>
                    </a:lnTo>
                    <a:lnTo>
                      <a:pt x="6510" y="2911"/>
                    </a:lnTo>
                    <a:lnTo>
                      <a:pt x="6517" y="2943"/>
                    </a:lnTo>
                    <a:lnTo>
                      <a:pt x="6525" y="2974"/>
                    </a:lnTo>
                    <a:lnTo>
                      <a:pt x="6532" y="3006"/>
                    </a:lnTo>
                    <a:lnTo>
                      <a:pt x="7068" y="3101"/>
                    </a:lnTo>
                    <a:lnTo>
                      <a:pt x="7081" y="3103"/>
                    </a:lnTo>
                    <a:lnTo>
                      <a:pt x="7092" y="3106"/>
                    </a:lnTo>
                    <a:lnTo>
                      <a:pt x="7104" y="3109"/>
                    </a:lnTo>
                    <a:lnTo>
                      <a:pt x="7116" y="3112"/>
                    </a:lnTo>
                    <a:lnTo>
                      <a:pt x="7127" y="3116"/>
                    </a:lnTo>
                    <a:lnTo>
                      <a:pt x="7138" y="3121"/>
                    </a:lnTo>
                    <a:lnTo>
                      <a:pt x="7150" y="3126"/>
                    </a:lnTo>
                    <a:lnTo>
                      <a:pt x="7161" y="3131"/>
                    </a:lnTo>
                    <a:lnTo>
                      <a:pt x="7172" y="3137"/>
                    </a:lnTo>
                    <a:lnTo>
                      <a:pt x="7182" y="3144"/>
                    </a:lnTo>
                    <a:lnTo>
                      <a:pt x="7193" y="3151"/>
                    </a:lnTo>
                    <a:lnTo>
                      <a:pt x="7203" y="3159"/>
                    </a:lnTo>
                    <a:lnTo>
                      <a:pt x="7212" y="3167"/>
                    </a:lnTo>
                    <a:lnTo>
                      <a:pt x="7221" y="3176"/>
                    </a:lnTo>
                    <a:lnTo>
                      <a:pt x="7230" y="3185"/>
                    </a:lnTo>
                    <a:lnTo>
                      <a:pt x="7238" y="3194"/>
                    </a:lnTo>
                    <a:lnTo>
                      <a:pt x="7244" y="3204"/>
                    </a:lnTo>
                    <a:lnTo>
                      <a:pt x="7250" y="3213"/>
                    </a:lnTo>
                    <a:lnTo>
                      <a:pt x="7256" y="3222"/>
                    </a:lnTo>
                    <a:lnTo>
                      <a:pt x="7261" y="3232"/>
                    </a:lnTo>
                    <a:lnTo>
                      <a:pt x="7265" y="3241"/>
                    </a:lnTo>
                    <a:lnTo>
                      <a:pt x="7269" y="3251"/>
                    </a:lnTo>
                    <a:lnTo>
                      <a:pt x="7273" y="3261"/>
                    </a:lnTo>
                    <a:lnTo>
                      <a:pt x="7276" y="3271"/>
                    </a:lnTo>
                    <a:lnTo>
                      <a:pt x="7278" y="3281"/>
                    </a:lnTo>
                    <a:lnTo>
                      <a:pt x="7280" y="3292"/>
                    </a:lnTo>
                    <a:lnTo>
                      <a:pt x="7282" y="3303"/>
                    </a:lnTo>
                    <a:lnTo>
                      <a:pt x="7282" y="3314"/>
                    </a:lnTo>
                    <a:lnTo>
                      <a:pt x="7283" y="3325"/>
                    </a:lnTo>
                    <a:lnTo>
                      <a:pt x="7283" y="3335"/>
                    </a:lnTo>
                    <a:lnTo>
                      <a:pt x="7282" y="3346"/>
                    </a:lnTo>
                    <a:lnTo>
                      <a:pt x="7281" y="3357"/>
                    </a:lnTo>
                    <a:lnTo>
                      <a:pt x="7283" y="3532"/>
                    </a:lnTo>
                    <a:lnTo>
                      <a:pt x="7283" y="3587"/>
                    </a:lnTo>
                    <a:lnTo>
                      <a:pt x="7283" y="3640"/>
                    </a:lnTo>
                    <a:lnTo>
                      <a:pt x="7283" y="3695"/>
                    </a:lnTo>
                    <a:lnTo>
                      <a:pt x="7283" y="3748"/>
                    </a:lnTo>
                    <a:lnTo>
                      <a:pt x="7283" y="3803"/>
                    </a:lnTo>
                    <a:lnTo>
                      <a:pt x="7283" y="3856"/>
                    </a:lnTo>
                    <a:lnTo>
                      <a:pt x="7282" y="3910"/>
                    </a:lnTo>
                    <a:lnTo>
                      <a:pt x="7282" y="3965"/>
                    </a:lnTo>
                    <a:lnTo>
                      <a:pt x="7283" y="3972"/>
                    </a:lnTo>
                    <a:lnTo>
                      <a:pt x="7283" y="3979"/>
                    </a:lnTo>
                    <a:lnTo>
                      <a:pt x="7283" y="3986"/>
                    </a:lnTo>
                    <a:lnTo>
                      <a:pt x="7283" y="3994"/>
                    </a:lnTo>
                    <a:lnTo>
                      <a:pt x="7280" y="4011"/>
                    </a:lnTo>
                    <a:lnTo>
                      <a:pt x="7276" y="4029"/>
                    </a:lnTo>
                    <a:lnTo>
                      <a:pt x="7269" y="4048"/>
                    </a:lnTo>
                    <a:lnTo>
                      <a:pt x="7261" y="4067"/>
                    </a:lnTo>
                    <a:lnTo>
                      <a:pt x="7250" y="4086"/>
                    </a:lnTo>
                    <a:lnTo>
                      <a:pt x="7238" y="4104"/>
                    </a:lnTo>
                    <a:lnTo>
                      <a:pt x="7231" y="4113"/>
                    </a:lnTo>
                    <a:lnTo>
                      <a:pt x="7223" y="4122"/>
                    </a:lnTo>
                    <a:lnTo>
                      <a:pt x="7214" y="4131"/>
                    </a:lnTo>
                    <a:lnTo>
                      <a:pt x="7205" y="4139"/>
                    </a:lnTo>
                    <a:lnTo>
                      <a:pt x="7196" y="4146"/>
                    </a:lnTo>
                    <a:lnTo>
                      <a:pt x="7185" y="4154"/>
                    </a:lnTo>
                    <a:lnTo>
                      <a:pt x="7175" y="4161"/>
                    </a:lnTo>
                    <a:lnTo>
                      <a:pt x="7165" y="4167"/>
                    </a:lnTo>
                    <a:lnTo>
                      <a:pt x="7154" y="4173"/>
                    </a:lnTo>
                    <a:lnTo>
                      <a:pt x="7143" y="4178"/>
                    </a:lnTo>
                    <a:lnTo>
                      <a:pt x="7132" y="4182"/>
                    </a:lnTo>
                    <a:lnTo>
                      <a:pt x="7120" y="4187"/>
                    </a:lnTo>
                    <a:lnTo>
                      <a:pt x="7109" y="4190"/>
                    </a:lnTo>
                    <a:lnTo>
                      <a:pt x="7096" y="4193"/>
                    </a:lnTo>
                    <a:lnTo>
                      <a:pt x="7084" y="4195"/>
                    </a:lnTo>
                    <a:lnTo>
                      <a:pt x="7072" y="4197"/>
                    </a:lnTo>
                    <a:lnTo>
                      <a:pt x="7033" y="4204"/>
                    </a:lnTo>
                    <a:lnTo>
                      <a:pt x="6995" y="4211"/>
                    </a:lnTo>
                    <a:lnTo>
                      <a:pt x="6956" y="4218"/>
                    </a:lnTo>
                    <a:lnTo>
                      <a:pt x="6915" y="4225"/>
                    </a:lnTo>
                    <a:lnTo>
                      <a:pt x="6875" y="4232"/>
                    </a:lnTo>
                    <a:lnTo>
                      <a:pt x="6834" y="4239"/>
                    </a:lnTo>
                    <a:lnTo>
                      <a:pt x="6792" y="4248"/>
                    </a:lnTo>
                    <a:lnTo>
                      <a:pt x="6751" y="4255"/>
                    </a:lnTo>
                    <a:lnTo>
                      <a:pt x="6724" y="4259"/>
                    </a:lnTo>
                    <a:lnTo>
                      <a:pt x="6695" y="4264"/>
                    </a:lnTo>
                    <a:lnTo>
                      <a:pt x="6668" y="4269"/>
                    </a:lnTo>
                    <a:lnTo>
                      <a:pt x="6641" y="4273"/>
                    </a:lnTo>
                    <a:lnTo>
                      <a:pt x="6614" y="4278"/>
                    </a:lnTo>
                    <a:lnTo>
                      <a:pt x="6586" y="4283"/>
                    </a:lnTo>
                    <a:lnTo>
                      <a:pt x="6559" y="4288"/>
                    </a:lnTo>
                    <a:lnTo>
                      <a:pt x="6532" y="4293"/>
                    </a:lnTo>
                    <a:lnTo>
                      <a:pt x="6524" y="4324"/>
                    </a:lnTo>
                    <a:lnTo>
                      <a:pt x="6517" y="4356"/>
                    </a:lnTo>
                    <a:lnTo>
                      <a:pt x="6509" y="4387"/>
                    </a:lnTo>
                    <a:lnTo>
                      <a:pt x="6501" y="4418"/>
                    </a:lnTo>
                    <a:lnTo>
                      <a:pt x="6493" y="4449"/>
                    </a:lnTo>
                    <a:lnTo>
                      <a:pt x="6484" y="4479"/>
                    </a:lnTo>
                    <a:lnTo>
                      <a:pt x="6474" y="4509"/>
                    </a:lnTo>
                    <a:lnTo>
                      <a:pt x="6465" y="4540"/>
                    </a:lnTo>
                    <a:lnTo>
                      <a:pt x="6887" y="4894"/>
                    </a:lnTo>
                    <a:lnTo>
                      <a:pt x="6897" y="4902"/>
                    </a:lnTo>
                    <a:lnTo>
                      <a:pt x="6906" y="4910"/>
                    </a:lnTo>
                    <a:lnTo>
                      <a:pt x="6914" y="4920"/>
                    </a:lnTo>
                    <a:lnTo>
                      <a:pt x="6922" y="4928"/>
                    </a:lnTo>
                    <a:lnTo>
                      <a:pt x="6930" y="4937"/>
                    </a:lnTo>
                    <a:lnTo>
                      <a:pt x="6937" y="4946"/>
                    </a:lnTo>
                    <a:lnTo>
                      <a:pt x="6944" y="4955"/>
                    </a:lnTo>
                    <a:lnTo>
                      <a:pt x="6950" y="4965"/>
                    </a:lnTo>
                    <a:lnTo>
                      <a:pt x="6956" y="4974"/>
                    </a:lnTo>
                    <a:lnTo>
                      <a:pt x="6962" y="4984"/>
                    </a:lnTo>
                    <a:lnTo>
                      <a:pt x="6966" y="4994"/>
                    </a:lnTo>
                    <a:lnTo>
                      <a:pt x="6970" y="5004"/>
                    </a:lnTo>
                    <a:lnTo>
                      <a:pt x="6974" y="5015"/>
                    </a:lnTo>
                    <a:lnTo>
                      <a:pt x="6977" y="5025"/>
                    </a:lnTo>
                    <a:lnTo>
                      <a:pt x="6980" y="5036"/>
                    </a:lnTo>
                    <a:lnTo>
                      <a:pt x="6982" y="5046"/>
                    </a:lnTo>
                    <a:lnTo>
                      <a:pt x="6984" y="5057"/>
                    </a:lnTo>
                    <a:lnTo>
                      <a:pt x="6985" y="5067"/>
                    </a:lnTo>
                    <a:lnTo>
                      <a:pt x="6985" y="5078"/>
                    </a:lnTo>
                    <a:lnTo>
                      <a:pt x="6985" y="5088"/>
                    </a:lnTo>
                    <a:lnTo>
                      <a:pt x="6985" y="5099"/>
                    </a:lnTo>
                    <a:lnTo>
                      <a:pt x="6984" y="5110"/>
                    </a:lnTo>
                    <a:lnTo>
                      <a:pt x="6983" y="5121"/>
                    </a:lnTo>
                    <a:lnTo>
                      <a:pt x="6981" y="5131"/>
                    </a:lnTo>
                    <a:lnTo>
                      <a:pt x="6978" y="5142"/>
                    </a:lnTo>
                    <a:lnTo>
                      <a:pt x="6975" y="5152"/>
                    </a:lnTo>
                    <a:lnTo>
                      <a:pt x="6971" y="5162"/>
                    </a:lnTo>
                    <a:lnTo>
                      <a:pt x="6967" y="5172"/>
                    </a:lnTo>
                    <a:lnTo>
                      <a:pt x="6962" y="5182"/>
                    </a:lnTo>
                    <a:lnTo>
                      <a:pt x="6957" y="5192"/>
                    </a:lnTo>
                    <a:lnTo>
                      <a:pt x="6950" y="5202"/>
                    </a:lnTo>
                    <a:lnTo>
                      <a:pt x="6943" y="5212"/>
                    </a:lnTo>
                    <a:lnTo>
                      <a:pt x="6908" y="5275"/>
                    </a:lnTo>
                    <a:lnTo>
                      <a:pt x="6871" y="5341"/>
                    </a:lnTo>
                    <a:lnTo>
                      <a:pt x="6832" y="5408"/>
                    </a:lnTo>
                    <a:lnTo>
                      <a:pt x="6794" y="5474"/>
                    </a:lnTo>
                    <a:lnTo>
                      <a:pt x="6756" y="5543"/>
                    </a:lnTo>
                    <a:lnTo>
                      <a:pt x="6716" y="5611"/>
                    </a:lnTo>
                    <a:lnTo>
                      <a:pt x="6676" y="5681"/>
                    </a:lnTo>
                    <a:lnTo>
                      <a:pt x="6636" y="5749"/>
                    </a:lnTo>
                    <a:lnTo>
                      <a:pt x="6633" y="5755"/>
                    </a:lnTo>
                    <a:lnTo>
                      <a:pt x="6630" y="5762"/>
                    </a:lnTo>
                    <a:lnTo>
                      <a:pt x="6626" y="5770"/>
                    </a:lnTo>
                    <a:lnTo>
                      <a:pt x="6621" y="5776"/>
                    </a:lnTo>
                    <a:lnTo>
                      <a:pt x="6611" y="5790"/>
                    </a:lnTo>
                    <a:lnTo>
                      <a:pt x="6597" y="5803"/>
                    </a:lnTo>
                    <a:lnTo>
                      <a:pt x="6582" y="5815"/>
                    </a:lnTo>
                    <a:lnTo>
                      <a:pt x="6565" y="5827"/>
                    </a:lnTo>
                    <a:lnTo>
                      <a:pt x="6547" y="5837"/>
                    </a:lnTo>
                    <a:lnTo>
                      <a:pt x="6528" y="5845"/>
                    </a:lnTo>
                    <a:lnTo>
                      <a:pt x="6517" y="5850"/>
                    </a:lnTo>
                    <a:lnTo>
                      <a:pt x="6505" y="5853"/>
                    </a:lnTo>
                    <a:lnTo>
                      <a:pt x="6494" y="5856"/>
                    </a:lnTo>
                    <a:lnTo>
                      <a:pt x="6482" y="5858"/>
                    </a:lnTo>
                    <a:lnTo>
                      <a:pt x="6469" y="5860"/>
                    </a:lnTo>
                    <a:lnTo>
                      <a:pt x="6457" y="5861"/>
                    </a:lnTo>
                    <a:lnTo>
                      <a:pt x="6444" y="5862"/>
                    </a:lnTo>
                    <a:lnTo>
                      <a:pt x="6432" y="5861"/>
                    </a:lnTo>
                    <a:lnTo>
                      <a:pt x="6420" y="5861"/>
                    </a:lnTo>
                    <a:lnTo>
                      <a:pt x="6407" y="5859"/>
                    </a:lnTo>
                    <a:lnTo>
                      <a:pt x="6395" y="5857"/>
                    </a:lnTo>
                    <a:lnTo>
                      <a:pt x="6382" y="5855"/>
                    </a:lnTo>
                    <a:lnTo>
                      <a:pt x="6370" y="5852"/>
                    </a:lnTo>
                    <a:lnTo>
                      <a:pt x="6357" y="5848"/>
                    </a:lnTo>
                    <a:lnTo>
                      <a:pt x="6345" y="5844"/>
                    </a:lnTo>
                    <a:lnTo>
                      <a:pt x="6333" y="5839"/>
                    </a:lnTo>
                    <a:lnTo>
                      <a:pt x="5823" y="5653"/>
                    </a:lnTo>
                    <a:lnTo>
                      <a:pt x="5801" y="5678"/>
                    </a:lnTo>
                    <a:lnTo>
                      <a:pt x="5779" y="5701"/>
                    </a:lnTo>
                    <a:lnTo>
                      <a:pt x="5755" y="5725"/>
                    </a:lnTo>
                    <a:lnTo>
                      <a:pt x="5732" y="5748"/>
                    </a:lnTo>
                    <a:lnTo>
                      <a:pt x="5709" y="5771"/>
                    </a:lnTo>
                    <a:lnTo>
                      <a:pt x="5686" y="5794"/>
                    </a:lnTo>
                    <a:lnTo>
                      <a:pt x="5662" y="5816"/>
                    </a:lnTo>
                    <a:lnTo>
                      <a:pt x="5637" y="5838"/>
                    </a:lnTo>
                    <a:lnTo>
                      <a:pt x="5644" y="5868"/>
                    </a:lnTo>
                    <a:lnTo>
                      <a:pt x="5650" y="5896"/>
                    </a:lnTo>
                    <a:lnTo>
                      <a:pt x="5657" y="5923"/>
                    </a:lnTo>
                    <a:lnTo>
                      <a:pt x="5661" y="5949"/>
                    </a:lnTo>
                    <a:lnTo>
                      <a:pt x="5665" y="5976"/>
                    </a:lnTo>
                    <a:lnTo>
                      <a:pt x="5669" y="6001"/>
                    </a:lnTo>
                    <a:lnTo>
                      <a:pt x="5672" y="6025"/>
                    </a:lnTo>
                    <a:lnTo>
                      <a:pt x="5675" y="6049"/>
                    </a:lnTo>
                    <a:lnTo>
                      <a:pt x="5679" y="6081"/>
                    </a:lnTo>
                    <a:lnTo>
                      <a:pt x="5684" y="6111"/>
                    </a:lnTo>
                    <a:lnTo>
                      <a:pt x="5688" y="6141"/>
                    </a:lnTo>
                    <a:lnTo>
                      <a:pt x="5693" y="6172"/>
                    </a:lnTo>
                    <a:lnTo>
                      <a:pt x="5700" y="6202"/>
                    </a:lnTo>
                    <a:lnTo>
                      <a:pt x="5707" y="6232"/>
                    </a:lnTo>
                    <a:lnTo>
                      <a:pt x="5716" y="6264"/>
                    </a:lnTo>
                    <a:lnTo>
                      <a:pt x="5727" y="6296"/>
                    </a:lnTo>
                    <a:lnTo>
                      <a:pt x="5734" y="6318"/>
                    </a:lnTo>
                    <a:lnTo>
                      <a:pt x="5740" y="6341"/>
                    </a:lnTo>
                    <a:lnTo>
                      <a:pt x="5743" y="6363"/>
                    </a:lnTo>
                    <a:lnTo>
                      <a:pt x="5745" y="6385"/>
                    </a:lnTo>
                    <a:lnTo>
                      <a:pt x="5744" y="6407"/>
                    </a:lnTo>
                    <a:lnTo>
                      <a:pt x="5742" y="6428"/>
                    </a:lnTo>
                    <a:lnTo>
                      <a:pt x="5738" y="6449"/>
                    </a:lnTo>
                    <a:lnTo>
                      <a:pt x="5732" y="6469"/>
                    </a:lnTo>
                    <a:lnTo>
                      <a:pt x="5725" y="6488"/>
                    </a:lnTo>
                    <a:lnTo>
                      <a:pt x="5715" y="6506"/>
                    </a:lnTo>
                    <a:lnTo>
                      <a:pt x="5710" y="6515"/>
                    </a:lnTo>
                    <a:lnTo>
                      <a:pt x="5704" y="6523"/>
                    </a:lnTo>
                    <a:lnTo>
                      <a:pt x="5698" y="6532"/>
                    </a:lnTo>
                    <a:lnTo>
                      <a:pt x="5691" y="6540"/>
                    </a:lnTo>
                    <a:lnTo>
                      <a:pt x="5684" y="6547"/>
                    </a:lnTo>
                    <a:lnTo>
                      <a:pt x="5677" y="6555"/>
                    </a:lnTo>
                    <a:lnTo>
                      <a:pt x="5669" y="6561"/>
                    </a:lnTo>
                    <a:lnTo>
                      <a:pt x="5661" y="6568"/>
                    </a:lnTo>
                    <a:lnTo>
                      <a:pt x="5652" y="6574"/>
                    </a:lnTo>
                    <a:lnTo>
                      <a:pt x="5643" y="6579"/>
                    </a:lnTo>
                    <a:lnTo>
                      <a:pt x="5633" y="6584"/>
                    </a:lnTo>
                    <a:lnTo>
                      <a:pt x="5624" y="6589"/>
                    </a:lnTo>
                    <a:lnTo>
                      <a:pt x="5592" y="6609"/>
                    </a:lnTo>
                    <a:lnTo>
                      <a:pt x="5556" y="6631"/>
                    </a:lnTo>
                    <a:lnTo>
                      <a:pt x="5515" y="6654"/>
                    </a:lnTo>
                    <a:lnTo>
                      <a:pt x="5474" y="6677"/>
                    </a:lnTo>
                    <a:lnTo>
                      <a:pt x="5237" y="6817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Freeform 196">
                <a:extLst>
                  <a:ext uri="{FF2B5EF4-FFF2-40B4-BE49-F238E27FC236}">
                    <a16:creationId xmlns:a16="http://schemas.microsoft.com/office/drawing/2014/main" id="{24ECE8F1-2F41-4532-9EB7-71DDAA27BC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70430" y="2417137"/>
                <a:ext cx="401641" cy="204788"/>
              </a:xfrm>
              <a:custGeom>
                <a:avLst/>
                <a:gdLst>
                  <a:gd name="T0" fmla="*/ 340 w 8361"/>
                  <a:gd name="T1" fmla="*/ 589 h 4280"/>
                  <a:gd name="T2" fmla="*/ 306 w 8361"/>
                  <a:gd name="T3" fmla="*/ 2107 h 4280"/>
                  <a:gd name="T4" fmla="*/ 537 w 8361"/>
                  <a:gd name="T5" fmla="*/ 2600 h 4280"/>
                  <a:gd name="T6" fmla="*/ 1469 w 8361"/>
                  <a:gd name="T7" fmla="*/ 2935 h 4280"/>
                  <a:gd name="T8" fmla="*/ 2692 w 8361"/>
                  <a:gd name="T9" fmla="*/ 3522 h 4280"/>
                  <a:gd name="T10" fmla="*/ 3741 w 8361"/>
                  <a:gd name="T11" fmla="*/ 3959 h 4280"/>
                  <a:gd name="T12" fmla="*/ 4561 w 8361"/>
                  <a:gd name="T13" fmla="*/ 3912 h 4280"/>
                  <a:gd name="T14" fmla="*/ 5641 w 8361"/>
                  <a:gd name="T15" fmla="*/ 3742 h 4280"/>
                  <a:gd name="T16" fmla="*/ 6392 w 8361"/>
                  <a:gd name="T17" fmla="*/ 3633 h 4280"/>
                  <a:gd name="T18" fmla="*/ 7030 w 8361"/>
                  <a:gd name="T19" fmla="*/ 3263 h 4280"/>
                  <a:gd name="T20" fmla="*/ 7815 w 8361"/>
                  <a:gd name="T21" fmla="*/ 2716 h 4280"/>
                  <a:gd name="T22" fmla="*/ 8053 w 8361"/>
                  <a:gd name="T23" fmla="*/ 2368 h 4280"/>
                  <a:gd name="T24" fmla="*/ 8053 w 8361"/>
                  <a:gd name="T25" fmla="*/ 1904 h 4280"/>
                  <a:gd name="T26" fmla="*/ 7842 w 8361"/>
                  <a:gd name="T27" fmla="*/ 1754 h 4280"/>
                  <a:gd name="T28" fmla="*/ 7304 w 8361"/>
                  <a:gd name="T29" fmla="*/ 1863 h 4280"/>
                  <a:gd name="T30" fmla="*/ 6539 w 8361"/>
                  <a:gd name="T31" fmla="*/ 2445 h 4280"/>
                  <a:gd name="T32" fmla="*/ 5869 w 8361"/>
                  <a:gd name="T33" fmla="*/ 2678 h 4280"/>
                  <a:gd name="T34" fmla="*/ 4716 w 8361"/>
                  <a:gd name="T35" fmla="*/ 2703 h 4280"/>
                  <a:gd name="T36" fmla="*/ 3824 w 8361"/>
                  <a:gd name="T37" fmla="*/ 2389 h 4280"/>
                  <a:gd name="T38" fmla="*/ 4033 w 8361"/>
                  <a:gd name="T39" fmla="*/ 1911 h 4280"/>
                  <a:gd name="T40" fmla="*/ 4827 w 8361"/>
                  <a:gd name="T41" fmla="*/ 1855 h 4280"/>
                  <a:gd name="T42" fmla="*/ 5781 w 8361"/>
                  <a:gd name="T43" fmla="*/ 1847 h 4280"/>
                  <a:gd name="T44" fmla="*/ 6178 w 8361"/>
                  <a:gd name="T45" fmla="*/ 1823 h 4280"/>
                  <a:gd name="T46" fmla="*/ 6400 w 8361"/>
                  <a:gd name="T47" fmla="*/ 1506 h 4280"/>
                  <a:gd name="T48" fmla="*/ 6207 w 8361"/>
                  <a:gd name="T49" fmla="*/ 1279 h 4280"/>
                  <a:gd name="T50" fmla="*/ 5473 w 8361"/>
                  <a:gd name="T51" fmla="*/ 1073 h 4280"/>
                  <a:gd name="T52" fmla="*/ 4540 w 8361"/>
                  <a:gd name="T53" fmla="*/ 966 h 4280"/>
                  <a:gd name="T54" fmla="*/ 3667 w 8361"/>
                  <a:gd name="T55" fmla="*/ 720 h 4280"/>
                  <a:gd name="T56" fmla="*/ 2483 w 8361"/>
                  <a:gd name="T57" fmla="*/ 331 h 4280"/>
                  <a:gd name="T58" fmla="*/ 3884 w 8361"/>
                  <a:gd name="T59" fmla="*/ 4280 h 4280"/>
                  <a:gd name="T60" fmla="*/ 2896 w 8361"/>
                  <a:gd name="T61" fmla="*/ 3953 h 4280"/>
                  <a:gd name="T62" fmla="*/ 1696 w 8361"/>
                  <a:gd name="T63" fmla="*/ 3382 h 4280"/>
                  <a:gd name="T64" fmla="*/ 697 w 8361"/>
                  <a:gd name="T65" fmla="*/ 2938 h 4280"/>
                  <a:gd name="T66" fmla="*/ 146 w 8361"/>
                  <a:gd name="T67" fmla="*/ 2810 h 4280"/>
                  <a:gd name="T68" fmla="*/ 4 w 8361"/>
                  <a:gd name="T69" fmla="*/ 2562 h 4280"/>
                  <a:gd name="T70" fmla="*/ 1 w 8361"/>
                  <a:gd name="T71" fmla="*/ 1498 h 4280"/>
                  <a:gd name="T72" fmla="*/ 71 w 8361"/>
                  <a:gd name="T73" fmla="*/ 422 h 4280"/>
                  <a:gd name="T74" fmla="*/ 411 w 8361"/>
                  <a:gd name="T75" fmla="*/ 250 h 4280"/>
                  <a:gd name="T76" fmla="*/ 1658 w 8361"/>
                  <a:gd name="T77" fmla="*/ 19 h 4280"/>
                  <a:gd name="T78" fmla="*/ 2892 w 8361"/>
                  <a:gd name="T79" fmla="*/ 93 h 4280"/>
                  <a:gd name="T80" fmla="*/ 3994 w 8361"/>
                  <a:gd name="T81" fmla="*/ 542 h 4280"/>
                  <a:gd name="T82" fmla="*/ 4930 w 8361"/>
                  <a:gd name="T83" fmla="*/ 689 h 4280"/>
                  <a:gd name="T84" fmla="*/ 5882 w 8361"/>
                  <a:gd name="T85" fmla="*/ 849 h 4280"/>
                  <a:gd name="T86" fmla="*/ 6504 w 8361"/>
                  <a:gd name="T87" fmla="*/ 1116 h 4280"/>
                  <a:gd name="T88" fmla="*/ 6698 w 8361"/>
                  <a:gd name="T89" fmla="*/ 1421 h 4280"/>
                  <a:gd name="T90" fmla="*/ 6575 w 8361"/>
                  <a:gd name="T91" fmla="*/ 1839 h 4280"/>
                  <a:gd name="T92" fmla="*/ 6221 w 8361"/>
                  <a:gd name="T93" fmla="*/ 2133 h 4280"/>
                  <a:gd name="T94" fmla="*/ 5678 w 8361"/>
                  <a:gd name="T95" fmla="*/ 2141 h 4280"/>
                  <a:gd name="T96" fmla="*/ 4699 w 8361"/>
                  <a:gd name="T97" fmla="*/ 2173 h 4280"/>
                  <a:gd name="T98" fmla="*/ 4319 w 8361"/>
                  <a:gd name="T99" fmla="*/ 2274 h 4280"/>
                  <a:gd name="T100" fmla="*/ 5093 w 8361"/>
                  <a:gd name="T101" fmla="*/ 2427 h 4280"/>
                  <a:gd name="T102" fmla="*/ 6064 w 8361"/>
                  <a:gd name="T103" fmla="*/ 2335 h 4280"/>
                  <a:gd name="T104" fmla="*/ 6632 w 8361"/>
                  <a:gd name="T105" fmla="*/ 2000 h 4280"/>
                  <a:gd name="T106" fmla="*/ 7323 w 8361"/>
                  <a:gd name="T107" fmla="*/ 1520 h 4280"/>
                  <a:gd name="T108" fmla="*/ 7929 w 8361"/>
                  <a:gd name="T109" fmla="*/ 1460 h 4280"/>
                  <a:gd name="T110" fmla="*/ 8329 w 8361"/>
                  <a:gd name="T111" fmla="*/ 1769 h 4280"/>
                  <a:gd name="T112" fmla="*/ 8326 w 8361"/>
                  <a:gd name="T113" fmla="*/ 2208 h 4280"/>
                  <a:gd name="T114" fmla="*/ 8340 w 8361"/>
                  <a:gd name="T115" fmla="*/ 2510 h 4280"/>
                  <a:gd name="T116" fmla="*/ 7760 w 8361"/>
                  <a:gd name="T117" fmla="*/ 3144 h 4280"/>
                  <a:gd name="T118" fmla="*/ 6985 w 8361"/>
                  <a:gd name="T119" fmla="*/ 3669 h 4280"/>
                  <a:gd name="T120" fmla="*/ 6397 w 8361"/>
                  <a:gd name="T121" fmla="*/ 3946 h 4280"/>
                  <a:gd name="T122" fmla="*/ 5535 w 8361"/>
                  <a:gd name="T123" fmla="*/ 4069 h 4280"/>
                  <a:gd name="T124" fmla="*/ 4398 w 8361"/>
                  <a:gd name="T125" fmla="*/ 4243 h 4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361" h="4280">
                    <a:moveTo>
                      <a:pt x="1465" y="347"/>
                    </a:moveTo>
                    <a:lnTo>
                      <a:pt x="1394" y="356"/>
                    </a:lnTo>
                    <a:lnTo>
                      <a:pt x="1324" y="367"/>
                    </a:lnTo>
                    <a:lnTo>
                      <a:pt x="1253" y="378"/>
                    </a:lnTo>
                    <a:lnTo>
                      <a:pt x="1183" y="389"/>
                    </a:lnTo>
                    <a:lnTo>
                      <a:pt x="1113" y="402"/>
                    </a:lnTo>
                    <a:lnTo>
                      <a:pt x="1043" y="415"/>
                    </a:lnTo>
                    <a:lnTo>
                      <a:pt x="973" y="430"/>
                    </a:lnTo>
                    <a:lnTo>
                      <a:pt x="903" y="444"/>
                    </a:lnTo>
                    <a:lnTo>
                      <a:pt x="833" y="459"/>
                    </a:lnTo>
                    <a:lnTo>
                      <a:pt x="764" y="475"/>
                    </a:lnTo>
                    <a:lnTo>
                      <a:pt x="694" y="492"/>
                    </a:lnTo>
                    <a:lnTo>
                      <a:pt x="625" y="509"/>
                    </a:lnTo>
                    <a:lnTo>
                      <a:pt x="556" y="528"/>
                    </a:lnTo>
                    <a:lnTo>
                      <a:pt x="487" y="546"/>
                    </a:lnTo>
                    <a:lnTo>
                      <a:pt x="418" y="566"/>
                    </a:lnTo>
                    <a:lnTo>
                      <a:pt x="350" y="586"/>
                    </a:lnTo>
                    <a:lnTo>
                      <a:pt x="340" y="589"/>
                    </a:lnTo>
                    <a:lnTo>
                      <a:pt x="331" y="593"/>
                    </a:lnTo>
                    <a:lnTo>
                      <a:pt x="323" y="598"/>
                    </a:lnTo>
                    <a:lnTo>
                      <a:pt x="317" y="604"/>
                    </a:lnTo>
                    <a:lnTo>
                      <a:pt x="312" y="612"/>
                    </a:lnTo>
                    <a:lnTo>
                      <a:pt x="308" y="618"/>
                    </a:lnTo>
                    <a:lnTo>
                      <a:pt x="306" y="625"/>
                    </a:lnTo>
                    <a:lnTo>
                      <a:pt x="306" y="631"/>
                    </a:lnTo>
                    <a:lnTo>
                      <a:pt x="306" y="1430"/>
                    </a:lnTo>
                    <a:lnTo>
                      <a:pt x="306" y="1498"/>
                    </a:lnTo>
                    <a:lnTo>
                      <a:pt x="306" y="1566"/>
                    </a:lnTo>
                    <a:lnTo>
                      <a:pt x="306" y="1633"/>
                    </a:lnTo>
                    <a:lnTo>
                      <a:pt x="306" y="1701"/>
                    </a:lnTo>
                    <a:lnTo>
                      <a:pt x="306" y="1769"/>
                    </a:lnTo>
                    <a:lnTo>
                      <a:pt x="306" y="1836"/>
                    </a:lnTo>
                    <a:lnTo>
                      <a:pt x="306" y="1904"/>
                    </a:lnTo>
                    <a:lnTo>
                      <a:pt x="306" y="1972"/>
                    </a:lnTo>
                    <a:lnTo>
                      <a:pt x="306" y="2040"/>
                    </a:lnTo>
                    <a:lnTo>
                      <a:pt x="306" y="2107"/>
                    </a:lnTo>
                    <a:lnTo>
                      <a:pt x="306" y="2175"/>
                    </a:lnTo>
                    <a:lnTo>
                      <a:pt x="306" y="2243"/>
                    </a:lnTo>
                    <a:lnTo>
                      <a:pt x="307" y="2310"/>
                    </a:lnTo>
                    <a:lnTo>
                      <a:pt x="307" y="2378"/>
                    </a:lnTo>
                    <a:lnTo>
                      <a:pt x="307" y="2446"/>
                    </a:lnTo>
                    <a:lnTo>
                      <a:pt x="307" y="2514"/>
                    </a:lnTo>
                    <a:lnTo>
                      <a:pt x="308" y="2525"/>
                    </a:lnTo>
                    <a:lnTo>
                      <a:pt x="310" y="2536"/>
                    </a:lnTo>
                    <a:lnTo>
                      <a:pt x="315" y="2546"/>
                    </a:lnTo>
                    <a:lnTo>
                      <a:pt x="320" y="2555"/>
                    </a:lnTo>
                    <a:lnTo>
                      <a:pt x="327" y="2563"/>
                    </a:lnTo>
                    <a:lnTo>
                      <a:pt x="334" y="2570"/>
                    </a:lnTo>
                    <a:lnTo>
                      <a:pt x="338" y="2572"/>
                    </a:lnTo>
                    <a:lnTo>
                      <a:pt x="342" y="2574"/>
                    </a:lnTo>
                    <a:lnTo>
                      <a:pt x="346" y="2576"/>
                    </a:lnTo>
                    <a:lnTo>
                      <a:pt x="350" y="2577"/>
                    </a:lnTo>
                    <a:lnTo>
                      <a:pt x="476" y="2593"/>
                    </a:lnTo>
                    <a:lnTo>
                      <a:pt x="537" y="2600"/>
                    </a:lnTo>
                    <a:lnTo>
                      <a:pt x="598" y="2609"/>
                    </a:lnTo>
                    <a:lnTo>
                      <a:pt x="659" y="2618"/>
                    </a:lnTo>
                    <a:lnTo>
                      <a:pt x="720" y="2630"/>
                    </a:lnTo>
                    <a:lnTo>
                      <a:pt x="751" y="2636"/>
                    </a:lnTo>
                    <a:lnTo>
                      <a:pt x="782" y="2644"/>
                    </a:lnTo>
                    <a:lnTo>
                      <a:pt x="812" y="2652"/>
                    </a:lnTo>
                    <a:lnTo>
                      <a:pt x="844" y="2661"/>
                    </a:lnTo>
                    <a:lnTo>
                      <a:pt x="874" y="2671"/>
                    </a:lnTo>
                    <a:lnTo>
                      <a:pt x="904" y="2682"/>
                    </a:lnTo>
                    <a:lnTo>
                      <a:pt x="934" y="2695"/>
                    </a:lnTo>
                    <a:lnTo>
                      <a:pt x="965" y="2709"/>
                    </a:lnTo>
                    <a:lnTo>
                      <a:pt x="1037" y="2740"/>
                    </a:lnTo>
                    <a:lnTo>
                      <a:pt x="1109" y="2771"/>
                    </a:lnTo>
                    <a:lnTo>
                      <a:pt x="1181" y="2804"/>
                    </a:lnTo>
                    <a:lnTo>
                      <a:pt x="1253" y="2836"/>
                    </a:lnTo>
                    <a:lnTo>
                      <a:pt x="1325" y="2869"/>
                    </a:lnTo>
                    <a:lnTo>
                      <a:pt x="1397" y="2903"/>
                    </a:lnTo>
                    <a:lnTo>
                      <a:pt x="1469" y="2935"/>
                    </a:lnTo>
                    <a:lnTo>
                      <a:pt x="1540" y="2969"/>
                    </a:lnTo>
                    <a:lnTo>
                      <a:pt x="1612" y="3003"/>
                    </a:lnTo>
                    <a:lnTo>
                      <a:pt x="1684" y="3037"/>
                    </a:lnTo>
                    <a:lnTo>
                      <a:pt x="1755" y="3071"/>
                    </a:lnTo>
                    <a:lnTo>
                      <a:pt x="1827" y="3105"/>
                    </a:lnTo>
                    <a:lnTo>
                      <a:pt x="1897" y="3139"/>
                    </a:lnTo>
                    <a:lnTo>
                      <a:pt x="1968" y="3173"/>
                    </a:lnTo>
                    <a:lnTo>
                      <a:pt x="2039" y="3208"/>
                    </a:lnTo>
                    <a:lnTo>
                      <a:pt x="2108" y="3241"/>
                    </a:lnTo>
                    <a:lnTo>
                      <a:pt x="2174" y="3274"/>
                    </a:lnTo>
                    <a:lnTo>
                      <a:pt x="2238" y="3305"/>
                    </a:lnTo>
                    <a:lnTo>
                      <a:pt x="2303" y="3336"/>
                    </a:lnTo>
                    <a:lnTo>
                      <a:pt x="2367" y="3368"/>
                    </a:lnTo>
                    <a:lnTo>
                      <a:pt x="2432" y="3399"/>
                    </a:lnTo>
                    <a:lnTo>
                      <a:pt x="2498" y="3430"/>
                    </a:lnTo>
                    <a:lnTo>
                      <a:pt x="2562" y="3461"/>
                    </a:lnTo>
                    <a:lnTo>
                      <a:pt x="2627" y="3492"/>
                    </a:lnTo>
                    <a:lnTo>
                      <a:pt x="2692" y="3522"/>
                    </a:lnTo>
                    <a:lnTo>
                      <a:pt x="2758" y="3552"/>
                    </a:lnTo>
                    <a:lnTo>
                      <a:pt x="2822" y="3584"/>
                    </a:lnTo>
                    <a:lnTo>
                      <a:pt x="2888" y="3613"/>
                    </a:lnTo>
                    <a:lnTo>
                      <a:pt x="2953" y="3643"/>
                    </a:lnTo>
                    <a:lnTo>
                      <a:pt x="3019" y="3673"/>
                    </a:lnTo>
                    <a:lnTo>
                      <a:pt x="3085" y="3702"/>
                    </a:lnTo>
                    <a:lnTo>
                      <a:pt x="3150" y="3731"/>
                    </a:lnTo>
                    <a:lnTo>
                      <a:pt x="3260" y="3779"/>
                    </a:lnTo>
                    <a:lnTo>
                      <a:pt x="3313" y="3802"/>
                    </a:lnTo>
                    <a:lnTo>
                      <a:pt x="3367" y="3825"/>
                    </a:lnTo>
                    <a:lnTo>
                      <a:pt x="3419" y="3848"/>
                    </a:lnTo>
                    <a:lnTo>
                      <a:pt x="3472" y="3870"/>
                    </a:lnTo>
                    <a:lnTo>
                      <a:pt x="3524" y="3890"/>
                    </a:lnTo>
                    <a:lnTo>
                      <a:pt x="3577" y="3909"/>
                    </a:lnTo>
                    <a:lnTo>
                      <a:pt x="3629" y="3927"/>
                    </a:lnTo>
                    <a:lnTo>
                      <a:pt x="3683" y="3944"/>
                    </a:lnTo>
                    <a:lnTo>
                      <a:pt x="3712" y="3952"/>
                    </a:lnTo>
                    <a:lnTo>
                      <a:pt x="3741" y="3959"/>
                    </a:lnTo>
                    <a:lnTo>
                      <a:pt x="3771" y="3964"/>
                    </a:lnTo>
                    <a:lnTo>
                      <a:pt x="3802" y="3968"/>
                    </a:lnTo>
                    <a:lnTo>
                      <a:pt x="3833" y="3971"/>
                    </a:lnTo>
                    <a:lnTo>
                      <a:pt x="3863" y="3973"/>
                    </a:lnTo>
                    <a:lnTo>
                      <a:pt x="3894" y="3974"/>
                    </a:lnTo>
                    <a:lnTo>
                      <a:pt x="3927" y="3975"/>
                    </a:lnTo>
                    <a:lnTo>
                      <a:pt x="3958" y="3974"/>
                    </a:lnTo>
                    <a:lnTo>
                      <a:pt x="3990" y="3973"/>
                    </a:lnTo>
                    <a:lnTo>
                      <a:pt x="4022" y="3972"/>
                    </a:lnTo>
                    <a:lnTo>
                      <a:pt x="4056" y="3970"/>
                    </a:lnTo>
                    <a:lnTo>
                      <a:pt x="4121" y="3965"/>
                    </a:lnTo>
                    <a:lnTo>
                      <a:pt x="4189" y="3959"/>
                    </a:lnTo>
                    <a:lnTo>
                      <a:pt x="4232" y="3956"/>
                    </a:lnTo>
                    <a:lnTo>
                      <a:pt x="4298" y="3948"/>
                    </a:lnTo>
                    <a:lnTo>
                      <a:pt x="4363" y="3940"/>
                    </a:lnTo>
                    <a:lnTo>
                      <a:pt x="4429" y="3930"/>
                    </a:lnTo>
                    <a:lnTo>
                      <a:pt x="4496" y="3921"/>
                    </a:lnTo>
                    <a:lnTo>
                      <a:pt x="4561" y="3912"/>
                    </a:lnTo>
                    <a:lnTo>
                      <a:pt x="4627" y="3903"/>
                    </a:lnTo>
                    <a:lnTo>
                      <a:pt x="4693" y="3893"/>
                    </a:lnTo>
                    <a:lnTo>
                      <a:pt x="4759" y="3884"/>
                    </a:lnTo>
                    <a:lnTo>
                      <a:pt x="4825" y="3874"/>
                    </a:lnTo>
                    <a:lnTo>
                      <a:pt x="4891" y="3863"/>
                    </a:lnTo>
                    <a:lnTo>
                      <a:pt x="4957" y="3853"/>
                    </a:lnTo>
                    <a:lnTo>
                      <a:pt x="5023" y="3843"/>
                    </a:lnTo>
                    <a:lnTo>
                      <a:pt x="5089" y="3831"/>
                    </a:lnTo>
                    <a:lnTo>
                      <a:pt x="5154" y="3821"/>
                    </a:lnTo>
                    <a:lnTo>
                      <a:pt x="5220" y="3810"/>
                    </a:lnTo>
                    <a:lnTo>
                      <a:pt x="5284" y="3800"/>
                    </a:lnTo>
                    <a:lnTo>
                      <a:pt x="5336" y="3792"/>
                    </a:lnTo>
                    <a:lnTo>
                      <a:pt x="5386" y="3783"/>
                    </a:lnTo>
                    <a:lnTo>
                      <a:pt x="5438" y="3775"/>
                    </a:lnTo>
                    <a:lnTo>
                      <a:pt x="5489" y="3767"/>
                    </a:lnTo>
                    <a:lnTo>
                      <a:pt x="5539" y="3759"/>
                    </a:lnTo>
                    <a:lnTo>
                      <a:pt x="5591" y="3751"/>
                    </a:lnTo>
                    <a:lnTo>
                      <a:pt x="5641" y="3742"/>
                    </a:lnTo>
                    <a:lnTo>
                      <a:pt x="5693" y="3734"/>
                    </a:lnTo>
                    <a:lnTo>
                      <a:pt x="5744" y="3726"/>
                    </a:lnTo>
                    <a:lnTo>
                      <a:pt x="5795" y="3718"/>
                    </a:lnTo>
                    <a:lnTo>
                      <a:pt x="5846" y="3711"/>
                    </a:lnTo>
                    <a:lnTo>
                      <a:pt x="5896" y="3703"/>
                    </a:lnTo>
                    <a:lnTo>
                      <a:pt x="5948" y="3696"/>
                    </a:lnTo>
                    <a:lnTo>
                      <a:pt x="5999" y="3688"/>
                    </a:lnTo>
                    <a:lnTo>
                      <a:pt x="6050" y="3681"/>
                    </a:lnTo>
                    <a:lnTo>
                      <a:pt x="6101" y="3674"/>
                    </a:lnTo>
                    <a:lnTo>
                      <a:pt x="6148" y="3670"/>
                    </a:lnTo>
                    <a:lnTo>
                      <a:pt x="6194" y="3666"/>
                    </a:lnTo>
                    <a:lnTo>
                      <a:pt x="6239" y="3662"/>
                    </a:lnTo>
                    <a:lnTo>
                      <a:pt x="6284" y="3656"/>
                    </a:lnTo>
                    <a:lnTo>
                      <a:pt x="6306" y="3652"/>
                    </a:lnTo>
                    <a:lnTo>
                      <a:pt x="6328" y="3647"/>
                    </a:lnTo>
                    <a:lnTo>
                      <a:pt x="6349" y="3643"/>
                    </a:lnTo>
                    <a:lnTo>
                      <a:pt x="6370" y="3638"/>
                    </a:lnTo>
                    <a:lnTo>
                      <a:pt x="6392" y="3633"/>
                    </a:lnTo>
                    <a:lnTo>
                      <a:pt x="6412" y="3627"/>
                    </a:lnTo>
                    <a:lnTo>
                      <a:pt x="6432" y="3620"/>
                    </a:lnTo>
                    <a:lnTo>
                      <a:pt x="6451" y="3613"/>
                    </a:lnTo>
                    <a:lnTo>
                      <a:pt x="6484" y="3601"/>
                    </a:lnTo>
                    <a:lnTo>
                      <a:pt x="6516" y="3588"/>
                    </a:lnTo>
                    <a:lnTo>
                      <a:pt x="6548" y="3574"/>
                    </a:lnTo>
                    <a:lnTo>
                      <a:pt x="6579" y="3559"/>
                    </a:lnTo>
                    <a:lnTo>
                      <a:pt x="6609" y="3542"/>
                    </a:lnTo>
                    <a:lnTo>
                      <a:pt x="6640" y="3525"/>
                    </a:lnTo>
                    <a:lnTo>
                      <a:pt x="6670" y="3508"/>
                    </a:lnTo>
                    <a:lnTo>
                      <a:pt x="6700" y="3490"/>
                    </a:lnTo>
                    <a:lnTo>
                      <a:pt x="6759" y="3452"/>
                    </a:lnTo>
                    <a:lnTo>
                      <a:pt x="6817" y="3413"/>
                    </a:lnTo>
                    <a:lnTo>
                      <a:pt x="6877" y="3372"/>
                    </a:lnTo>
                    <a:lnTo>
                      <a:pt x="6936" y="3330"/>
                    </a:lnTo>
                    <a:lnTo>
                      <a:pt x="6968" y="3308"/>
                    </a:lnTo>
                    <a:lnTo>
                      <a:pt x="6999" y="3285"/>
                    </a:lnTo>
                    <a:lnTo>
                      <a:pt x="7030" y="3263"/>
                    </a:lnTo>
                    <a:lnTo>
                      <a:pt x="7061" y="3241"/>
                    </a:lnTo>
                    <a:lnTo>
                      <a:pt x="7094" y="3220"/>
                    </a:lnTo>
                    <a:lnTo>
                      <a:pt x="7125" y="3199"/>
                    </a:lnTo>
                    <a:lnTo>
                      <a:pt x="7157" y="3178"/>
                    </a:lnTo>
                    <a:lnTo>
                      <a:pt x="7189" y="3158"/>
                    </a:lnTo>
                    <a:lnTo>
                      <a:pt x="7239" y="3126"/>
                    </a:lnTo>
                    <a:lnTo>
                      <a:pt x="7287" y="3095"/>
                    </a:lnTo>
                    <a:lnTo>
                      <a:pt x="7337" y="3063"/>
                    </a:lnTo>
                    <a:lnTo>
                      <a:pt x="7385" y="3031"/>
                    </a:lnTo>
                    <a:lnTo>
                      <a:pt x="7434" y="2999"/>
                    </a:lnTo>
                    <a:lnTo>
                      <a:pt x="7483" y="2965"/>
                    </a:lnTo>
                    <a:lnTo>
                      <a:pt x="7532" y="2932"/>
                    </a:lnTo>
                    <a:lnTo>
                      <a:pt x="7581" y="2898"/>
                    </a:lnTo>
                    <a:lnTo>
                      <a:pt x="7628" y="2862"/>
                    </a:lnTo>
                    <a:lnTo>
                      <a:pt x="7676" y="2827"/>
                    </a:lnTo>
                    <a:lnTo>
                      <a:pt x="7723" y="2791"/>
                    </a:lnTo>
                    <a:lnTo>
                      <a:pt x="7769" y="2754"/>
                    </a:lnTo>
                    <a:lnTo>
                      <a:pt x="7815" y="2716"/>
                    </a:lnTo>
                    <a:lnTo>
                      <a:pt x="7860" y="2677"/>
                    </a:lnTo>
                    <a:lnTo>
                      <a:pt x="7904" y="2638"/>
                    </a:lnTo>
                    <a:lnTo>
                      <a:pt x="7948" y="2596"/>
                    </a:lnTo>
                    <a:lnTo>
                      <a:pt x="7958" y="2585"/>
                    </a:lnTo>
                    <a:lnTo>
                      <a:pt x="7969" y="2573"/>
                    </a:lnTo>
                    <a:lnTo>
                      <a:pt x="7979" y="2561"/>
                    </a:lnTo>
                    <a:lnTo>
                      <a:pt x="7989" y="2548"/>
                    </a:lnTo>
                    <a:lnTo>
                      <a:pt x="7999" y="2534"/>
                    </a:lnTo>
                    <a:lnTo>
                      <a:pt x="8008" y="2519"/>
                    </a:lnTo>
                    <a:lnTo>
                      <a:pt x="8017" y="2503"/>
                    </a:lnTo>
                    <a:lnTo>
                      <a:pt x="8025" y="2488"/>
                    </a:lnTo>
                    <a:lnTo>
                      <a:pt x="8033" y="2471"/>
                    </a:lnTo>
                    <a:lnTo>
                      <a:pt x="8039" y="2455"/>
                    </a:lnTo>
                    <a:lnTo>
                      <a:pt x="8044" y="2438"/>
                    </a:lnTo>
                    <a:lnTo>
                      <a:pt x="8048" y="2421"/>
                    </a:lnTo>
                    <a:lnTo>
                      <a:pt x="8051" y="2403"/>
                    </a:lnTo>
                    <a:lnTo>
                      <a:pt x="8053" y="2386"/>
                    </a:lnTo>
                    <a:lnTo>
                      <a:pt x="8053" y="2368"/>
                    </a:lnTo>
                    <a:lnTo>
                      <a:pt x="8052" y="2351"/>
                    </a:lnTo>
                    <a:lnTo>
                      <a:pt x="7893" y="2261"/>
                    </a:lnTo>
                    <a:lnTo>
                      <a:pt x="7999" y="2111"/>
                    </a:lnTo>
                    <a:lnTo>
                      <a:pt x="8015" y="2092"/>
                    </a:lnTo>
                    <a:lnTo>
                      <a:pt x="8028" y="2072"/>
                    </a:lnTo>
                    <a:lnTo>
                      <a:pt x="8034" y="2063"/>
                    </a:lnTo>
                    <a:lnTo>
                      <a:pt x="8038" y="2053"/>
                    </a:lnTo>
                    <a:lnTo>
                      <a:pt x="8043" y="2043"/>
                    </a:lnTo>
                    <a:lnTo>
                      <a:pt x="8046" y="2032"/>
                    </a:lnTo>
                    <a:lnTo>
                      <a:pt x="8049" y="2022"/>
                    </a:lnTo>
                    <a:lnTo>
                      <a:pt x="8051" y="2012"/>
                    </a:lnTo>
                    <a:lnTo>
                      <a:pt x="8053" y="2000"/>
                    </a:lnTo>
                    <a:lnTo>
                      <a:pt x="8055" y="1989"/>
                    </a:lnTo>
                    <a:lnTo>
                      <a:pt x="8056" y="1964"/>
                    </a:lnTo>
                    <a:lnTo>
                      <a:pt x="8056" y="1935"/>
                    </a:lnTo>
                    <a:lnTo>
                      <a:pt x="8056" y="1924"/>
                    </a:lnTo>
                    <a:lnTo>
                      <a:pt x="8055" y="1914"/>
                    </a:lnTo>
                    <a:lnTo>
                      <a:pt x="8053" y="1904"/>
                    </a:lnTo>
                    <a:lnTo>
                      <a:pt x="8050" y="1895"/>
                    </a:lnTo>
                    <a:lnTo>
                      <a:pt x="8047" y="1886"/>
                    </a:lnTo>
                    <a:lnTo>
                      <a:pt x="8042" y="1877"/>
                    </a:lnTo>
                    <a:lnTo>
                      <a:pt x="8038" y="1868"/>
                    </a:lnTo>
                    <a:lnTo>
                      <a:pt x="8032" y="1860"/>
                    </a:lnTo>
                    <a:lnTo>
                      <a:pt x="8025" y="1852"/>
                    </a:lnTo>
                    <a:lnTo>
                      <a:pt x="8019" y="1844"/>
                    </a:lnTo>
                    <a:lnTo>
                      <a:pt x="8012" y="1836"/>
                    </a:lnTo>
                    <a:lnTo>
                      <a:pt x="8005" y="1829"/>
                    </a:lnTo>
                    <a:lnTo>
                      <a:pt x="7990" y="1817"/>
                    </a:lnTo>
                    <a:lnTo>
                      <a:pt x="7975" y="1807"/>
                    </a:lnTo>
                    <a:lnTo>
                      <a:pt x="7962" y="1799"/>
                    </a:lnTo>
                    <a:lnTo>
                      <a:pt x="7949" y="1792"/>
                    </a:lnTo>
                    <a:lnTo>
                      <a:pt x="7936" y="1786"/>
                    </a:lnTo>
                    <a:lnTo>
                      <a:pt x="7923" y="1780"/>
                    </a:lnTo>
                    <a:lnTo>
                      <a:pt x="7895" y="1769"/>
                    </a:lnTo>
                    <a:lnTo>
                      <a:pt x="7869" y="1761"/>
                    </a:lnTo>
                    <a:lnTo>
                      <a:pt x="7842" y="1754"/>
                    </a:lnTo>
                    <a:lnTo>
                      <a:pt x="7816" y="1749"/>
                    </a:lnTo>
                    <a:lnTo>
                      <a:pt x="7788" y="1745"/>
                    </a:lnTo>
                    <a:lnTo>
                      <a:pt x="7763" y="1743"/>
                    </a:lnTo>
                    <a:lnTo>
                      <a:pt x="7738" y="1742"/>
                    </a:lnTo>
                    <a:lnTo>
                      <a:pt x="7713" y="1742"/>
                    </a:lnTo>
                    <a:lnTo>
                      <a:pt x="7690" y="1743"/>
                    </a:lnTo>
                    <a:lnTo>
                      <a:pt x="7666" y="1745"/>
                    </a:lnTo>
                    <a:lnTo>
                      <a:pt x="7645" y="1749"/>
                    </a:lnTo>
                    <a:lnTo>
                      <a:pt x="7625" y="1752"/>
                    </a:lnTo>
                    <a:lnTo>
                      <a:pt x="7607" y="1755"/>
                    </a:lnTo>
                    <a:lnTo>
                      <a:pt x="7590" y="1759"/>
                    </a:lnTo>
                    <a:lnTo>
                      <a:pt x="7548" y="1768"/>
                    </a:lnTo>
                    <a:lnTo>
                      <a:pt x="7507" y="1779"/>
                    </a:lnTo>
                    <a:lnTo>
                      <a:pt x="7467" y="1792"/>
                    </a:lnTo>
                    <a:lnTo>
                      <a:pt x="7425" y="1807"/>
                    </a:lnTo>
                    <a:lnTo>
                      <a:pt x="7385" y="1824"/>
                    </a:lnTo>
                    <a:lnTo>
                      <a:pt x="7345" y="1843"/>
                    </a:lnTo>
                    <a:lnTo>
                      <a:pt x="7304" y="1863"/>
                    </a:lnTo>
                    <a:lnTo>
                      <a:pt x="7264" y="1885"/>
                    </a:lnTo>
                    <a:lnTo>
                      <a:pt x="7225" y="1909"/>
                    </a:lnTo>
                    <a:lnTo>
                      <a:pt x="7184" y="1934"/>
                    </a:lnTo>
                    <a:lnTo>
                      <a:pt x="7145" y="1963"/>
                    </a:lnTo>
                    <a:lnTo>
                      <a:pt x="7106" y="1992"/>
                    </a:lnTo>
                    <a:lnTo>
                      <a:pt x="7066" y="2023"/>
                    </a:lnTo>
                    <a:lnTo>
                      <a:pt x="7027" y="2056"/>
                    </a:lnTo>
                    <a:lnTo>
                      <a:pt x="6989" y="2090"/>
                    </a:lnTo>
                    <a:lnTo>
                      <a:pt x="6949" y="2127"/>
                    </a:lnTo>
                    <a:lnTo>
                      <a:pt x="6903" y="2170"/>
                    </a:lnTo>
                    <a:lnTo>
                      <a:pt x="6854" y="2212"/>
                    </a:lnTo>
                    <a:lnTo>
                      <a:pt x="6801" y="2256"/>
                    </a:lnTo>
                    <a:lnTo>
                      <a:pt x="6747" y="2299"/>
                    </a:lnTo>
                    <a:lnTo>
                      <a:pt x="6689" y="2342"/>
                    </a:lnTo>
                    <a:lnTo>
                      <a:pt x="6631" y="2384"/>
                    </a:lnTo>
                    <a:lnTo>
                      <a:pt x="6600" y="2404"/>
                    </a:lnTo>
                    <a:lnTo>
                      <a:pt x="6570" y="2425"/>
                    </a:lnTo>
                    <a:lnTo>
                      <a:pt x="6539" y="2445"/>
                    </a:lnTo>
                    <a:lnTo>
                      <a:pt x="6508" y="2464"/>
                    </a:lnTo>
                    <a:lnTo>
                      <a:pt x="6475" y="2483"/>
                    </a:lnTo>
                    <a:lnTo>
                      <a:pt x="6443" y="2501"/>
                    </a:lnTo>
                    <a:lnTo>
                      <a:pt x="6411" y="2519"/>
                    </a:lnTo>
                    <a:lnTo>
                      <a:pt x="6377" y="2536"/>
                    </a:lnTo>
                    <a:lnTo>
                      <a:pt x="6344" y="2552"/>
                    </a:lnTo>
                    <a:lnTo>
                      <a:pt x="6311" y="2567"/>
                    </a:lnTo>
                    <a:lnTo>
                      <a:pt x="6277" y="2581"/>
                    </a:lnTo>
                    <a:lnTo>
                      <a:pt x="6242" y="2595"/>
                    </a:lnTo>
                    <a:lnTo>
                      <a:pt x="6208" y="2609"/>
                    </a:lnTo>
                    <a:lnTo>
                      <a:pt x="6174" y="2620"/>
                    </a:lnTo>
                    <a:lnTo>
                      <a:pt x="6139" y="2631"/>
                    </a:lnTo>
                    <a:lnTo>
                      <a:pt x="6104" y="2641"/>
                    </a:lnTo>
                    <a:lnTo>
                      <a:pt x="6069" y="2649"/>
                    </a:lnTo>
                    <a:lnTo>
                      <a:pt x="6034" y="2656"/>
                    </a:lnTo>
                    <a:lnTo>
                      <a:pt x="5998" y="2662"/>
                    </a:lnTo>
                    <a:lnTo>
                      <a:pt x="5963" y="2667"/>
                    </a:lnTo>
                    <a:lnTo>
                      <a:pt x="5869" y="2678"/>
                    </a:lnTo>
                    <a:lnTo>
                      <a:pt x="5772" y="2689"/>
                    </a:lnTo>
                    <a:lnTo>
                      <a:pt x="5676" y="2700"/>
                    </a:lnTo>
                    <a:lnTo>
                      <a:pt x="5577" y="2710"/>
                    </a:lnTo>
                    <a:lnTo>
                      <a:pt x="5478" y="2718"/>
                    </a:lnTo>
                    <a:lnTo>
                      <a:pt x="5378" y="2725"/>
                    </a:lnTo>
                    <a:lnTo>
                      <a:pt x="5328" y="2727"/>
                    </a:lnTo>
                    <a:lnTo>
                      <a:pt x="5277" y="2729"/>
                    </a:lnTo>
                    <a:lnTo>
                      <a:pt x="5226" y="2731"/>
                    </a:lnTo>
                    <a:lnTo>
                      <a:pt x="5175" y="2732"/>
                    </a:lnTo>
                    <a:lnTo>
                      <a:pt x="5125" y="2732"/>
                    </a:lnTo>
                    <a:lnTo>
                      <a:pt x="5073" y="2731"/>
                    </a:lnTo>
                    <a:lnTo>
                      <a:pt x="5023" y="2730"/>
                    </a:lnTo>
                    <a:lnTo>
                      <a:pt x="4972" y="2728"/>
                    </a:lnTo>
                    <a:lnTo>
                      <a:pt x="4920" y="2725"/>
                    </a:lnTo>
                    <a:lnTo>
                      <a:pt x="4870" y="2721"/>
                    </a:lnTo>
                    <a:lnTo>
                      <a:pt x="4818" y="2716"/>
                    </a:lnTo>
                    <a:lnTo>
                      <a:pt x="4768" y="2710"/>
                    </a:lnTo>
                    <a:lnTo>
                      <a:pt x="4716" y="2703"/>
                    </a:lnTo>
                    <a:lnTo>
                      <a:pt x="4666" y="2694"/>
                    </a:lnTo>
                    <a:lnTo>
                      <a:pt x="4616" y="2685"/>
                    </a:lnTo>
                    <a:lnTo>
                      <a:pt x="4565" y="2675"/>
                    </a:lnTo>
                    <a:lnTo>
                      <a:pt x="4515" y="2663"/>
                    </a:lnTo>
                    <a:lnTo>
                      <a:pt x="4464" y="2651"/>
                    </a:lnTo>
                    <a:lnTo>
                      <a:pt x="4414" y="2637"/>
                    </a:lnTo>
                    <a:lnTo>
                      <a:pt x="4364" y="2621"/>
                    </a:lnTo>
                    <a:lnTo>
                      <a:pt x="4323" y="2606"/>
                    </a:lnTo>
                    <a:lnTo>
                      <a:pt x="4280" y="2588"/>
                    </a:lnTo>
                    <a:lnTo>
                      <a:pt x="4235" y="2570"/>
                    </a:lnTo>
                    <a:lnTo>
                      <a:pt x="4190" y="2551"/>
                    </a:lnTo>
                    <a:lnTo>
                      <a:pt x="4144" y="2531"/>
                    </a:lnTo>
                    <a:lnTo>
                      <a:pt x="4096" y="2511"/>
                    </a:lnTo>
                    <a:lnTo>
                      <a:pt x="4048" y="2489"/>
                    </a:lnTo>
                    <a:lnTo>
                      <a:pt x="3999" y="2467"/>
                    </a:lnTo>
                    <a:lnTo>
                      <a:pt x="3941" y="2441"/>
                    </a:lnTo>
                    <a:lnTo>
                      <a:pt x="3882" y="2415"/>
                    </a:lnTo>
                    <a:lnTo>
                      <a:pt x="3824" y="2389"/>
                    </a:lnTo>
                    <a:lnTo>
                      <a:pt x="3767" y="2365"/>
                    </a:lnTo>
                    <a:lnTo>
                      <a:pt x="3711" y="2342"/>
                    </a:lnTo>
                    <a:lnTo>
                      <a:pt x="3658" y="2321"/>
                    </a:lnTo>
                    <a:lnTo>
                      <a:pt x="3607" y="2301"/>
                    </a:lnTo>
                    <a:lnTo>
                      <a:pt x="3560" y="2285"/>
                    </a:lnTo>
                    <a:lnTo>
                      <a:pt x="2906" y="2077"/>
                    </a:lnTo>
                    <a:lnTo>
                      <a:pt x="3586" y="1988"/>
                    </a:lnTo>
                    <a:lnTo>
                      <a:pt x="3610" y="1985"/>
                    </a:lnTo>
                    <a:lnTo>
                      <a:pt x="3634" y="1981"/>
                    </a:lnTo>
                    <a:lnTo>
                      <a:pt x="3660" y="1977"/>
                    </a:lnTo>
                    <a:lnTo>
                      <a:pt x="3687" y="1973"/>
                    </a:lnTo>
                    <a:lnTo>
                      <a:pt x="3714" y="1968"/>
                    </a:lnTo>
                    <a:lnTo>
                      <a:pt x="3742" y="1963"/>
                    </a:lnTo>
                    <a:lnTo>
                      <a:pt x="3770" y="1957"/>
                    </a:lnTo>
                    <a:lnTo>
                      <a:pt x="3800" y="1952"/>
                    </a:lnTo>
                    <a:lnTo>
                      <a:pt x="3876" y="1938"/>
                    </a:lnTo>
                    <a:lnTo>
                      <a:pt x="3954" y="1923"/>
                    </a:lnTo>
                    <a:lnTo>
                      <a:pt x="4033" y="1911"/>
                    </a:lnTo>
                    <a:lnTo>
                      <a:pt x="4111" y="1900"/>
                    </a:lnTo>
                    <a:lnTo>
                      <a:pt x="4150" y="1896"/>
                    </a:lnTo>
                    <a:lnTo>
                      <a:pt x="4188" y="1892"/>
                    </a:lnTo>
                    <a:lnTo>
                      <a:pt x="4226" y="1890"/>
                    </a:lnTo>
                    <a:lnTo>
                      <a:pt x="4263" y="1888"/>
                    </a:lnTo>
                    <a:lnTo>
                      <a:pt x="4299" y="1887"/>
                    </a:lnTo>
                    <a:lnTo>
                      <a:pt x="4335" y="1888"/>
                    </a:lnTo>
                    <a:lnTo>
                      <a:pt x="4369" y="1890"/>
                    </a:lnTo>
                    <a:lnTo>
                      <a:pt x="4403" y="1894"/>
                    </a:lnTo>
                    <a:lnTo>
                      <a:pt x="4444" y="1890"/>
                    </a:lnTo>
                    <a:lnTo>
                      <a:pt x="4487" y="1886"/>
                    </a:lnTo>
                    <a:lnTo>
                      <a:pt x="4533" y="1882"/>
                    </a:lnTo>
                    <a:lnTo>
                      <a:pt x="4579" y="1878"/>
                    </a:lnTo>
                    <a:lnTo>
                      <a:pt x="4626" y="1874"/>
                    </a:lnTo>
                    <a:lnTo>
                      <a:pt x="4674" y="1869"/>
                    </a:lnTo>
                    <a:lnTo>
                      <a:pt x="4722" y="1865"/>
                    </a:lnTo>
                    <a:lnTo>
                      <a:pt x="4771" y="1860"/>
                    </a:lnTo>
                    <a:lnTo>
                      <a:pt x="4827" y="1855"/>
                    </a:lnTo>
                    <a:lnTo>
                      <a:pt x="4884" y="1850"/>
                    </a:lnTo>
                    <a:lnTo>
                      <a:pt x="4940" y="1845"/>
                    </a:lnTo>
                    <a:lnTo>
                      <a:pt x="4998" y="1839"/>
                    </a:lnTo>
                    <a:lnTo>
                      <a:pt x="5055" y="1834"/>
                    </a:lnTo>
                    <a:lnTo>
                      <a:pt x="5113" y="1831"/>
                    </a:lnTo>
                    <a:lnTo>
                      <a:pt x="5170" y="1827"/>
                    </a:lnTo>
                    <a:lnTo>
                      <a:pt x="5229" y="1824"/>
                    </a:lnTo>
                    <a:lnTo>
                      <a:pt x="5287" y="1822"/>
                    </a:lnTo>
                    <a:lnTo>
                      <a:pt x="5347" y="1821"/>
                    </a:lnTo>
                    <a:lnTo>
                      <a:pt x="5406" y="1821"/>
                    </a:lnTo>
                    <a:lnTo>
                      <a:pt x="5466" y="1822"/>
                    </a:lnTo>
                    <a:lnTo>
                      <a:pt x="5526" y="1823"/>
                    </a:lnTo>
                    <a:lnTo>
                      <a:pt x="5587" y="1826"/>
                    </a:lnTo>
                    <a:lnTo>
                      <a:pt x="5648" y="1831"/>
                    </a:lnTo>
                    <a:lnTo>
                      <a:pt x="5710" y="1837"/>
                    </a:lnTo>
                    <a:lnTo>
                      <a:pt x="5734" y="1839"/>
                    </a:lnTo>
                    <a:lnTo>
                      <a:pt x="5758" y="1843"/>
                    </a:lnTo>
                    <a:lnTo>
                      <a:pt x="5781" y="1847"/>
                    </a:lnTo>
                    <a:lnTo>
                      <a:pt x="5806" y="1850"/>
                    </a:lnTo>
                    <a:lnTo>
                      <a:pt x="5827" y="1854"/>
                    </a:lnTo>
                    <a:lnTo>
                      <a:pt x="5848" y="1857"/>
                    </a:lnTo>
                    <a:lnTo>
                      <a:pt x="5868" y="1860"/>
                    </a:lnTo>
                    <a:lnTo>
                      <a:pt x="5888" y="1862"/>
                    </a:lnTo>
                    <a:lnTo>
                      <a:pt x="5908" y="1864"/>
                    </a:lnTo>
                    <a:lnTo>
                      <a:pt x="5928" y="1865"/>
                    </a:lnTo>
                    <a:lnTo>
                      <a:pt x="5946" y="1864"/>
                    </a:lnTo>
                    <a:lnTo>
                      <a:pt x="5964" y="1863"/>
                    </a:lnTo>
                    <a:lnTo>
                      <a:pt x="6006" y="1860"/>
                    </a:lnTo>
                    <a:lnTo>
                      <a:pt x="6045" y="1856"/>
                    </a:lnTo>
                    <a:lnTo>
                      <a:pt x="6081" y="1851"/>
                    </a:lnTo>
                    <a:lnTo>
                      <a:pt x="6112" y="1845"/>
                    </a:lnTo>
                    <a:lnTo>
                      <a:pt x="6127" y="1841"/>
                    </a:lnTo>
                    <a:lnTo>
                      <a:pt x="6141" y="1837"/>
                    </a:lnTo>
                    <a:lnTo>
                      <a:pt x="6155" y="1833"/>
                    </a:lnTo>
                    <a:lnTo>
                      <a:pt x="6167" y="1828"/>
                    </a:lnTo>
                    <a:lnTo>
                      <a:pt x="6178" y="1823"/>
                    </a:lnTo>
                    <a:lnTo>
                      <a:pt x="6187" y="1817"/>
                    </a:lnTo>
                    <a:lnTo>
                      <a:pt x="6197" y="1810"/>
                    </a:lnTo>
                    <a:lnTo>
                      <a:pt x="6205" y="1803"/>
                    </a:lnTo>
                    <a:lnTo>
                      <a:pt x="6237" y="1769"/>
                    </a:lnTo>
                    <a:lnTo>
                      <a:pt x="6268" y="1735"/>
                    </a:lnTo>
                    <a:lnTo>
                      <a:pt x="6296" y="1703"/>
                    </a:lnTo>
                    <a:lnTo>
                      <a:pt x="6321" y="1671"/>
                    </a:lnTo>
                    <a:lnTo>
                      <a:pt x="6332" y="1655"/>
                    </a:lnTo>
                    <a:lnTo>
                      <a:pt x="6343" y="1638"/>
                    </a:lnTo>
                    <a:lnTo>
                      <a:pt x="6353" y="1621"/>
                    </a:lnTo>
                    <a:lnTo>
                      <a:pt x="6363" y="1604"/>
                    </a:lnTo>
                    <a:lnTo>
                      <a:pt x="6372" y="1587"/>
                    </a:lnTo>
                    <a:lnTo>
                      <a:pt x="6381" y="1570"/>
                    </a:lnTo>
                    <a:lnTo>
                      <a:pt x="6388" y="1551"/>
                    </a:lnTo>
                    <a:lnTo>
                      <a:pt x="6394" y="1532"/>
                    </a:lnTo>
                    <a:lnTo>
                      <a:pt x="6397" y="1523"/>
                    </a:lnTo>
                    <a:lnTo>
                      <a:pt x="6399" y="1514"/>
                    </a:lnTo>
                    <a:lnTo>
                      <a:pt x="6400" y="1506"/>
                    </a:lnTo>
                    <a:lnTo>
                      <a:pt x="6401" y="1498"/>
                    </a:lnTo>
                    <a:lnTo>
                      <a:pt x="6401" y="1489"/>
                    </a:lnTo>
                    <a:lnTo>
                      <a:pt x="6400" y="1481"/>
                    </a:lnTo>
                    <a:lnTo>
                      <a:pt x="6398" y="1472"/>
                    </a:lnTo>
                    <a:lnTo>
                      <a:pt x="6394" y="1463"/>
                    </a:lnTo>
                    <a:lnTo>
                      <a:pt x="6390" y="1452"/>
                    </a:lnTo>
                    <a:lnTo>
                      <a:pt x="6384" y="1441"/>
                    </a:lnTo>
                    <a:lnTo>
                      <a:pt x="6376" y="1430"/>
                    </a:lnTo>
                    <a:lnTo>
                      <a:pt x="6368" y="1418"/>
                    </a:lnTo>
                    <a:lnTo>
                      <a:pt x="6357" y="1405"/>
                    </a:lnTo>
                    <a:lnTo>
                      <a:pt x="6346" y="1390"/>
                    </a:lnTo>
                    <a:lnTo>
                      <a:pt x="6332" y="1375"/>
                    </a:lnTo>
                    <a:lnTo>
                      <a:pt x="6316" y="1357"/>
                    </a:lnTo>
                    <a:lnTo>
                      <a:pt x="6297" y="1339"/>
                    </a:lnTo>
                    <a:lnTo>
                      <a:pt x="6277" y="1322"/>
                    </a:lnTo>
                    <a:lnTo>
                      <a:pt x="6254" y="1307"/>
                    </a:lnTo>
                    <a:lnTo>
                      <a:pt x="6231" y="1293"/>
                    </a:lnTo>
                    <a:lnTo>
                      <a:pt x="6207" y="1279"/>
                    </a:lnTo>
                    <a:lnTo>
                      <a:pt x="6183" y="1265"/>
                    </a:lnTo>
                    <a:lnTo>
                      <a:pt x="6157" y="1254"/>
                    </a:lnTo>
                    <a:lnTo>
                      <a:pt x="6130" y="1243"/>
                    </a:lnTo>
                    <a:lnTo>
                      <a:pt x="6103" y="1232"/>
                    </a:lnTo>
                    <a:lnTo>
                      <a:pt x="6075" y="1222"/>
                    </a:lnTo>
                    <a:lnTo>
                      <a:pt x="6047" y="1213"/>
                    </a:lnTo>
                    <a:lnTo>
                      <a:pt x="6017" y="1204"/>
                    </a:lnTo>
                    <a:lnTo>
                      <a:pt x="5957" y="1186"/>
                    </a:lnTo>
                    <a:lnTo>
                      <a:pt x="5896" y="1168"/>
                    </a:lnTo>
                    <a:lnTo>
                      <a:pt x="5851" y="1155"/>
                    </a:lnTo>
                    <a:lnTo>
                      <a:pt x="5807" y="1144"/>
                    </a:lnTo>
                    <a:lnTo>
                      <a:pt x="5761" y="1133"/>
                    </a:lnTo>
                    <a:lnTo>
                      <a:pt x="5715" y="1123"/>
                    </a:lnTo>
                    <a:lnTo>
                      <a:pt x="5667" y="1113"/>
                    </a:lnTo>
                    <a:lnTo>
                      <a:pt x="5620" y="1103"/>
                    </a:lnTo>
                    <a:lnTo>
                      <a:pt x="5572" y="1093"/>
                    </a:lnTo>
                    <a:lnTo>
                      <a:pt x="5522" y="1084"/>
                    </a:lnTo>
                    <a:lnTo>
                      <a:pt x="5473" y="1073"/>
                    </a:lnTo>
                    <a:lnTo>
                      <a:pt x="5421" y="1064"/>
                    </a:lnTo>
                    <a:lnTo>
                      <a:pt x="5369" y="1056"/>
                    </a:lnTo>
                    <a:lnTo>
                      <a:pt x="5315" y="1047"/>
                    </a:lnTo>
                    <a:lnTo>
                      <a:pt x="5261" y="1039"/>
                    </a:lnTo>
                    <a:lnTo>
                      <a:pt x="5206" y="1031"/>
                    </a:lnTo>
                    <a:lnTo>
                      <a:pt x="5149" y="1023"/>
                    </a:lnTo>
                    <a:lnTo>
                      <a:pt x="5091" y="1015"/>
                    </a:lnTo>
                    <a:lnTo>
                      <a:pt x="5031" y="1008"/>
                    </a:lnTo>
                    <a:lnTo>
                      <a:pt x="4988" y="1003"/>
                    </a:lnTo>
                    <a:lnTo>
                      <a:pt x="4943" y="998"/>
                    </a:lnTo>
                    <a:lnTo>
                      <a:pt x="4900" y="994"/>
                    </a:lnTo>
                    <a:lnTo>
                      <a:pt x="4856" y="990"/>
                    </a:lnTo>
                    <a:lnTo>
                      <a:pt x="4811" y="987"/>
                    </a:lnTo>
                    <a:lnTo>
                      <a:pt x="4768" y="983"/>
                    </a:lnTo>
                    <a:lnTo>
                      <a:pt x="4723" y="980"/>
                    </a:lnTo>
                    <a:lnTo>
                      <a:pt x="4680" y="976"/>
                    </a:lnTo>
                    <a:lnTo>
                      <a:pt x="4610" y="971"/>
                    </a:lnTo>
                    <a:lnTo>
                      <a:pt x="4540" y="966"/>
                    </a:lnTo>
                    <a:lnTo>
                      <a:pt x="4470" y="961"/>
                    </a:lnTo>
                    <a:lnTo>
                      <a:pt x="4400" y="954"/>
                    </a:lnTo>
                    <a:lnTo>
                      <a:pt x="4329" y="947"/>
                    </a:lnTo>
                    <a:lnTo>
                      <a:pt x="4259" y="938"/>
                    </a:lnTo>
                    <a:lnTo>
                      <a:pt x="4187" y="927"/>
                    </a:lnTo>
                    <a:lnTo>
                      <a:pt x="4116" y="915"/>
                    </a:lnTo>
                    <a:lnTo>
                      <a:pt x="4090" y="907"/>
                    </a:lnTo>
                    <a:lnTo>
                      <a:pt x="4063" y="899"/>
                    </a:lnTo>
                    <a:lnTo>
                      <a:pt x="4038" y="890"/>
                    </a:lnTo>
                    <a:lnTo>
                      <a:pt x="4012" y="881"/>
                    </a:lnTo>
                    <a:lnTo>
                      <a:pt x="3964" y="862"/>
                    </a:lnTo>
                    <a:lnTo>
                      <a:pt x="3917" y="842"/>
                    </a:lnTo>
                    <a:lnTo>
                      <a:pt x="3871" y="821"/>
                    </a:lnTo>
                    <a:lnTo>
                      <a:pt x="3826" y="800"/>
                    </a:lnTo>
                    <a:lnTo>
                      <a:pt x="3782" y="778"/>
                    </a:lnTo>
                    <a:lnTo>
                      <a:pt x="3740" y="756"/>
                    </a:lnTo>
                    <a:lnTo>
                      <a:pt x="3704" y="738"/>
                    </a:lnTo>
                    <a:lnTo>
                      <a:pt x="3667" y="720"/>
                    </a:lnTo>
                    <a:lnTo>
                      <a:pt x="3631" y="702"/>
                    </a:lnTo>
                    <a:lnTo>
                      <a:pt x="3595" y="684"/>
                    </a:lnTo>
                    <a:lnTo>
                      <a:pt x="3524" y="649"/>
                    </a:lnTo>
                    <a:lnTo>
                      <a:pt x="3453" y="615"/>
                    </a:lnTo>
                    <a:lnTo>
                      <a:pt x="3382" y="583"/>
                    </a:lnTo>
                    <a:lnTo>
                      <a:pt x="3311" y="553"/>
                    </a:lnTo>
                    <a:lnTo>
                      <a:pt x="3241" y="525"/>
                    </a:lnTo>
                    <a:lnTo>
                      <a:pt x="3170" y="497"/>
                    </a:lnTo>
                    <a:lnTo>
                      <a:pt x="3101" y="473"/>
                    </a:lnTo>
                    <a:lnTo>
                      <a:pt x="3031" y="450"/>
                    </a:lnTo>
                    <a:lnTo>
                      <a:pt x="2961" y="429"/>
                    </a:lnTo>
                    <a:lnTo>
                      <a:pt x="2892" y="409"/>
                    </a:lnTo>
                    <a:lnTo>
                      <a:pt x="2823" y="391"/>
                    </a:lnTo>
                    <a:lnTo>
                      <a:pt x="2755" y="376"/>
                    </a:lnTo>
                    <a:lnTo>
                      <a:pt x="2686" y="362"/>
                    </a:lnTo>
                    <a:lnTo>
                      <a:pt x="2619" y="350"/>
                    </a:lnTo>
                    <a:lnTo>
                      <a:pt x="2551" y="339"/>
                    </a:lnTo>
                    <a:lnTo>
                      <a:pt x="2483" y="331"/>
                    </a:lnTo>
                    <a:lnTo>
                      <a:pt x="2428" y="324"/>
                    </a:lnTo>
                    <a:lnTo>
                      <a:pt x="2371" y="318"/>
                    </a:lnTo>
                    <a:lnTo>
                      <a:pt x="2314" y="313"/>
                    </a:lnTo>
                    <a:lnTo>
                      <a:pt x="2255" y="309"/>
                    </a:lnTo>
                    <a:lnTo>
                      <a:pt x="2197" y="307"/>
                    </a:lnTo>
                    <a:lnTo>
                      <a:pt x="2136" y="305"/>
                    </a:lnTo>
                    <a:lnTo>
                      <a:pt x="2076" y="305"/>
                    </a:lnTo>
                    <a:lnTo>
                      <a:pt x="2013" y="305"/>
                    </a:lnTo>
                    <a:lnTo>
                      <a:pt x="1950" y="307"/>
                    </a:lnTo>
                    <a:lnTo>
                      <a:pt x="1885" y="310"/>
                    </a:lnTo>
                    <a:lnTo>
                      <a:pt x="1819" y="313"/>
                    </a:lnTo>
                    <a:lnTo>
                      <a:pt x="1751" y="318"/>
                    </a:lnTo>
                    <a:lnTo>
                      <a:pt x="1682" y="324"/>
                    </a:lnTo>
                    <a:lnTo>
                      <a:pt x="1611" y="331"/>
                    </a:lnTo>
                    <a:lnTo>
                      <a:pt x="1538" y="338"/>
                    </a:lnTo>
                    <a:lnTo>
                      <a:pt x="1465" y="347"/>
                    </a:lnTo>
                    <a:close/>
                    <a:moveTo>
                      <a:pt x="3925" y="4280"/>
                    </a:moveTo>
                    <a:lnTo>
                      <a:pt x="3884" y="4280"/>
                    </a:lnTo>
                    <a:lnTo>
                      <a:pt x="3843" y="4278"/>
                    </a:lnTo>
                    <a:lnTo>
                      <a:pt x="3803" y="4275"/>
                    </a:lnTo>
                    <a:lnTo>
                      <a:pt x="3761" y="4271"/>
                    </a:lnTo>
                    <a:lnTo>
                      <a:pt x="3720" y="4265"/>
                    </a:lnTo>
                    <a:lnTo>
                      <a:pt x="3680" y="4258"/>
                    </a:lnTo>
                    <a:lnTo>
                      <a:pt x="3638" y="4249"/>
                    </a:lnTo>
                    <a:lnTo>
                      <a:pt x="3597" y="4238"/>
                    </a:lnTo>
                    <a:lnTo>
                      <a:pt x="3536" y="4218"/>
                    </a:lnTo>
                    <a:lnTo>
                      <a:pt x="3478" y="4198"/>
                    </a:lnTo>
                    <a:lnTo>
                      <a:pt x="3419" y="4177"/>
                    </a:lnTo>
                    <a:lnTo>
                      <a:pt x="3362" y="4155"/>
                    </a:lnTo>
                    <a:lnTo>
                      <a:pt x="3304" y="4132"/>
                    </a:lnTo>
                    <a:lnTo>
                      <a:pt x="3248" y="4107"/>
                    </a:lnTo>
                    <a:lnTo>
                      <a:pt x="3192" y="4083"/>
                    </a:lnTo>
                    <a:lnTo>
                      <a:pt x="3137" y="4059"/>
                    </a:lnTo>
                    <a:lnTo>
                      <a:pt x="3029" y="4011"/>
                    </a:lnTo>
                    <a:lnTo>
                      <a:pt x="2962" y="3982"/>
                    </a:lnTo>
                    <a:lnTo>
                      <a:pt x="2896" y="3953"/>
                    </a:lnTo>
                    <a:lnTo>
                      <a:pt x="2829" y="3922"/>
                    </a:lnTo>
                    <a:lnTo>
                      <a:pt x="2764" y="3892"/>
                    </a:lnTo>
                    <a:lnTo>
                      <a:pt x="2697" y="3862"/>
                    </a:lnTo>
                    <a:lnTo>
                      <a:pt x="2632" y="3831"/>
                    </a:lnTo>
                    <a:lnTo>
                      <a:pt x="2565" y="3800"/>
                    </a:lnTo>
                    <a:lnTo>
                      <a:pt x="2500" y="3770"/>
                    </a:lnTo>
                    <a:lnTo>
                      <a:pt x="2434" y="3738"/>
                    </a:lnTo>
                    <a:lnTo>
                      <a:pt x="2368" y="3707"/>
                    </a:lnTo>
                    <a:lnTo>
                      <a:pt x="2303" y="3676"/>
                    </a:lnTo>
                    <a:lnTo>
                      <a:pt x="2237" y="3644"/>
                    </a:lnTo>
                    <a:lnTo>
                      <a:pt x="2172" y="3612"/>
                    </a:lnTo>
                    <a:lnTo>
                      <a:pt x="2106" y="3581"/>
                    </a:lnTo>
                    <a:lnTo>
                      <a:pt x="2041" y="3549"/>
                    </a:lnTo>
                    <a:lnTo>
                      <a:pt x="1975" y="3517"/>
                    </a:lnTo>
                    <a:lnTo>
                      <a:pt x="1906" y="3484"/>
                    </a:lnTo>
                    <a:lnTo>
                      <a:pt x="1836" y="3449"/>
                    </a:lnTo>
                    <a:lnTo>
                      <a:pt x="1766" y="3416"/>
                    </a:lnTo>
                    <a:lnTo>
                      <a:pt x="1696" y="3382"/>
                    </a:lnTo>
                    <a:lnTo>
                      <a:pt x="1625" y="3347"/>
                    </a:lnTo>
                    <a:lnTo>
                      <a:pt x="1555" y="3314"/>
                    </a:lnTo>
                    <a:lnTo>
                      <a:pt x="1483" y="3280"/>
                    </a:lnTo>
                    <a:lnTo>
                      <a:pt x="1412" y="3246"/>
                    </a:lnTo>
                    <a:lnTo>
                      <a:pt x="1341" y="3213"/>
                    </a:lnTo>
                    <a:lnTo>
                      <a:pt x="1269" y="3180"/>
                    </a:lnTo>
                    <a:lnTo>
                      <a:pt x="1199" y="3147"/>
                    </a:lnTo>
                    <a:lnTo>
                      <a:pt x="1127" y="3114"/>
                    </a:lnTo>
                    <a:lnTo>
                      <a:pt x="1055" y="3082"/>
                    </a:lnTo>
                    <a:lnTo>
                      <a:pt x="983" y="3050"/>
                    </a:lnTo>
                    <a:lnTo>
                      <a:pt x="911" y="3019"/>
                    </a:lnTo>
                    <a:lnTo>
                      <a:pt x="839" y="2988"/>
                    </a:lnTo>
                    <a:lnTo>
                      <a:pt x="816" y="2977"/>
                    </a:lnTo>
                    <a:lnTo>
                      <a:pt x="793" y="2967"/>
                    </a:lnTo>
                    <a:lnTo>
                      <a:pt x="770" y="2959"/>
                    </a:lnTo>
                    <a:lnTo>
                      <a:pt x="746" y="2951"/>
                    </a:lnTo>
                    <a:lnTo>
                      <a:pt x="721" y="2944"/>
                    </a:lnTo>
                    <a:lnTo>
                      <a:pt x="697" y="2938"/>
                    </a:lnTo>
                    <a:lnTo>
                      <a:pt x="673" y="2932"/>
                    </a:lnTo>
                    <a:lnTo>
                      <a:pt x="648" y="2926"/>
                    </a:lnTo>
                    <a:lnTo>
                      <a:pt x="597" y="2917"/>
                    </a:lnTo>
                    <a:lnTo>
                      <a:pt x="546" y="2910"/>
                    </a:lnTo>
                    <a:lnTo>
                      <a:pt x="494" y="2903"/>
                    </a:lnTo>
                    <a:lnTo>
                      <a:pt x="441" y="2897"/>
                    </a:lnTo>
                    <a:lnTo>
                      <a:pt x="306" y="2879"/>
                    </a:lnTo>
                    <a:lnTo>
                      <a:pt x="290" y="2876"/>
                    </a:lnTo>
                    <a:lnTo>
                      <a:pt x="275" y="2873"/>
                    </a:lnTo>
                    <a:lnTo>
                      <a:pt x="259" y="2868"/>
                    </a:lnTo>
                    <a:lnTo>
                      <a:pt x="243" y="2863"/>
                    </a:lnTo>
                    <a:lnTo>
                      <a:pt x="228" y="2858"/>
                    </a:lnTo>
                    <a:lnTo>
                      <a:pt x="213" y="2851"/>
                    </a:lnTo>
                    <a:lnTo>
                      <a:pt x="199" y="2844"/>
                    </a:lnTo>
                    <a:lnTo>
                      <a:pt x="185" y="2837"/>
                    </a:lnTo>
                    <a:lnTo>
                      <a:pt x="172" y="2828"/>
                    </a:lnTo>
                    <a:lnTo>
                      <a:pt x="159" y="2819"/>
                    </a:lnTo>
                    <a:lnTo>
                      <a:pt x="146" y="2810"/>
                    </a:lnTo>
                    <a:lnTo>
                      <a:pt x="133" y="2800"/>
                    </a:lnTo>
                    <a:lnTo>
                      <a:pt x="121" y="2788"/>
                    </a:lnTo>
                    <a:lnTo>
                      <a:pt x="109" y="2777"/>
                    </a:lnTo>
                    <a:lnTo>
                      <a:pt x="98" y="2766"/>
                    </a:lnTo>
                    <a:lnTo>
                      <a:pt x="88" y="2754"/>
                    </a:lnTo>
                    <a:lnTo>
                      <a:pt x="78" y="2741"/>
                    </a:lnTo>
                    <a:lnTo>
                      <a:pt x="69" y="2728"/>
                    </a:lnTo>
                    <a:lnTo>
                      <a:pt x="60" y="2715"/>
                    </a:lnTo>
                    <a:lnTo>
                      <a:pt x="52" y="2701"/>
                    </a:lnTo>
                    <a:lnTo>
                      <a:pt x="44" y="2686"/>
                    </a:lnTo>
                    <a:lnTo>
                      <a:pt x="37" y="2672"/>
                    </a:lnTo>
                    <a:lnTo>
                      <a:pt x="30" y="2657"/>
                    </a:lnTo>
                    <a:lnTo>
                      <a:pt x="25" y="2642"/>
                    </a:lnTo>
                    <a:lnTo>
                      <a:pt x="19" y="2627"/>
                    </a:lnTo>
                    <a:lnTo>
                      <a:pt x="14" y="2611"/>
                    </a:lnTo>
                    <a:lnTo>
                      <a:pt x="10" y="2595"/>
                    </a:lnTo>
                    <a:lnTo>
                      <a:pt x="7" y="2579"/>
                    </a:lnTo>
                    <a:lnTo>
                      <a:pt x="4" y="2562"/>
                    </a:lnTo>
                    <a:lnTo>
                      <a:pt x="3" y="2546"/>
                    </a:lnTo>
                    <a:lnTo>
                      <a:pt x="2" y="2529"/>
                    </a:lnTo>
                    <a:lnTo>
                      <a:pt x="2" y="2513"/>
                    </a:lnTo>
                    <a:lnTo>
                      <a:pt x="1" y="2445"/>
                    </a:lnTo>
                    <a:lnTo>
                      <a:pt x="1" y="2377"/>
                    </a:lnTo>
                    <a:lnTo>
                      <a:pt x="1" y="2309"/>
                    </a:lnTo>
                    <a:lnTo>
                      <a:pt x="1" y="2243"/>
                    </a:lnTo>
                    <a:lnTo>
                      <a:pt x="1" y="2175"/>
                    </a:lnTo>
                    <a:lnTo>
                      <a:pt x="1" y="2107"/>
                    </a:lnTo>
                    <a:lnTo>
                      <a:pt x="1" y="2040"/>
                    </a:lnTo>
                    <a:lnTo>
                      <a:pt x="1" y="1972"/>
                    </a:lnTo>
                    <a:lnTo>
                      <a:pt x="1" y="1904"/>
                    </a:lnTo>
                    <a:lnTo>
                      <a:pt x="1" y="1836"/>
                    </a:lnTo>
                    <a:lnTo>
                      <a:pt x="1" y="1769"/>
                    </a:lnTo>
                    <a:lnTo>
                      <a:pt x="1" y="1701"/>
                    </a:lnTo>
                    <a:lnTo>
                      <a:pt x="1" y="1633"/>
                    </a:lnTo>
                    <a:lnTo>
                      <a:pt x="1" y="1566"/>
                    </a:lnTo>
                    <a:lnTo>
                      <a:pt x="1" y="1498"/>
                    </a:lnTo>
                    <a:lnTo>
                      <a:pt x="1" y="1430"/>
                    </a:lnTo>
                    <a:lnTo>
                      <a:pt x="1" y="642"/>
                    </a:lnTo>
                    <a:lnTo>
                      <a:pt x="0" y="627"/>
                    </a:lnTo>
                    <a:lnTo>
                      <a:pt x="0" y="612"/>
                    </a:lnTo>
                    <a:lnTo>
                      <a:pt x="1" y="597"/>
                    </a:lnTo>
                    <a:lnTo>
                      <a:pt x="3" y="583"/>
                    </a:lnTo>
                    <a:lnTo>
                      <a:pt x="5" y="568"/>
                    </a:lnTo>
                    <a:lnTo>
                      <a:pt x="8" y="554"/>
                    </a:lnTo>
                    <a:lnTo>
                      <a:pt x="11" y="540"/>
                    </a:lnTo>
                    <a:lnTo>
                      <a:pt x="15" y="526"/>
                    </a:lnTo>
                    <a:lnTo>
                      <a:pt x="21" y="512"/>
                    </a:lnTo>
                    <a:lnTo>
                      <a:pt x="27" y="498"/>
                    </a:lnTo>
                    <a:lnTo>
                      <a:pt x="32" y="485"/>
                    </a:lnTo>
                    <a:lnTo>
                      <a:pt x="39" y="472"/>
                    </a:lnTo>
                    <a:lnTo>
                      <a:pt x="46" y="459"/>
                    </a:lnTo>
                    <a:lnTo>
                      <a:pt x="54" y="446"/>
                    </a:lnTo>
                    <a:lnTo>
                      <a:pt x="62" y="434"/>
                    </a:lnTo>
                    <a:lnTo>
                      <a:pt x="71" y="422"/>
                    </a:lnTo>
                    <a:lnTo>
                      <a:pt x="80" y="410"/>
                    </a:lnTo>
                    <a:lnTo>
                      <a:pt x="90" y="399"/>
                    </a:lnTo>
                    <a:lnTo>
                      <a:pt x="100" y="388"/>
                    </a:lnTo>
                    <a:lnTo>
                      <a:pt x="110" y="377"/>
                    </a:lnTo>
                    <a:lnTo>
                      <a:pt x="122" y="368"/>
                    </a:lnTo>
                    <a:lnTo>
                      <a:pt x="133" y="358"/>
                    </a:lnTo>
                    <a:lnTo>
                      <a:pt x="146" y="349"/>
                    </a:lnTo>
                    <a:lnTo>
                      <a:pt x="158" y="340"/>
                    </a:lnTo>
                    <a:lnTo>
                      <a:pt x="171" y="332"/>
                    </a:lnTo>
                    <a:lnTo>
                      <a:pt x="185" y="325"/>
                    </a:lnTo>
                    <a:lnTo>
                      <a:pt x="198" y="317"/>
                    </a:lnTo>
                    <a:lnTo>
                      <a:pt x="212" y="310"/>
                    </a:lnTo>
                    <a:lnTo>
                      <a:pt x="226" y="304"/>
                    </a:lnTo>
                    <a:lnTo>
                      <a:pt x="241" y="299"/>
                    </a:lnTo>
                    <a:lnTo>
                      <a:pt x="256" y="295"/>
                    </a:lnTo>
                    <a:lnTo>
                      <a:pt x="272" y="291"/>
                    </a:lnTo>
                    <a:lnTo>
                      <a:pt x="341" y="270"/>
                    </a:lnTo>
                    <a:lnTo>
                      <a:pt x="411" y="250"/>
                    </a:lnTo>
                    <a:lnTo>
                      <a:pt x="482" y="231"/>
                    </a:lnTo>
                    <a:lnTo>
                      <a:pt x="553" y="212"/>
                    </a:lnTo>
                    <a:lnTo>
                      <a:pt x="625" y="194"/>
                    </a:lnTo>
                    <a:lnTo>
                      <a:pt x="696" y="177"/>
                    </a:lnTo>
                    <a:lnTo>
                      <a:pt x="768" y="161"/>
                    </a:lnTo>
                    <a:lnTo>
                      <a:pt x="840" y="145"/>
                    </a:lnTo>
                    <a:lnTo>
                      <a:pt x="913" y="129"/>
                    </a:lnTo>
                    <a:lnTo>
                      <a:pt x="986" y="115"/>
                    </a:lnTo>
                    <a:lnTo>
                      <a:pt x="1058" y="101"/>
                    </a:lnTo>
                    <a:lnTo>
                      <a:pt x="1132" y="88"/>
                    </a:lnTo>
                    <a:lnTo>
                      <a:pt x="1206" y="76"/>
                    </a:lnTo>
                    <a:lnTo>
                      <a:pt x="1278" y="65"/>
                    </a:lnTo>
                    <a:lnTo>
                      <a:pt x="1352" y="54"/>
                    </a:lnTo>
                    <a:lnTo>
                      <a:pt x="1425" y="44"/>
                    </a:lnTo>
                    <a:lnTo>
                      <a:pt x="1426" y="44"/>
                    </a:lnTo>
                    <a:lnTo>
                      <a:pt x="1506" y="34"/>
                    </a:lnTo>
                    <a:lnTo>
                      <a:pt x="1583" y="26"/>
                    </a:lnTo>
                    <a:lnTo>
                      <a:pt x="1658" y="19"/>
                    </a:lnTo>
                    <a:lnTo>
                      <a:pt x="1733" y="13"/>
                    </a:lnTo>
                    <a:lnTo>
                      <a:pt x="1805" y="8"/>
                    </a:lnTo>
                    <a:lnTo>
                      <a:pt x="1876" y="5"/>
                    </a:lnTo>
                    <a:lnTo>
                      <a:pt x="1945" y="2"/>
                    </a:lnTo>
                    <a:lnTo>
                      <a:pt x="2013" y="0"/>
                    </a:lnTo>
                    <a:lnTo>
                      <a:pt x="2080" y="0"/>
                    </a:lnTo>
                    <a:lnTo>
                      <a:pt x="2147" y="0"/>
                    </a:lnTo>
                    <a:lnTo>
                      <a:pt x="2211" y="2"/>
                    </a:lnTo>
                    <a:lnTo>
                      <a:pt x="2275" y="5"/>
                    </a:lnTo>
                    <a:lnTo>
                      <a:pt x="2337" y="9"/>
                    </a:lnTo>
                    <a:lnTo>
                      <a:pt x="2399" y="13"/>
                    </a:lnTo>
                    <a:lnTo>
                      <a:pt x="2459" y="19"/>
                    </a:lnTo>
                    <a:lnTo>
                      <a:pt x="2520" y="26"/>
                    </a:lnTo>
                    <a:lnTo>
                      <a:pt x="2594" y="37"/>
                    </a:lnTo>
                    <a:lnTo>
                      <a:pt x="2668" y="48"/>
                    </a:lnTo>
                    <a:lnTo>
                      <a:pt x="2743" y="61"/>
                    </a:lnTo>
                    <a:lnTo>
                      <a:pt x="2817" y="76"/>
                    </a:lnTo>
                    <a:lnTo>
                      <a:pt x="2892" y="93"/>
                    </a:lnTo>
                    <a:lnTo>
                      <a:pt x="2968" y="112"/>
                    </a:lnTo>
                    <a:lnTo>
                      <a:pt x="3043" y="134"/>
                    </a:lnTo>
                    <a:lnTo>
                      <a:pt x="3119" y="157"/>
                    </a:lnTo>
                    <a:lnTo>
                      <a:pt x="3194" y="182"/>
                    </a:lnTo>
                    <a:lnTo>
                      <a:pt x="3270" y="208"/>
                    </a:lnTo>
                    <a:lnTo>
                      <a:pt x="3346" y="238"/>
                    </a:lnTo>
                    <a:lnTo>
                      <a:pt x="3422" y="268"/>
                    </a:lnTo>
                    <a:lnTo>
                      <a:pt x="3499" y="300"/>
                    </a:lnTo>
                    <a:lnTo>
                      <a:pt x="3575" y="335"/>
                    </a:lnTo>
                    <a:lnTo>
                      <a:pt x="3651" y="371"/>
                    </a:lnTo>
                    <a:lnTo>
                      <a:pt x="3728" y="409"/>
                    </a:lnTo>
                    <a:lnTo>
                      <a:pt x="3764" y="427"/>
                    </a:lnTo>
                    <a:lnTo>
                      <a:pt x="3802" y="445"/>
                    </a:lnTo>
                    <a:lnTo>
                      <a:pt x="3840" y="464"/>
                    </a:lnTo>
                    <a:lnTo>
                      <a:pt x="3878" y="484"/>
                    </a:lnTo>
                    <a:lnTo>
                      <a:pt x="3918" y="504"/>
                    </a:lnTo>
                    <a:lnTo>
                      <a:pt x="3956" y="524"/>
                    </a:lnTo>
                    <a:lnTo>
                      <a:pt x="3994" y="542"/>
                    </a:lnTo>
                    <a:lnTo>
                      <a:pt x="4033" y="560"/>
                    </a:lnTo>
                    <a:lnTo>
                      <a:pt x="4071" y="577"/>
                    </a:lnTo>
                    <a:lnTo>
                      <a:pt x="4109" y="592"/>
                    </a:lnTo>
                    <a:lnTo>
                      <a:pt x="4148" y="605"/>
                    </a:lnTo>
                    <a:lnTo>
                      <a:pt x="4186" y="618"/>
                    </a:lnTo>
                    <a:lnTo>
                      <a:pt x="4245" y="628"/>
                    </a:lnTo>
                    <a:lnTo>
                      <a:pt x="4307" y="637"/>
                    </a:lnTo>
                    <a:lnTo>
                      <a:pt x="4369" y="645"/>
                    </a:lnTo>
                    <a:lnTo>
                      <a:pt x="4434" y="651"/>
                    </a:lnTo>
                    <a:lnTo>
                      <a:pt x="4499" y="657"/>
                    </a:lnTo>
                    <a:lnTo>
                      <a:pt x="4565" y="662"/>
                    </a:lnTo>
                    <a:lnTo>
                      <a:pt x="4632" y="667"/>
                    </a:lnTo>
                    <a:lnTo>
                      <a:pt x="4700" y="672"/>
                    </a:lnTo>
                    <a:lnTo>
                      <a:pt x="4747" y="675"/>
                    </a:lnTo>
                    <a:lnTo>
                      <a:pt x="4792" y="678"/>
                    </a:lnTo>
                    <a:lnTo>
                      <a:pt x="4838" y="681"/>
                    </a:lnTo>
                    <a:lnTo>
                      <a:pt x="4885" y="685"/>
                    </a:lnTo>
                    <a:lnTo>
                      <a:pt x="4930" y="689"/>
                    </a:lnTo>
                    <a:lnTo>
                      <a:pt x="4977" y="694"/>
                    </a:lnTo>
                    <a:lnTo>
                      <a:pt x="5023" y="699"/>
                    </a:lnTo>
                    <a:lnTo>
                      <a:pt x="5069" y="705"/>
                    </a:lnTo>
                    <a:lnTo>
                      <a:pt x="5131" y="713"/>
                    </a:lnTo>
                    <a:lnTo>
                      <a:pt x="5191" y="721"/>
                    </a:lnTo>
                    <a:lnTo>
                      <a:pt x="5251" y="729"/>
                    </a:lnTo>
                    <a:lnTo>
                      <a:pt x="5308" y="737"/>
                    </a:lnTo>
                    <a:lnTo>
                      <a:pt x="5366" y="746"/>
                    </a:lnTo>
                    <a:lnTo>
                      <a:pt x="5421" y="755"/>
                    </a:lnTo>
                    <a:lnTo>
                      <a:pt x="5476" y="764"/>
                    </a:lnTo>
                    <a:lnTo>
                      <a:pt x="5529" y="774"/>
                    </a:lnTo>
                    <a:lnTo>
                      <a:pt x="5583" y="783"/>
                    </a:lnTo>
                    <a:lnTo>
                      <a:pt x="5634" y="793"/>
                    </a:lnTo>
                    <a:lnTo>
                      <a:pt x="5686" y="804"/>
                    </a:lnTo>
                    <a:lnTo>
                      <a:pt x="5736" y="815"/>
                    </a:lnTo>
                    <a:lnTo>
                      <a:pt x="5785" y="826"/>
                    </a:lnTo>
                    <a:lnTo>
                      <a:pt x="5834" y="837"/>
                    </a:lnTo>
                    <a:lnTo>
                      <a:pt x="5882" y="849"/>
                    </a:lnTo>
                    <a:lnTo>
                      <a:pt x="5931" y="860"/>
                    </a:lnTo>
                    <a:lnTo>
                      <a:pt x="5978" y="874"/>
                    </a:lnTo>
                    <a:lnTo>
                      <a:pt x="6049" y="895"/>
                    </a:lnTo>
                    <a:lnTo>
                      <a:pt x="6121" y="916"/>
                    </a:lnTo>
                    <a:lnTo>
                      <a:pt x="6158" y="928"/>
                    </a:lnTo>
                    <a:lnTo>
                      <a:pt x="6194" y="941"/>
                    </a:lnTo>
                    <a:lnTo>
                      <a:pt x="6230" y="954"/>
                    </a:lnTo>
                    <a:lnTo>
                      <a:pt x="6267" y="969"/>
                    </a:lnTo>
                    <a:lnTo>
                      <a:pt x="6302" y="985"/>
                    </a:lnTo>
                    <a:lnTo>
                      <a:pt x="6337" y="1003"/>
                    </a:lnTo>
                    <a:lnTo>
                      <a:pt x="6372" y="1022"/>
                    </a:lnTo>
                    <a:lnTo>
                      <a:pt x="6407" y="1043"/>
                    </a:lnTo>
                    <a:lnTo>
                      <a:pt x="6423" y="1053"/>
                    </a:lnTo>
                    <a:lnTo>
                      <a:pt x="6440" y="1065"/>
                    </a:lnTo>
                    <a:lnTo>
                      <a:pt x="6456" y="1077"/>
                    </a:lnTo>
                    <a:lnTo>
                      <a:pt x="6472" y="1090"/>
                    </a:lnTo>
                    <a:lnTo>
                      <a:pt x="6488" y="1103"/>
                    </a:lnTo>
                    <a:lnTo>
                      <a:pt x="6504" y="1116"/>
                    </a:lnTo>
                    <a:lnTo>
                      <a:pt x="6520" y="1130"/>
                    </a:lnTo>
                    <a:lnTo>
                      <a:pt x="6535" y="1145"/>
                    </a:lnTo>
                    <a:lnTo>
                      <a:pt x="6550" y="1161"/>
                    </a:lnTo>
                    <a:lnTo>
                      <a:pt x="6567" y="1180"/>
                    </a:lnTo>
                    <a:lnTo>
                      <a:pt x="6584" y="1200"/>
                    </a:lnTo>
                    <a:lnTo>
                      <a:pt x="6601" y="1221"/>
                    </a:lnTo>
                    <a:lnTo>
                      <a:pt x="6620" y="1244"/>
                    </a:lnTo>
                    <a:lnTo>
                      <a:pt x="6636" y="1269"/>
                    </a:lnTo>
                    <a:lnTo>
                      <a:pt x="6644" y="1283"/>
                    </a:lnTo>
                    <a:lnTo>
                      <a:pt x="6652" y="1296"/>
                    </a:lnTo>
                    <a:lnTo>
                      <a:pt x="6660" y="1310"/>
                    </a:lnTo>
                    <a:lnTo>
                      <a:pt x="6666" y="1324"/>
                    </a:lnTo>
                    <a:lnTo>
                      <a:pt x="6673" y="1339"/>
                    </a:lnTo>
                    <a:lnTo>
                      <a:pt x="6679" y="1354"/>
                    </a:lnTo>
                    <a:lnTo>
                      <a:pt x="6685" y="1371"/>
                    </a:lnTo>
                    <a:lnTo>
                      <a:pt x="6690" y="1387"/>
                    </a:lnTo>
                    <a:lnTo>
                      <a:pt x="6694" y="1404"/>
                    </a:lnTo>
                    <a:lnTo>
                      <a:pt x="6698" y="1421"/>
                    </a:lnTo>
                    <a:lnTo>
                      <a:pt x="6701" y="1439"/>
                    </a:lnTo>
                    <a:lnTo>
                      <a:pt x="6703" y="1457"/>
                    </a:lnTo>
                    <a:lnTo>
                      <a:pt x="6704" y="1476"/>
                    </a:lnTo>
                    <a:lnTo>
                      <a:pt x="6704" y="1496"/>
                    </a:lnTo>
                    <a:lnTo>
                      <a:pt x="6704" y="1515"/>
                    </a:lnTo>
                    <a:lnTo>
                      <a:pt x="6702" y="1535"/>
                    </a:lnTo>
                    <a:lnTo>
                      <a:pt x="6700" y="1556"/>
                    </a:lnTo>
                    <a:lnTo>
                      <a:pt x="6696" y="1578"/>
                    </a:lnTo>
                    <a:lnTo>
                      <a:pt x="6691" y="1599"/>
                    </a:lnTo>
                    <a:lnTo>
                      <a:pt x="6685" y="1621"/>
                    </a:lnTo>
                    <a:lnTo>
                      <a:pt x="6675" y="1653"/>
                    </a:lnTo>
                    <a:lnTo>
                      <a:pt x="6663" y="1682"/>
                    </a:lnTo>
                    <a:lnTo>
                      <a:pt x="6651" y="1711"/>
                    </a:lnTo>
                    <a:lnTo>
                      <a:pt x="6638" y="1738"/>
                    </a:lnTo>
                    <a:lnTo>
                      <a:pt x="6623" y="1765"/>
                    </a:lnTo>
                    <a:lnTo>
                      <a:pt x="6607" y="1791"/>
                    </a:lnTo>
                    <a:lnTo>
                      <a:pt x="6591" y="1815"/>
                    </a:lnTo>
                    <a:lnTo>
                      <a:pt x="6575" y="1839"/>
                    </a:lnTo>
                    <a:lnTo>
                      <a:pt x="6558" y="1863"/>
                    </a:lnTo>
                    <a:lnTo>
                      <a:pt x="6540" y="1886"/>
                    </a:lnTo>
                    <a:lnTo>
                      <a:pt x="6522" y="1908"/>
                    </a:lnTo>
                    <a:lnTo>
                      <a:pt x="6503" y="1930"/>
                    </a:lnTo>
                    <a:lnTo>
                      <a:pt x="6463" y="1973"/>
                    </a:lnTo>
                    <a:lnTo>
                      <a:pt x="6424" y="2015"/>
                    </a:lnTo>
                    <a:lnTo>
                      <a:pt x="6412" y="2026"/>
                    </a:lnTo>
                    <a:lnTo>
                      <a:pt x="6401" y="2038"/>
                    </a:lnTo>
                    <a:lnTo>
                      <a:pt x="6389" y="2048"/>
                    </a:lnTo>
                    <a:lnTo>
                      <a:pt x="6376" y="2057"/>
                    </a:lnTo>
                    <a:lnTo>
                      <a:pt x="6364" y="2066"/>
                    </a:lnTo>
                    <a:lnTo>
                      <a:pt x="6352" y="2075"/>
                    </a:lnTo>
                    <a:lnTo>
                      <a:pt x="6339" y="2082"/>
                    </a:lnTo>
                    <a:lnTo>
                      <a:pt x="6326" y="2090"/>
                    </a:lnTo>
                    <a:lnTo>
                      <a:pt x="6301" y="2103"/>
                    </a:lnTo>
                    <a:lnTo>
                      <a:pt x="6275" y="2114"/>
                    </a:lnTo>
                    <a:lnTo>
                      <a:pt x="6247" y="2124"/>
                    </a:lnTo>
                    <a:lnTo>
                      <a:pt x="6221" y="2133"/>
                    </a:lnTo>
                    <a:lnTo>
                      <a:pt x="6194" y="2140"/>
                    </a:lnTo>
                    <a:lnTo>
                      <a:pt x="6168" y="2146"/>
                    </a:lnTo>
                    <a:lnTo>
                      <a:pt x="6140" y="2151"/>
                    </a:lnTo>
                    <a:lnTo>
                      <a:pt x="6114" y="2155"/>
                    </a:lnTo>
                    <a:lnTo>
                      <a:pt x="6063" y="2161"/>
                    </a:lnTo>
                    <a:lnTo>
                      <a:pt x="6013" y="2166"/>
                    </a:lnTo>
                    <a:lnTo>
                      <a:pt x="5976" y="2169"/>
                    </a:lnTo>
                    <a:lnTo>
                      <a:pt x="5940" y="2170"/>
                    </a:lnTo>
                    <a:lnTo>
                      <a:pt x="5906" y="2169"/>
                    </a:lnTo>
                    <a:lnTo>
                      <a:pt x="5874" y="2167"/>
                    </a:lnTo>
                    <a:lnTo>
                      <a:pt x="5843" y="2164"/>
                    </a:lnTo>
                    <a:lnTo>
                      <a:pt x="5814" y="2161"/>
                    </a:lnTo>
                    <a:lnTo>
                      <a:pt x="5784" y="2156"/>
                    </a:lnTo>
                    <a:lnTo>
                      <a:pt x="5757" y="2152"/>
                    </a:lnTo>
                    <a:lnTo>
                      <a:pt x="5738" y="2149"/>
                    </a:lnTo>
                    <a:lnTo>
                      <a:pt x="5718" y="2146"/>
                    </a:lnTo>
                    <a:lnTo>
                      <a:pt x="5698" y="2143"/>
                    </a:lnTo>
                    <a:lnTo>
                      <a:pt x="5678" y="2141"/>
                    </a:lnTo>
                    <a:lnTo>
                      <a:pt x="5622" y="2136"/>
                    </a:lnTo>
                    <a:lnTo>
                      <a:pt x="5567" y="2132"/>
                    </a:lnTo>
                    <a:lnTo>
                      <a:pt x="5511" y="2129"/>
                    </a:lnTo>
                    <a:lnTo>
                      <a:pt x="5457" y="2126"/>
                    </a:lnTo>
                    <a:lnTo>
                      <a:pt x="5402" y="2126"/>
                    </a:lnTo>
                    <a:lnTo>
                      <a:pt x="5348" y="2126"/>
                    </a:lnTo>
                    <a:lnTo>
                      <a:pt x="5293" y="2127"/>
                    </a:lnTo>
                    <a:lnTo>
                      <a:pt x="5239" y="2130"/>
                    </a:lnTo>
                    <a:lnTo>
                      <a:pt x="5184" y="2133"/>
                    </a:lnTo>
                    <a:lnTo>
                      <a:pt x="5130" y="2136"/>
                    </a:lnTo>
                    <a:lnTo>
                      <a:pt x="5075" y="2140"/>
                    </a:lnTo>
                    <a:lnTo>
                      <a:pt x="5021" y="2144"/>
                    </a:lnTo>
                    <a:lnTo>
                      <a:pt x="4966" y="2149"/>
                    </a:lnTo>
                    <a:lnTo>
                      <a:pt x="4911" y="2154"/>
                    </a:lnTo>
                    <a:lnTo>
                      <a:pt x="4856" y="2159"/>
                    </a:lnTo>
                    <a:lnTo>
                      <a:pt x="4799" y="2164"/>
                    </a:lnTo>
                    <a:lnTo>
                      <a:pt x="4750" y="2169"/>
                    </a:lnTo>
                    <a:lnTo>
                      <a:pt x="4699" y="2173"/>
                    </a:lnTo>
                    <a:lnTo>
                      <a:pt x="4649" y="2178"/>
                    </a:lnTo>
                    <a:lnTo>
                      <a:pt x="4598" y="2182"/>
                    </a:lnTo>
                    <a:lnTo>
                      <a:pt x="4548" y="2186"/>
                    </a:lnTo>
                    <a:lnTo>
                      <a:pt x="4497" y="2190"/>
                    </a:lnTo>
                    <a:lnTo>
                      <a:pt x="4444" y="2194"/>
                    </a:lnTo>
                    <a:lnTo>
                      <a:pt x="4393" y="2197"/>
                    </a:lnTo>
                    <a:lnTo>
                      <a:pt x="4365" y="2195"/>
                    </a:lnTo>
                    <a:lnTo>
                      <a:pt x="4338" y="2194"/>
                    </a:lnTo>
                    <a:lnTo>
                      <a:pt x="4309" y="2193"/>
                    </a:lnTo>
                    <a:lnTo>
                      <a:pt x="4281" y="2194"/>
                    </a:lnTo>
                    <a:lnTo>
                      <a:pt x="4250" y="2195"/>
                    </a:lnTo>
                    <a:lnTo>
                      <a:pt x="4220" y="2197"/>
                    </a:lnTo>
                    <a:lnTo>
                      <a:pt x="4189" y="2199"/>
                    </a:lnTo>
                    <a:lnTo>
                      <a:pt x="4158" y="2203"/>
                    </a:lnTo>
                    <a:lnTo>
                      <a:pt x="4199" y="2221"/>
                    </a:lnTo>
                    <a:lnTo>
                      <a:pt x="4239" y="2240"/>
                    </a:lnTo>
                    <a:lnTo>
                      <a:pt x="4280" y="2257"/>
                    </a:lnTo>
                    <a:lnTo>
                      <a:pt x="4319" y="2274"/>
                    </a:lnTo>
                    <a:lnTo>
                      <a:pt x="4357" y="2290"/>
                    </a:lnTo>
                    <a:lnTo>
                      <a:pt x="4394" y="2305"/>
                    </a:lnTo>
                    <a:lnTo>
                      <a:pt x="4430" y="2320"/>
                    </a:lnTo>
                    <a:lnTo>
                      <a:pt x="4464" y="2333"/>
                    </a:lnTo>
                    <a:lnTo>
                      <a:pt x="4508" y="2346"/>
                    </a:lnTo>
                    <a:lnTo>
                      <a:pt x="4551" y="2358"/>
                    </a:lnTo>
                    <a:lnTo>
                      <a:pt x="4595" y="2369"/>
                    </a:lnTo>
                    <a:lnTo>
                      <a:pt x="4640" y="2379"/>
                    </a:lnTo>
                    <a:lnTo>
                      <a:pt x="4684" y="2388"/>
                    </a:lnTo>
                    <a:lnTo>
                      <a:pt x="4728" y="2396"/>
                    </a:lnTo>
                    <a:lnTo>
                      <a:pt x="4774" y="2403"/>
                    </a:lnTo>
                    <a:lnTo>
                      <a:pt x="4818" y="2409"/>
                    </a:lnTo>
                    <a:lnTo>
                      <a:pt x="4864" y="2414"/>
                    </a:lnTo>
                    <a:lnTo>
                      <a:pt x="4909" y="2419"/>
                    </a:lnTo>
                    <a:lnTo>
                      <a:pt x="4954" y="2422"/>
                    </a:lnTo>
                    <a:lnTo>
                      <a:pt x="5001" y="2424"/>
                    </a:lnTo>
                    <a:lnTo>
                      <a:pt x="5046" y="2426"/>
                    </a:lnTo>
                    <a:lnTo>
                      <a:pt x="5093" y="2427"/>
                    </a:lnTo>
                    <a:lnTo>
                      <a:pt x="5138" y="2427"/>
                    </a:lnTo>
                    <a:lnTo>
                      <a:pt x="5184" y="2427"/>
                    </a:lnTo>
                    <a:lnTo>
                      <a:pt x="5231" y="2426"/>
                    </a:lnTo>
                    <a:lnTo>
                      <a:pt x="5277" y="2425"/>
                    </a:lnTo>
                    <a:lnTo>
                      <a:pt x="5324" y="2423"/>
                    </a:lnTo>
                    <a:lnTo>
                      <a:pt x="5370" y="2420"/>
                    </a:lnTo>
                    <a:lnTo>
                      <a:pt x="5463" y="2412"/>
                    </a:lnTo>
                    <a:lnTo>
                      <a:pt x="5557" y="2405"/>
                    </a:lnTo>
                    <a:lnTo>
                      <a:pt x="5649" y="2395"/>
                    </a:lnTo>
                    <a:lnTo>
                      <a:pt x="5742" y="2386"/>
                    </a:lnTo>
                    <a:lnTo>
                      <a:pt x="5835" y="2375"/>
                    </a:lnTo>
                    <a:lnTo>
                      <a:pt x="5928" y="2364"/>
                    </a:lnTo>
                    <a:lnTo>
                      <a:pt x="5950" y="2361"/>
                    </a:lnTo>
                    <a:lnTo>
                      <a:pt x="5972" y="2357"/>
                    </a:lnTo>
                    <a:lnTo>
                      <a:pt x="5994" y="2353"/>
                    </a:lnTo>
                    <a:lnTo>
                      <a:pt x="6017" y="2347"/>
                    </a:lnTo>
                    <a:lnTo>
                      <a:pt x="6041" y="2341"/>
                    </a:lnTo>
                    <a:lnTo>
                      <a:pt x="6064" y="2335"/>
                    </a:lnTo>
                    <a:lnTo>
                      <a:pt x="6087" y="2327"/>
                    </a:lnTo>
                    <a:lnTo>
                      <a:pt x="6111" y="2319"/>
                    </a:lnTo>
                    <a:lnTo>
                      <a:pt x="6135" y="2309"/>
                    </a:lnTo>
                    <a:lnTo>
                      <a:pt x="6160" y="2299"/>
                    </a:lnTo>
                    <a:lnTo>
                      <a:pt x="6185" y="2288"/>
                    </a:lnTo>
                    <a:lnTo>
                      <a:pt x="6209" y="2277"/>
                    </a:lnTo>
                    <a:lnTo>
                      <a:pt x="6234" y="2265"/>
                    </a:lnTo>
                    <a:lnTo>
                      <a:pt x="6260" y="2252"/>
                    </a:lnTo>
                    <a:lnTo>
                      <a:pt x="6286" y="2239"/>
                    </a:lnTo>
                    <a:lnTo>
                      <a:pt x="6311" y="2225"/>
                    </a:lnTo>
                    <a:lnTo>
                      <a:pt x="6337" y="2209"/>
                    </a:lnTo>
                    <a:lnTo>
                      <a:pt x="6363" y="2194"/>
                    </a:lnTo>
                    <a:lnTo>
                      <a:pt x="6390" y="2178"/>
                    </a:lnTo>
                    <a:lnTo>
                      <a:pt x="6416" y="2161"/>
                    </a:lnTo>
                    <a:lnTo>
                      <a:pt x="6469" y="2124"/>
                    </a:lnTo>
                    <a:lnTo>
                      <a:pt x="6523" y="2086"/>
                    </a:lnTo>
                    <a:lnTo>
                      <a:pt x="6577" y="2045"/>
                    </a:lnTo>
                    <a:lnTo>
                      <a:pt x="6632" y="2000"/>
                    </a:lnTo>
                    <a:lnTo>
                      <a:pt x="6686" y="1954"/>
                    </a:lnTo>
                    <a:lnTo>
                      <a:pt x="6742" y="1904"/>
                    </a:lnTo>
                    <a:lnTo>
                      <a:pt x="6787" y="1861"/>
                    </a:lnTo>
                    <a:lnTo>
                      <a:pt x="6834" y="1819"/>
                    </a:lnTo>
                    <a:lnTo>
                      <a:pt x="6881" y="1780"/>
                    </a:lnTo>
                    <a:lnTo>
                      <a:pt x="6928" y="1742"/>
                    </a:lnTo>
                    <a:lnTo>
                      <a:pt x="6977" y="1708"/>
                    </a:lnTo>
                    <a:lnTo>
                      <a:pt x="7025" y="1675"/>
                    </a:lnTo>
                    <a:lnTo>
                      <a:pt x="7073" y="1643"/>
                    </a:lnTo>
                    <a:lnTo>
                      <a:pt x="7123" y="1615"/>
                    </a:lnTo>
                    <a:lnTo>
                      <a:pt x="7147" y="1601"/>
                    </a:lnTo>
                    <a:lnTo>
                      <a:pt x="7172" y="1588"/>
                    </a:lnTo>
                    <a:lnTo>
                      <a:pt x="7196" y="1576"/>
                    </a:lnTo>
                    <a:lnTo>
                      <a:pt x="7222" y="1564"/>
                    </a:lnTo>
                    <a:lnTo>
                      <a:pt x="7247" y="1551"/>
                    </a:lnTo>
                    <a:lnTo>
                      <a:pt x="7272" y="1540"/>
                    </a:lnTo>
                    <a:lnTo>
                      <a:pt x="7297" y="1530"/>
                    </a:lnTo>
                    <a:lnTo>
                      <a:pt x="7323" y="1520"/>
                    </a:lnTo>
                    <a:lnTo>
                      <a:pt x="7348" y="1511"/>
                    </a:lnTo>
                    <a:lnTo>
                      <a:pt x="7373" y="1502"/>
                    </a:lnTo>
                    <a:lnTo>
                      <a:pt x="7398" y="1494"/>
                    </a:lnTo>
                    <a:lnTo>
                      <a:pt x="7423" y="1486"/>
                    </a:lnTo>
                    <a:lnTo>
                      <a:pt x="7450" y="1479"/>
                    </a:lnTo>
                    <a:lnTo>
                      <a:pt x="7475" y="1472"/>
                    </a:lnTo>
                    <a:lnTo>
                      <a:pt x="7501" y="1466"/>
                    </a:lnTo>
                    <a:lnTo>
                      <a:pt x="7526" y="1459"/>
                    </a:lnTo>
                    <a:lnTo>
                      <a:pt x="7569" y="1451"/>
                    </a:lnTo>
                    <a:lnTo>
                      <a:pt x="7611" y="1445"/>
                    </a:lnTo>
                    <a:lnTo>
                      <a:pt x="7652" y="1440"/>
                    </a:lnTo>
                    <a:lnTo>
                      <a:pt x="7694" y="1437"/>
                    </a:lnTo>
                    <a:lnTo>
                      <a:pt x="7734" y="1436"/>
                    </a:lnTo>
                    <a:lnTo>
                      <a:pt x="7774" y="1437"/>
                    </a:lnTo>
                    <a:lnTo>
                      <a:pt x="7814" y="1440"/>
                    </a:lnTo>
                    <a:lnTo>
                      <a:pt x="7853" y="1445"/>
                    </a:lnTo>
                    <a:lnTo>
                      <a:pt x="7891" y="1451"/>
                    </a:lnTo>
                    <a:lnTo>
                      <a:pt x="7929" y="1460"/>
                    </a:lnTo>
                    <a:lnTo>
                      <a:pt x="7966" y="1471"/>
                    </a:lnTo>
                    <a:lnTo>
                      <a:pt x="8001" y="1482"/>
                    </a:lnTo>
                    <a:lnTo>
                      <a:pt x="8037" y="1496"/>
                    </a:lnTo>
                    <a:lnTo>
                      <a:pt x="8071" y="1511"/>
                    </a:lnTo>
                    <a:lnTo>
                      <a:pt x="8087" y="1519"/>
                    </a:lnTo>
                    <a:lnTo>
                      <a:pt x="8103" y="1528"/>
                    </a:lnTo>
                    <a:lnTo>
                      <a:pt x="8119" y="1537"/>
                    </a:lnTo>
                    <a:lnTo>
                      <a:pt x="8135" y="1547"/>
                    </a:lnTo>
                    <a:lnTo>
                      <a:pt x="8162" y="1565"/>
                    </a:lnTo>
                    <a:lnTo>
                      <a:pt x="8186" y="1583"/>
                    </a:lnTo>
                    <a:lnTo>
                      <a:pt x="8209" y="1602"/>
                    </a:lnTo>
                    <a:lnTo>
                      <a:pt x="8231" y="1623"/>
                    </a:lnTo>
                    <a:lnTo>
                      <a:pt x="8251" y="1644"/>
                    </a:lnTo>
                    <a:lnTo>
                      <a:pt x="8271" y="1668"/>
                    </a:lnTo>
                    <a:lnTo>
                      <a:pt x="8288" y="1692"/>
                    </a:lnTo>
                    <a:lnTo>
                      <a:pt x="8303" y="1717"/>
                    </a:lnTo>
                    <a:lnTo>
                      <a:pt x="8317" y="1742"/>
                    </a:lnTo>
                    <a:lnTo>
                      <a:pt x="8329" y="1769"/>
                    </a:lnTo>
                    <a:lnTo>
                      <a:pt x="8339" y="1796"/>
                    </a:lnTo>
                    <a:lnTo>
                      <a:pt x="8347" y="1823"/>
                    </a:lnTo>
                    <a:lnTo>
                      <a:pt x="8354" y="1851"/>
                    </a:lnTo>
                    <a:lnTo>
                      <a:pt x="8358" y="1879"/>
                    </a:lnTo>
                    <a:lnTo>
                      <a:pt x="8360" y="1893"/>
                    </a:lnTo>
                    <a:lnTo>
                      <a:pt x="8361" y="1907"/>
                    </a:lnTo>
                    <a:lnTo>
                      <a:pt x="8361" y="1921"/>
                    </a:lnTo>
                    <a:lnTo>
                      <a:pt x="8361" y="1935"/>
                    </a:lnTo>
                    <a:lnTo>
                      <a:pt x="8361" y="1970"/>
                    </a:lnTo>
                    <a:lnTo>
                      <a:pt x="8360" y="2003"/>
                    </a:lnTo>
                    <a:lnTo>
                      <a:pt x="8356" y="2036"/>
                    </a:lnTo>
                    <a:lnTo>
                      <a:pt x="8352" y="2067"/>
                    </a:lnTo>
                    <a:lnTo>
                      <a:pt x="8345" y="2096"/>
                    </a:lnTo>
                    <a:lnTo>
                      <a:pt x="8336" y="2126"/>
                    </a:lnTo>
                    <a:lnTo>
                      <a:pt x="8326" y="2155"/>
                    </a:lnTo>
                    <a:lnTo>
                      <a:pt x="8314" y="2184"/>
                    </a:lnTo>
                    <a:lnTo>
                      <a:pt x="8320" y="2195"/>
                    </a:lnTo>
                    <a:lnTo>
                      <a:pt x="8326" y="2208"/>
                    </a:lnTo>
                    <a:lnTo>
                      <a:pt x="8332" y="2222"/>
                    </a:lnTo>
                    <a:lnTo>
                      <a:pt x="8337" y="2237"/>
                    </a:lnTo>
                    <a:lnTo>
                      <a:pt x="8341" y="2253"/>
                    </a:lnTo>
                    <a:lnTo>
                      <a:pt x="8345" y="2269"/>
                    </a:lnTo>
                    <a:lnTo>
                      <a:pt x="8349" y="2287"/>
                    </a:lnTo>
                    <a:lnTo>
                      <a:pt x="8353" y="2306"/>
                    </a:lnTo>
                    <a:lnTo>
                      <a:pt x="8354" y="2324"/>
                    </a:lnTo>
                    <a:lnTo>
                      <a:pt x="8356" y="2340"/>
                    </a:lnTo>
                    <a:lnTo>
                      <a:pt x="8356" y="2357"/>
                    </a:lnTo>
                    <a:lnTo>
                      <a:pt x="8357" y="2374"/>
                    </a:lnTo>
                    <a:lnTo>
                      <a:pt x="8356" y="2391"/>
                    </a:lnTo>
                    <a:lnTo>
                      <a:pt x="8356" y="2408"/>
                    </a:lnTo>
                    <a:lnTo>
                      <a:pt x="8354" y="2426"/>
                    </a:lnTo>
                    <a:lnTo>
                      <a:pt x="8352" y="2442"/>
                    </a:lnTo>
                    <a:lnTo>
                      <a:pt x="8350" y="2459"/>
                    </a:lnTo>
                    <a:lnTo>
                      <a:pt x="8347" y="2476"/>
                    </a:lnTo>
                    <a:lnTo>
                      <a:pt x="8344" y="2493"/>
                    </a:lnTo>
                    <a:lnTo>
                      <a:pt x="8340" y="2510"/>
                    </a:lnTo>
                    <a:lnTo>
                      <a:pt x="8330" y="2543"/>
                    </a:lnTo>
                    <a:lnTo>
                      <a:pt x="8319" y="2575"/>
                    </a:lnTo>
                    <a:lnTo>
                      <a:pt x="8305" y="2609"/>
                    </a:lnTo>
                    <a:lnTo>
                      <a:pt x="8290" y="2640"/>
                    </a:lnTo>
                    <a:lnTo>
                      <a:pt x="8273" y="2671"/>
                    </a:lnTo>
                    <a:lnTo>
                      <a:pt x="8253" y="2702"/>
                    </a:lnTo>
                    <a:lnTo>
                      <a:pt x="8233" y="2732"/>
                    </a:lnTo>
                    <a:lnTo>
                      <a:pt x="8210" y="2760"/>
                    </a:lnTo>
                    <a:lnTo>
                      <a:pt x="8186" y="2788"/>
                    </a:lnTo>
                    <a:lnTo>
                      <a:pt x="8161" y="2815"/>
                    </a:lnTo>
                    <a:lnTo>
                      <a:pt x="8113" y="2860"/>
                    </a:lnTo>
                    <a:lnTo>
                      <a:pt x="8065" y="2904"/>
                    </a:lnTo>
                    <a:lnTo>
                      <a:pt x="8015" y="2946"/>
                    </a:lnTo>
                    <a:lnTo>
                      <a:pt x="7965" y="2989"/>
                    </a:lnTo>
                    <a:lnTo>
                      <a:pt x="7915" y="3028"/>
                    </a:lnTo>
                    <a:lnTo>
                      <a:pt x="7863" y="3068"/>
                    </a:lnTo>
                    <a:lnTo>
                      <a:pt x="7812" y="3107"/>
                    </a:lnTo>
                    <a:lnTo>
                      <a:pt x="7760" y="3144"/>
                    </a:lnTo>
                    <a:lnTo>
                      <a:pt x="7709" y="3181"/>
                    </a:lnTo>
                    <a:lnTo>
                      <a:pt x="7656" y="3217"/>
                    </a:lnTo>
                    <a:lnTo>
                      <a:pt x="7605" y="3251"/>
                    </a:lnTo>
                    <a:lnTo>
                      <a:pt x="7553" y="3286"/>
                    </a:lnTo>
                    <a:lnTo>
                      <a:pt x="7502" y="3319"/>
                    </a:lnTo>
                    <a:lnTo>
                      <a:pt x="7452" y="3352"/>
                    </a:lnTo>
                    <a:lnTo>
                      <a:pt x="7401" y="3385"/>
                    </a:lnTo>
                    <a:lnTo>
                      <a:pt x="7352" y="3416"/>
                    </a:lnTo>
                    <a:lnTo>
                      <a:pt x="7320" y="3436"/>
                    </a:lnTo>
                    <a:lnTo>
                      <a:pt x="7290" y="3455"/>
                    </a:lnTo>
                    <a:lnTo>
                      <a:pt x="7260" y="3476"/>
                    </a:lnTo>
                    <a:lnTo>
                      <a:pt x="7230" y="3496"/>
                    </a:lnTo>
                    <a:lnTo>
                      <a:pt x="7200" y="3516"/>
                    </a:lnTo>
                    <a:lnTo>
                      <a:pt x="7171" y="3537"/>
                    </a:lnTo>
                    <a:lnTo>
                      <a:pt x="7142" y="3558"/>
                    </a:lnTo>
                    <a:lnTo>
                      <a:pt x="7113" y="3579"/>
                    </a:lnTo>
                    <a:lnTo>
                      <a:pt x="7049" y="3624"/>
                    </a:lnTo>
                    <a:lnTo>
                      <a:pt x="6985" y="3669"/>
                    </a:lnTo>
                    <a:lnTo>
                      <a:pt x="6951" y="3691"/>
                    </a:lnTo>
                    <a:lnTo>
                      <a:pt x="6918" y="3713"/>
                    </a:lnTo>
                    <a:lnTo>
                      <a:pt x="6885" y="3734"/>
                    </a:lnTo>
                    <a:lnTo>
                      <a:pt x="6852" y="3756"/>
                    </a:lnTo>
                    <a:lnTo>
                      <a:pt x="6817" y="3776"/>
                    </a:lnTo>
                    <a:lnTo>
                      <a:pt x="6782" y="3796"/>
                    </a:lnTo>
                    <a:lnTo>
                      <a:pt x="6747" y="3815"/>
                    </a:lnTo>
                    <a:lnTo>
                      <a:pt x="6710" y="3833"/>
                    </a:lnTo>
                    <a:lnTo>
                      <a:pt x="6674" y="3852"/>
                    </a:lnTo>
                    <a:lnTo>
                      <a:pt x="6637" y="3868"/>
                    </a:lnTo>
                    <a:lnTo>
                      <a:pt x="6598" y="3884"/>
                    </a:lnTo>
                    <a:lnTo>
                      <a:pt x="6559" y="3899"/>
                    </a:lnTo>
                    <a:lnTo>
                      <a:pt x="6533" y="3909"/>
                    </a:lnTo>
                    <a:lnTo>
                      <a:pt x="6506" y="3918"/>
                    </a:lnTo>
                    <a:lnTo>
                      <a:pt x="6478" y="3926"/>
                    </a:lnTo>
                    <a:lnTo>
                      <a:pt x="6451" y="3933"/>
                    </a:lnTo>
                    <a:lnTo>
                      <a:pt x="6424" y="3941"/>
                    </a:lnTo>
                    <a:lnTo>
                      <a:pt x="6397" y="3946"/>
                    </a:lnTo>
                    <a:lnTo>
                      <a:pt x="6369" y="3951"/>
                    </a:lnTo>
                    <a:lnTo>
                      <a:pt x="6342" y="3956"/>
                    </a:lnTo>
                    <a:lnTo>
                      <a:pt x="6289" y="3963"/>
                    </a:lnTo>
                    <a:lnTo>
                      <a:pt x="6236" y="3970"/>
                    </a:lnTo>
                    <a:lnTo>
                      <a:pt x="6184" y="3974"/>
                    </a:lnTo>
                    <a:lnTo>
                      <a:pt x="6133" y="3978"/>
                    </a:lnTo>
                    <a:lnTo>
                      <a:pt x="6084" y="3985"/>
                    </a:lnTo>
                    <a:lnTo>
                      <a:pt x="6036" y="3992"/>
                    </a:lnTo>
                    <a:lnTo>
                      <a:pt x="5985" y="3999"/>
                    </a:lnTo>
                    <a:lnTo>
                      <a:pt x="5936" y="4006"/>
                    </a:lnTo>
                    <a:lnTo>
                      <a:pt x="5886" y="4013"/>
                    </a:lnTo>
                    <a:lnTo>
                      <a:pt x="5836" y="4021"/>
                    </a:lnTo>
                    <a:lnTo>
                      <a:pt x="5786" y="4028"/>
                    </a:lnTo>
                    <a:lnTo>
                      <a:pt x="5736" y="4037"/>
                    </a:lnTo>
                    <a:lnTo>
                      <a:pt x="5686" y="4045"/>
                    </a:lnTo>
                    <a:lnTo>
                      <a:pt x="5636" y="4053"/>
                    </a:lnTo>
                    <a:lnTo>
                      <a:pt x="5586" y="4061"/>
                    </a:lnTo>
                    <a:lnTo>
                      <a:pt x="5535" y="4069"/>
                    </a:lnTo>
                    <a:lnTo>
                      <a:pt x="5485" y="4077"/>
                    </a:lnTo>
                    <a:lnTo>
                      <a:pt x="5434" y="4085"/>
                    </a:lnTo>
                    <a:lnTo>
                      <a:pt x="5384" y="4093"/>
                    </a:lnTo>
                    <a:lnTo>
                      <a:pt x="5334" y="4101"/>
                    </a:lnTo>
                    <a:lnTo>
                      <a:pt x="5268" y="4112"/>
                    </a:lnTo>
                    <a:lnTo>
                      <a:pt x="5202" y="4122"/>
                    </a:lnTo>
                    <a:lnTo>
                      <a:pt x="5136" y="4134"/>
                    </a:lnTo>
                    <a:lnTo>
                      <a:pt x="5069" y="4145"/>
                    </a:lnTo>
                    <a:lnTo>
                      <a:pt x="5003" y="4155"/>
                    </a:lnTo>
                    <a:lnTo>
                      <a:pt x="4936" y="4165"/>
                    </a:lnTo>
                    <a:lnTo>
                      <a:pt x="4870" y="4176"/>
                    </a:lnTo>
                    <a:lnTo>
                      <a:pt x="4802" y="4186"/>
                    </a:lnTo>
                    <a:lnTo>
                      <a:pt x="4736" y="4196"/>
                    </a:lnTo>
                    <a:lnTo>
                      <a:pt x="4668" y="4206"/>
                    </a:lnTo>
                    <a:lnTo>
                      <a:pt x="4600" y="4215"/>
                    </a:lnTo>
                    <a:lnTo>
                      <a:pt x="4533" y="4225"/>
                    </a:lnTo>
                    <a:lnTo>
                      <a:pt x="4465" y="4234"/>
                    </a:lnTo>
                    <a:lnTo>
                      <a:pt x="4398" y="4243"/>
                    </a:lnTo>
                    <a:lnTo>
                      <a:pt x="4330" y="4251"/>
                    </a:lnTo>
                    <a:lnTo>
                      <a:pt x="4263" y="4259"/>
                    </a:lnTo>
                    <a:lnTo>
                      <a:pt x="4215" y="4263"/>
                    </a:lnTo>
                    <a:lnTo>
                      <a:pt x="4180" y="4266"/>
                    </a:lnTo>
                    <a:lnTo>
                      <a:pt x="4144" y="4269"/>
                    </a:lnTo>
                    <a:lnTo>
                      <a:pt x="4107" y="4272"/>
                    </a:lnTo>
                    <a:lnTo>
                      <a:pt x="4071" y="4275"/>
                    </a:lnTo>
                    <a:lnTo>
                      <a:pt x="4035" y="4277"/>
                    </a:lnTo>
                    <a:lnTo>
                      <a:pt x="3998" y="4279"/>
                    </a:lnTo>
                    <a:lnTo>
                      <a:pt x="3961" y="4280"/>
                    </a:lnTo>
                    <a:lnTo>
                      <a:pt x="3925" y="428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Freeform 197">
                <a:extLst>
                  <a:ext uri="{FF2B5EF4-FFF2-40B4-BE49-F238E27FC236}">
                    <a16:creationId xmlns:a16="http://schemas.microsoft.com/office/drawing/2014/main" id="{43129B82-C55D-49A9-B35C-F22FAE730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6930" y="2420312"/>
                <a:ext cx="58738" cy="153988"/>
              </a:xfrm>
              <a:custGeom>
                <a:avLst/>
                <a:gdLst>
                  <a:gd name="T0" fmla="*/ 230 w 1204"/>
                  <a:gd name="T1" fmla="*/ 3222 h 3223"/>
                  <a:gd name="T2" fmla="*/ 181 w 1204"/>
                  <a:gd name="T3" fmla="*/ 3212 h 3223"/>
                  <a:gd name="T4" fmla="*/ 134 w 1204"/>
                  <a:gd name="T5" fmla="*/ 3192 h 3223"/>
                  <a:gd name="T6" fmla="*/ 94 w 1204"/>
                  <a:gd name="T7" fmla="*/ 3164 h 3223"/>
                  <a:gd name="T8" fmla="*/ 59 w 1204"/>
                  <a:gd name="T9" fmla="*/ 3129 h 3223"/>
                  <a:gd name="T10" fmla="*/ 31 w 1204"/>
                  <a:gd name="T11" fmla="*/ 3088 h 3223"/>
                  <a:gd name="T12" fmla="*/ 11 w 1204"/>
                  <a:gd name="T13" fmla="*/ 3042 h 3223"/>
                  <a:gd name="T14" fmla="*/ 1 w 1204"/>
                  <a:gd name="T15" fmla="*/ 2991 h 3223"/>
                  <a:gd name="T16" fmla="*/ 0 w 1204"/>
                  <a:gd name="T17" fmla="*/ 2253 h 3223"/>
                  <a:gd name="T18" fmla="*/ 18 w 1204"/>
                  <a:gd name="T19" fmla="*/ 2196 h 3223"/>
                  <a:gd name="T20" fmla="*/ 56 w 1204"/>
                  <a:gd name="T21" fmla="*/ 2150 h 3223"/>
                  <a:gd name="T22" fmla="*/ 107 w 1204"/>
                  <a:gd name="T23" fmla="*/ 2123 h 3223"/>
                  <a:gd name="T24" fmla="*/ 168 w 1204"/>
                  <a:gd name="T25" fmla="*/ 2117 h 3223"/>
                  <a:gd name="T26" fmla="*/ 225 w 1204"/>
                  <a:gd name="T27" fmla="*/ 2134 h 3223"/>
                  <a:gd name="T28" fmla="*/ 270 w 1204"/>
                  <a:gd name="T29" fmla="*/ 2172 h 3223"/>
                  <a:gd name="T30" fmla="*/ 298 w 1204"/>
                  <a:gd name="T31" fmla="*/ 2223 h 3223"/>
                  <a:gd name="T32" fmla="*/ 305 w 1204"/>
                  <a:gd name="T33" fmla="*/ 2917 h 3223"/>
                  <a:gd name="T34" fmla="*/ 305 w 1204"/>
                  <a:gd name="T35" fmla="*/ 677 h 3223"/>
                  <a:gd name="T36" fmla="*/ 293 w 1204"/>
                  <a:gd name="T37" fmla="*/ 736 h 3223"/>
                  <a:gd name="T38" fmla="*/ 261 w 1204"/>
                  <a:gd name="T39" fmla="*/ 784 h 3223"/>
                  <a:gd name="T40" fmla="*/ 212 w 1204"/>
                  <a:gd name="T41" fmla="*/ 817 h 3223"/>
                  <a:gd name="T42" fmla="*/ 153 w 1204"/>
                  <a:gd name="T43" fmla="*/ 830 h 3223"/>
                  <a:gd name="T44" fmla="*/ 93 w 1204"/>
                  <a:gd name="T45" fmla="*/ 817 h 3223"/>
                  <a:gd name="T46" fmla="*/ 45 w 1204"/>
                  <a:gd name="T47" fmla="*/ 784 h 3223"/>
                  <a:gd name="T48" fmla="*/ 11 w 1204"/>
                  <a:gd name="T49" fmla="*/ 736 h 3223"/>
                  <a:gd name="T50" fmla="*/ 0 w 1204"/>
                  <a:gd name="T51" fmla="*/ 677 h 3223"/>
                  <a:gd name="T52" fmla="*/ 3 w 1204"/>
                  <a:gd name="T53" fmla="*/ 219 h 3223"/>
                  <a:gd name="T54" fmla="*/ 15 w 1204"/>
                  <a:gd name="T55" fmla="*/ 170 h 3223"/>
                  <a:gd name="T56" fmla="*/ 38 w 1204"/>
                  <a:gd name="T57" fmla="*/ 124 h 3223"/>
                  <a:gd name="T58" fmla="*/ 67 w 1204"/>
                  <a:gd name="T59" fmla="*/ 85 h 3223"/>
                  <a:gd name="T60" fmla="*/ 103 w 1204"/>
                  <a:gd name="T61" fmla="*/ 51 h 3223"/>
                  <a:gd name="T62" fmla="*/ 146 w 1204"/>
                  <a:gd name="T63" fmla="*/ 26 h 3223"/>
                  <a:gd name="T64" fmla="*/ 193 w 1204"/>
                  <a:gd name="T65" fmla="*/ 8 h 3223"/>
                  <a:gd name="T66" fmla="*/ 243 w 1204"/>
                  <a:gd name="T67" fmla="*/ 1 h 3223"/>
                  <a:gd name="T68" fmla="*/ 974 w 1204"/>
                  <a:gd name="T69" fmla="*/ 2 h 3223"/>
                  <a:gd name="T70" fmla="*/ 1023 w 1204"/>
                  <a:gd name="T71" fmla="*/ 12 h 3223"/>
                  <a:gd name="T72" fmla="*/ 1069 w 1204"/>
                  <a:gd name="T73" fmla="*/ 31 h 3223"/>
                  <a:gd name="T74" fmla="*/ 1110 w 1204"/>
                  <a:gd name="T75" fmla="*/ 59 h 3223"/>
                  <a:gd name="T76" fmla="*/ 1145 w 1204"/>
                  <a:gd name="T77" fmla="*/ 95 h 3223"/>
                  <a:gd name="T78" fmla="*/ 1173 w 1204"/>
                  <a:gd name="T79" fmla="*/ 135 h 3223"/>
                  <a:gd name="T80" fmla="*/ 1192 w 1204"/>
                  <a:gd name="T81" fmla="*/ 182 h 3223"/>
                  <a:gd name="T82" fmla="*/ 1203 w 1204"/>
                  <a:gd name="T83" fmla="*/ 231 h 3223"/>
                  <a:gd name="T84" fmla="*/ 1204 w 1204"/>
                  <a:gd name="T85" fmla="*/ 2979 h 3223"/>
                  <a:gd name="T86" fmla="*/ 1195 w 1204"/>
                  <a:gd name="T87" fmla="*/ 3030 h 3223"/>
                  <a:gd name="T88" fmla="*/ 1178 w 1204"/>
                  <a:gd name="T89" fmla="*/ 3077 h 3223"/>
                  <a:gd name="T90" fmla="*/ 1153 w 1204"/>
                  <a:gd name="T91" fmla="*/ 3120 h 3223"/>
                  <a:gd name="T92" fmla="*/ 1120 w 1204"/>
                  <a:gd name="T93" fmla="*/ 3156 h 3223"/>
                  <a:gd name="T94" fmla="*/ 1080 w 1204"/>
                  <a:gd name="T95" fmla="*/ 3185 h 3223"/>
                  <a:gd name="T96" fmla="*/ 1035 w 1204"/>
                  <a:gd name="T97" fmla="*/ 3208 h 3223"/>
                  <a:gd name="T98" fmla="*/ 986 w 1204"/>
                  <a:gd name="T99" fmla="*/ 3220 h 3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4" h="3223">
                    <a:moveTo>
                      <a:pt x="947" y="3223"/>
                    </a:moveTo>
                    <a:lnTo>
                      <a:pt x="256" y="3223"/>
                    </a:lnTo>
                    <a:lnTo>
                      <a:pt x="243" y="3223"/>
                    </a:lnTo>
                    <a:lnTo>
                      <a:pt x="230" y="3222"/>
                    </a:lnTo>
                    <a:lnTo>
                      <a:pt x="218" y="3220"/>
                    </a:lnTo>
                    <a:lnTo>
                      <a:pt x="205" y="3218"/>
                    </a:lnTo>
                    <a:lnTo>
                      <a:pt x="193" y="3215"/>
                    </a:lnTo>
                    <a:lnTo>
                      <a:pt x="181" y="3212"/>
                    </a:lnTo>
                    <a:lnTo>
                      <a:pt x="169" y="3208"/>
                    </a:lnTo>
                    <a:lnTo>
                      <a:pt x="157" y="3202"/>
                    </a:lnTo>
                    <a:lnTo>
                      <a:pt x="146" y="3197"/>
                    </a:lnTo>
                    <a:lnTo>
                      <a:pt x="134" y="3192"/>
                    </a:lnTo>
                    <a:lnTo>
                      <a:pt x="123" y="3185"/>
                    </a:lnTo>
                    <a:lnTo>
                      <a:pt x="113" y="3179"/>
                    </a:lnTo>
                    <a:lnTo>
                      <a:pt x="103" y="3172"/>
                    </a:lnTo>
                    <a:lnTo>
                      <a:pt x="94" y="3164"/>
                    </a:lnTo>
                    <a:lnTo>
                      <a:pt x="84" y="3156"/>
                    </a:lnTo>
                    <a:lnTo>
                      <a:pt x="75" y="3148"/>
                    </a:lnTo>
                    <a:lnTo>
                      <a:pt x="67" y="3139"/>
                    </a:lnTo>
                    <a:lnTo>
                      <a:pt x="59" y="3129"/>
                    </a:lnTo>
                    <a:lnTo>
                      <a:pt x="51" y="3120"/>
                    </a:lnTo>
                    <a:lnTo>
                      <a:pt x="44" y="3109"/>
                    </a:lnTo>
                    <a:lnTo>
                      <a:pt x="38" y="3099"/>
                    </a:lnTo>
                    <a:lnTo>
                      <a:pt x="31" y="3088"/>
                    </a:lnTo>
                    <a:lnTo>
                      <a:pt x="26" y="3077"/>
                    </a:lnTo>
                    <a:lnTo>
                      <a:pt x="20" y="3066"/>
                    </a:lnTo>
                    <a:lnTo>
                      <a:pt x="15" y="3054"/>
                    </a:lnTo>
                    <a:lnTo>
                      <a:pt x="11" y="3042"/>
                    </a:lnTo>
                    <a:lnTo>
                      <a:pt x="8" y="3030"/>
                    </a:lnTo>
                    <a:lnTo>
                      <a:pt x="5" y="3018"/>
                    </a:lnTo>
                    <a:lnTo>
                      <a:pt x="3" y="3004"/>
                    </a:lnTo>
                    <a:lnTo>
                      <a:pt x="1" y="2991"/>
                    </a:lnTo>
                    <a:lnTo>
                      <a:pt x="0" y="2978"/>
                    </a:lnTo>
                    <a:lnTo>
                      <a:pt x="0" y="2965"/>
                    </a:lnTo>
                    <a:lnTo>
                      <a:pt x="0" y="2269"/>
                    </a:lnTo>
                    <a:lnTo>
                      <a:pt x="0" y="2253"/>
                    </a:lnTo>
                    <a:lnTo>
                      <a:pt x="3" y="2238"/>
                    </a:lnTo>
                    <a:lnTo>
                      <a:pt x="6" y="2223"/>
                    </a:lnTo>
                    <a:lnTo>
                      <a:pt x="11" y="2209"/>
                    </a:lnTo>
                    <a:lnTo>
                      <a:pt x="18" y="2196"/>
                    </a:lnTo>
                    <a:lnTo>
                      <a:pt x="26" y="2184"/>
                    </a:lnTo>
                    <a:lnTo>
                      <a:pt x="35" y="2172"/>
                    </a:lnTo>
                    <a:lnTo>
                      <a:pt x="45" y="2161"/>
                    </a:lnTo>
                    <a:lnTo>
                      <a:pt x="56" y="2150"/>
                    </a:lnTo>
                    <a:lnTo>
                      <a:pt x="67" y="2142"/>
                    </a:lnTo>
                    <a:lnTo>
                      <a:pt x="80" y="2134"/>
                    </a:lnTo>
                    <a:lnTo>
                      <a:pt x="93" y="2128"/>
                    </a:lnTo>
                    <a:lnTo>
                      <a:pt x="107" y="2123"/>
                    </a:lnTo>
                    <a:lnTo>
                      <a:pt x="121" y="2119"/>
                    </a:lnTo>
                    <a:lnTo>
                      <a:pt x="136" y="2117"/>
                    </a:lnTo>
                    <a:lnTo>
                      <a:pt x="153" y="2116"/>
                    </a:lnTo>
                    <a:lnTo>
                      <a:pt x="168" y="2117"/>
                    </a:lnTo>
                    <a:lnTo>
                      <a:pt x="183" y="2119"/>
                    </a:lnTo>
                    <a:lnTo>
                      <a:pt x="198" y="2123"/>
                    </a:lnTo>
                    <a:lnTo>
                      <a:pt x="212" y="2128"/>
                    </a:lnTo>
                    <a:lnTo>
                      <a:pt x="225" y="2134"/>
                    </a:lnTo>
                    <a:lnTo>
                      <a:pt x="237" y="2142"/>
                    </a:lnTo>
                    <a:lnTo>
                      <a:pt x="249" y="2150"/>
                    </a:lnTo>
                    <a:lnTo>
                      <a:pt x="261" y="2161"/>
                    </a:lnTo>
                    <a:lnTo>
                      <a:pt x="270" y="2172"/>
                    </a:lnTo>
                    <a:lnTo>
                      <a:pt x="279" y="2184"/>
                    </a:lnTo>
                    <a:lnTo>
                      <a:pt x="287" y="2196"/>
                    </a:lnTo>
                    <a:lnTo>
                      <a:pt x="293" y="2209"/>
                    </a:lnTo>
                    <a:lnTo>
                      <a:pt x="298" y="2223"/>
                    </a:lnTo>
                    <a:lnTo>
                      <a:pt x="302" y="2238"/>
                    </a:lnTo>
                    <a:lnTo>
                      <a:pt x="304" y="2253"/>
                    </a:lnTo>
                    <a:lnTo>
                      <a:pt x="305" y="2269"/>
                    </a:lnTo>
                    <a:lnTo>
                      <a:pt x="305" y="2917"/>
                    </a:lnTo>
                    <a:lnTo>
                      <a:pt x="899" y="2917"/>
                    </a:lnTo>
                    <a:lnTo>
                      <a:pt x="899" y="306"/>
                    </a:lnTo>
                    <a:lnTo>
                      <a:pt x="305" y="306"/>
                    </a:lnTo>
                    <a:lnTo>
                      <a:pt x="305" y="677"/>
                    </a:lnTo>
                    <a:lnTo>
                      <a:pt x="304" y="692"/>
                    </a:lnTo>
                    <a:lnTo>
                      <a:pt x="302" y="707"/>
                    </a:lnTo>
                    <a:lnTo>
                      <a:pt x="298" y="721"/>
                    </a:lnTo>
                    <a:lnTo>
                      <a:pt x="293" y="736"/>
                    </a:lnTo>
                    <a:lnTo>
                      <a:pt x="287" y="749"/>
                    </a:lnTo>
                    <a:lnTo>
                      <a:pt x="279" y="762"/>
                    </a:lnTo>
                    <a:lnTo>
                      <a:pt x="270" y="774"/>
                    </a:lnTo>
                    <a:lnTo>
                      <a:pt x="261" y="784"/>
                    </a:lnTo>
                    <a:lnTo>
                      <a:pt x="249" y="794"/>
                    </a:lnTo>
                    <a:lnTo>
                      <a:pt x="237" y="803"/>
                    </a:lnTo>
                    <a:lnTo>
                      <a:pt x="225" y="810"/>
                    </a:lnTo>
                    <a:lnTo>
                      <a:pt x="212" y="817"/>
                    </a:lnTo>
                    <a:lnTo>
                      <a:pt x="198" y="822"/>
                    </a:lnTo>
                    <a:lnTo>
                      <a:pt x="183" y="826"/>
                    </a:lnTo>
                    <a:lnTo>
                      <a:pt x="168" y="829"/>
                    </a:lnTo>
                    <a:lnTo>
                      <a:pt x="153" y="830"/>
                    </a:lnTo>
                    <a:lnTo>
                      <a:pt x="136" y="829"/>
                    </a:lnTo>
                    <a:lnTo>
                      <a:pt x="121" y="826"/>
                    </a:lnTo>
                    <a:lnTo>
                      <a:pt x="107" y="822"/>
                    </a:lnTo>
                    <a:lnTo>
                      <a:pt x="93" y="817"/>
                    </a:lnTo>
                    <a:lnTo>
                      <a:pt x="80" y="810"/>
                    </a:lnTo>
                    <a:lnTo>
                      <a:pt x="67" y="803"/>
                    </a:lnTo>
                    <a:lnTo>
                      <a:pt x="56" y="794"/>
                    </a:lnTo>
                    <a:lnTo>
                      <a:pt x="45" y="784"/>
                    </a:lnTo>
                    <a:lnTo>
                      <a:pt x="35" y="774"/>
                    </a:lnTo>
                    <a:lnTo>
                      <a:pt x="26" y="762"/>
                    </a:lnTo>
                    <a:lnTo>
                      <a:pt x="18" y="749"/>
                    </a:lnTo>
                    <a:lnTo>
                      <a:pt x="11" y="736"/>
                    </a:lnTo>
                    <a:lnTo>
                      <a:pt x="6" y="722"/>
                    </a:lnTo>
                    <a:lnTo>
                      <a:pt x="3" y="707"/>
                    </a:lnTo>
                    <a:lnTo>
                      <a:pt x="0" y="692"/>
                    </a:lnTo>
                    <a:lnTo>
                      <a:pt x="0" y="677"/>
                    </a:lnTo>
                    <a:lnTo>
                      <a:pt x="0" y="258"/>
                    </a:lnTo>
                    <a:lnTo>
                      <a:pt x="0" y="244"/>
                    </a:lnTo>
                    <a:lnTo>
                      <a:pt x="1" y="231"/>
                    </a:lnTo>
                    <a:lnTo>
                      <a:pt x="3" y="219"/>
                    </a:lnTo>
                    <a:lnTo>
                      <a:pt x="5" y="206"/>
                    </a:lnTo>
                    <a:lnTo>
                      <a:pt x="8" y="194"/>
                    </a:lnTo>
                    <a:lnTo>
                      <a:pt x="11" y="182"/>
                    </a:lnTo>
                    <a:lnTo>
                      <a:pt x="15" y="170"/>
                    </a:lnTo>
                    <a:lnTo>
                      <a:pt x="20" y="157"/>
                    </a:lnTo>
                    <a:lnTo>
                      <a:pt x="26" y="146"/>
                    </a:lnTo>
                    <a:lnTo>
                      <a:pt x="31" y="135"/>
                    </a:lnTo>
                    <a:lnTo>
                      <a:pt x="38" y="124"/>
                    </a:lnTo>
                    <a:lnTo>
                      <a:pt x="44" y="114"/>
                    </a:lnTo>
                    <a:lnTo>
                      <a:pt x="51" y="104"/>
                    </a:lnTo>
                    <a:lnTo>
                      <a:pt x="59" y="94"/>
                    </a:lnTo>
                    <a:lnTo>
                      <a:pt x="67" y="85"/>
                    </a:lnTo>
                    <a:lnTo>
                      <a:pt x="75" y="76"/>
                    </a:lnTo>
                    <a:lnTo>
                      <a:pt x="84" y="68"/>
                    </a:lnTo>
                    <a:lnTo>
                      <a:pt x="94" y="59"/>
                    </a:lnTo>
                    <a:lnTo>
                      <a:pt x="103" y="51"/>
                    </a:lnTo>
                    <a:lnTo>
                      <a:pt x="113" y="44"/>
                    </a:lnTo>
                    <a:lnTo>
                      <a:pt x="123" y="37"/>
                    </a:lnTo>
                    <a:lnTo>
                      <a:pt x="134" y="31"/>
                    </a:lnTo>
                    <a:lnTo>
                      <a:pt x="146" y="26"/>
                    </a:lnTo>
                    <a:lnTo>
                      <a:pt x="157" y="20"/>
                    </a:lnTo>
                    <a:lnTo>
                      <a:pt x="169" y="16"/>
                    </a:lnTo>
                    <a:lnTo>
                      <a:pt x="181" y="12"/>
                    </a:lnTo>
                    <a:lnTo>
                      <a:pt x="193" y="8"/>
                    </a:lnTo>
                    <a:lnTo>
                      <a:pt x="205" y="6"/>
                    </a:lnTo>
                    <a:lnTo>
                      <a:pt x="218" y="3"/>
                    </a:lnTo>
                    <a:lnTo>
                      <a:pt x="230" y="2"/>
                    </a:lnTo>
                    <a:lnTo>
                      <a:pt x="243" y="1"/>
                    </a:lnTo>
                    <a:lnTo>
                      <a:pt x="256" y="0"/>
                    </a:lnTo>
                    <a:lnTo>
                      <a:pt x="947" y="0"/>
                    </a:lnTo>
                    <a:lnTo>
                      <a:pt x="960" y="1"/>
                    </a:lnTo>
                    <a:lnTo>
                      <a:pt x="974" y="2"/>
                    </a:lnTo>
                    <a:lnTo>
                      <a:pt x="986" y="3"/>
                    </a:lnTo>
                    <a:lnTo>
                      <a:pt x="999" y="6"/>
                    </a:lnTo>
                    <a:lnTo>
                      <a:pt x="1011" y="8"/>
                    </a:lnTo>
                    <a:lnTo>
                      <a:pt x="1023" y="12"/>
                    </a:lnTo>
                    <a:lnTo>
                      <a:pt x="1035" y="16"/>
                    </a:lnTo>
                    <a:lnTo>
                      <a:pt x="1047" y="20"/>
                    </a:lnTo>
                    <a:lnTo>
                      <a:pt x="1058" y="26"/>
                    </a:lnTo>
                    <a:lnTo>
                      <a:pt x="1069" y="31"/>
                    </a:lnTo>
                    <a:lnTo>
                      <a:pt x="1080" y="37"/>
                    </a:lnTo>
                    <a:lnTo>
                      <a:pt x="1091" y="44"/>
                    </a:lnTo>
                    <a:lnTo>
                      <a:pt x="1101" y="51"/>
                    </a:lnTo>
                    <a:lnTo>
                      <a:pt x="1110" y="59"/>
                    </a:lnTo>
                    <a:lnTo>
                      <a:pt x="1120" y="68"/>
                    </a:lnTo>
                    <a:lnTo>
                      <a:pt x="1129" y="76"/>
                    </a:lnTo>
                    <a:lnTo>
                      <a:pt x="1137" y="85"/>
                    </a:lnTo>
                    <a:lnTo>
                      <a:pt x="1145" y="95"/>
                    </a:lnTo>
                    <a:lnTo>
                      <a:pt x="1153" y="104"/>
                    </a:lnTo>
                    <a:lnTo>
                      <a:pt x="1160" y="114"/>
                    </a:lnTo>
                    <a:lnTo>
                      <a:pt x="1166" y="124"/>
                    </a:lnTo>
                    <a:lnTo>
                      <a:pt x="1173" y="135"/>
                    </a:lnTo>
                    <a:lnTo>
                      <a:pt x="1178" y="146"/>
                    </a:lnTo>
                    <a:lnTo>
                      <a:pt x="1183" y="157"/>
                    </a:lnTo>
                    <a:lnTo>
                      <a:pt x="1188" y="170"/>
                    </a:lnTo>
                    <a:lnTo>
                      <a:pt x="1192" y="182"/>
                    </a:lnTo>
                    <a:lnTo>
                      <a:pt x="1195" y="194"/>
                    </a:lnTo>
                    <a:lnTo>
                      <a:pt x="1198" y="206"/>
                    </a:lnTo>
                    <a:lnTo>
                      <a:pt x="1200" y="219"/>
                    </a:lnTo>
                    <a:lnTo>
                      <a:pt x="1203" y="231"/>
                    </a:lnTo>
                    <a:lnTo>
                      <a:pt x="1204" y="244"/>
                    </a:lnTo>
                    <a:lnTo>
                      <a:pt x="1204" y="258"/>
                    </a:lnTo>
                    <a:lnTo>
                      <a:pt x="1204" y="2965"/>
                    </a:lnTo>
                    <a:lnTo>
                      <a:pt x="1204" y="2979"/>
                    </a:lnTo>
                    <a:lnTo>
                      <a:pt x="1203" y="2992"/>
                    </a:lnTo>
                    <a:lnTo>
                      <a:pt x="1200" y="3004"/>
                    </a:lnTo>
                    <a:lnTo>
                      <a:pt x="1198" y="3018"/>
                    </a:lnTo>
                    <a:lnTo>
                      <a:pt x="1195" y="3030"/>
                    </a:lnTo>
                    <a:lnTo>
                      <a:pt x="1192" y="3042"/>
                    </a:lnTo>
                    <a:lnTo>
                      <a:pt x="1188" y="3054"/>
                    </a:lnTo>
                    <a:lnTo>
                      <a:pt x="1183" y="3066"/>
                    </a:lnTo>
                    <a:lnTo>
                      <a:pt x="1178" y="3077"/>
                    </a:lnTo>
                    <a:lnTo>
                      <a:pt x="1173" y="3088"/>
                    </a:lnTo>
                    <a:lnTo>
                      <a:pt x="1166" y="3099"/>
                    </a:lnTo>
                    <a:lnTo>
                      <a:pt x="1160" y="3109"/>
                    </a:lnTo>
                    <a:lnTo>
                      <a:pt x="1153" y="3120"/>
                    </a:lnTo>
                    <a:lnTo>
                      <a:pt x="1145" y="3129"/>
                    </a:lnTo>
                    <a:lnTo>
                      <a:pt x="1137" y="3139"/>
                    </a:lnTo>
                    <a:lnTo>
                      <a:pt x="1129" y="3148"/>
                    </a:lnTo>
                    <a:lnTo>
                      <a:pt x="1120" y="3156"/>
                    </a:lnTo>
                    <a:lnTo>
                      <a:pt x="1110" y="3164"/>
                    </a:lnTo>
                    <a:lnTo>
                      <a:pt x="1101" y="3172"/>
                    </a:lnTo>
                    <a:lnTo>
                      <a:pt x="1091" y="3179"/>
                    </a:lnTo>
                    <a:lnTo>
                      <a:pt x="1080" y="3185"/>
                    </a:lnTo>
                    <a:lnTo>
                      <a:pt x="1069" y="3192"/>
                    </a:lnTo>
                    <a:lnTo>
                      <a:pt x="1058" y="3197"/>
                    </a:lnTo>
                    <a:lnTo>
                      <a:pt x="1047" y="3202"/>
                    </a:lnTo>
                    <a:lnTo>
                      <a:pt x="1035" y="3208"/>
                    </a:lnTo>
                    <a:lnTo>
                      <a:pt x="1023" y="3212"/>
                    </a:lnTo>
                    <a:lnTo>
                      <a:pt x="1011" y="3215"/>
                    </a:lnTo>
                    <a:lnTo>
                      <a:pt x="999" y="3218"/>
                    </a:lnTo>
                    <a:lnTo>
                      <a:pt x="986" y="3220"/>
                    </a:lnTo>
                    <a:lnTo>
                      <a:pt x="974" y="3222"/>
                    </a:lnTo>
                    <a:lnTo>
                      <a:pt x="960" y="3223"/>
                    </a:lnTo>
                    <a:lnTo>
                      <a:pt x="947" y="322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Freeform 198">
                <a:extLst>
                  <a:ext uri="{FF2B5EF4-FFF2-40B4-BE49-F238E27FC236}">
                    <a16:creationId xmlns:a16="http://schemas.microsoft.com/office/drawing/2014/main" id="{FB0E8EFB-8AD4-4DFE-9992-430B609A1C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3755" y="2480637"/>
                <a:ext cx="22225" cy="22225"/>
              </a:xfrm>
              <a:custGeom>
                <a:avLst/>
                <a:gdLst>
                  <a:gd name="T0" fmla="*/ 456 w 457"/>
                  <a:gd name="T1" fmla="*/ 253 h 458"/>
                  <a:gd name="T2" fmla="*/ 449 w 457"/>
                  <a:gd name="T3" fmla="*/ 286 h 458"/>
                  <a:gd name="T4" fmla="*/ 438 w 457"/>
                  <a:gd name="T5" fmla="*/ 318 h 458"/>
                  <a:gd name="T6" fmla="*/ 424 w 457"/>
                  <a:gd name="T7" fmla="*/ 348 h 458"/>
                  <a:gd name="T8" fmla="*/ 404 w 457"/>
                  <a:gd name="T9" fmla="*/ 374 h 458"/>
                  <a:gd name="T10" fmla="*/ 382 w 457"/>
                  <a:gd name="T11" fmla="*/ 398 h 458"/>
                  <a:gd name="T12" fmla="*/ 356 w 457"/>
                  <a:gd name="T13" fmla="*/ 418 h 458"/>
                  <a:gd name="T14" fmla="*/ 327 w 457"/>
                  <a:gd name="T15" fmla="*/ 436 h 458"/>
                  <a:gd name="T16" fmla="*/ 296 w 457"/>
                  <a:gd name="T17" fmla="*/ 448 h 458"/>
                  <a:gd name="T18" fmla="*/ 263 w 457"/>
                  <a:gd name="T19" fmla="*/ 455 h 458"/>
                  <a:gd name="T20" fmla="*/ 229 w 457"/>
                  <a:gd name="T21" fmla="*/ 458 h 458"/>
                  <a:gd name="T22" fmla="*/ 193 w 457"/>
                  <a:gd name="T23" fmla="*/ 455 h 458"/>
                  <a:gd name="T24" fmla="*/ 160 w 457"/>
                  <a:gd name="T25" fmla="*/ 448 h 458"/>
                  <a:gd name="T26" fmla="*/ 130 w 457"/>
                  <a:gd name="T27" fmla="*/ 436 h 458"/>
                  <a:gd name="T28" fmla="*/ 101 w 457"/>
                  <a:gd name="T29" fmla="*/ 418 h 458"/>
                  <a:gd name="T30" fmla="*/ 74 w 457"/>
                  <a:gd name="T31" fmla="*/ 398 h 458"/>
                  <a:gd name="T32" fmla="*/ 52 w 457"/>
                  <a:gd name="T33" fmla="*/ 374 h 458"/>
                  <a:gd name="T34" fmla="*/ 33 w 457"/>
                  <a:gd name="T35" fmla="*/ 348 h 458"/>
                  <a:gd name="T36" fmla="*/ 18 w 457"/>
                  <a:gd name="T37" fmla="*/ 318 h 458"/>
                  <a:gd name="T38" fmla="*/ 7 w 457"/>
                  <a:gd name="T39" fmla="*/ 286 h 458"/>
                  <a:gd name="T40" fmla="*/ 1 w 457"/>
                  <a:gd name="T41" fmla="*/ 253 h 458"/>
                  <a:gd name="T42" fmla="*/ 0 w 457"/>
                  <a:gd name="T43" fmla="*/ 217 h 458"/>
                  <a:gd name="T44" fmla="*/ 5 w 457"/>
                  <a:gd name="T45" fmla="*/ 183 h 458"/>
                  <a:gd name="T46" fmla="*/ 14 w 457"/>
                  <a:gd name="T47" fmla="*/ 151 h 458"/>
                  <a:gd name="T48" fmla="*/ 28 w 457"/>
                  <a:gd name="T49" fmla="*/ 120 h 458"/>
                  <a:gd name="T50" fmla="*/ 45 w 457"/>
                  <a:gd name="T51" fmla="*/ 92 h 458"/>
                  <a:gd name="T52" fmla="*/ 67 w 457"/>
                  <a:gd name="T53" fmla="*/ 68 h 458"/>
                  <a:gd name="T54" fmla="*/ 91 w 457"/>
                  <a:gd name="T55" fmla="*/ 46 h 458"/>
                  <a:gd name="T56" fmla="*/ 120 w 457"/>
                  <a:gd name="T57" fmla="*/ 28 h 458"/>
                  <a:gd name="T58" fmla="*/ 150 w 457"/>
                  <a:gd name="T59" fmla="*/ 14 h 458"/>
                  <a:gd name="T60" fmla="*/ 182 w 457"/>
                  <a:gd name="T61" fmla="*/ 5 h 458"/>
                  <a:gd name="T62" fmla="*/ 216 w 457"/>
                  <a:gd name="T63" fmla="*/ 0 h 458"/>
                  <a:gd name="T64" fmla="*/ 252 w 457"/>
                  <a:gd name="T65" fmla="*/ 1 h 458"/>
                  <a:gd name="T66" fmla="*/ 285 w 457"/>
                  <a:gd name="T67" fmla="*/ 7 h 458"/>
                  <a:gd name="T68" fmla="*/ 317 w 457"/>
                  <a:gd name="T69" fmla="*/ 18 h 458"/>
                  <a:gd name="T70" fmla="*/ 347 w 457"/>
                  <a:gd name="T71" fmla="*/ 33 h 458"/>
                  <a:gd name="T72" fmla="*/ 374 w 457"/>
                  <a:gd name="T73" fmla="*/ 53 h 458"/>
                  <a:gd name="T74" fmla="*/ 397 w 457"/>
                  <a:gd name="T75" fmla="*/ 75 h 458"/>
                  <a:gd name="T76" fmla="*/ 417 w 457"/>
                  <a:gd name="T77" fmla="*/ 101 h 458"/>
                  <a:gd name="T78" fmla="*/ 434 w 457"/>
                  <a:gd name="T79" fmla="*/ 130 h 458"/>
                  <a:gd name="T80" fmla="*/ 446 w 457"/>
                  <a:gd name="T81" fmla="*/ 161 h 458"/>
                  <a:gd name="T82" fmla="*/ 455 w 457"/>
                  <a:gd name="T83" fmla="*/ 194 h 458"/>
                  <a:gd name="T84" fmla="*/ 457 w 457"/>
                  <a:gd name="T85" fmla="*/ 229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57" h="458">
                    <a:moveTo>
                      <a:pt x="457" y="229"/>
                    </a:moveTo>
                    <a:lnTo>
                      <a:pt x="457" y="242"/>
                    </a:lnTo>
                    <a:lnTo>
                      <a:pt x="456" y="253"/>
                    </a:lnTo>
                    <a:lnTo>
                      <a:pt x="455" y="264"/>
                    </a:lnTo>
                    <a:lnTo>
                      <a:pt x="452" y="275"/>
                    </a:lnTo>
                    <a:lnTo>
                      <a:pt x="449" y="286"/>
                    </a:lnTo>
                    <a:lnTo>
                      <a:pt x="446" y="297"/>
                    </a:lnTo>
                    <a:lnTo>
                      <a:pt x="443" y="307"/>
                    </a:lnTo>
                    <a:lnTo>
                      <a:pt x="438" y="318"/>
                    </a:lnTo>
                    <a:lnTo>
                      <a:pt x="434" y="329"/>
                    </a:lnTo>
                    <a:lnTo>
                      <a:pt x="429" y="339"/>
                    </a:lnTo>
                    <a:lnTo>
                      <a:pt x="424" y="348"/>
                    </a:lnTo>
                    <a:lnTo>
                      <a:pt x="417" y="357"/>
                    </a:lnTo>
                    <a:lnTo>
                      <a:pt x="411" y="366"/>
                    </a:lnTo>
                    <a:lnTo>
                      <a:pt x="404" y="374"/>
                    </a:lnTo>
                    <a:lnTo>
                      <a:pt x="397" y="383"/>
                    </a:lnTo>
                    <a:lnTo>
                      <a:pt x="390" y="391"/>
                    </a:lnTo>
                    <a:lnTo>
                      <a:pt x="382" y="398"/>
                    </a:lnTo>
                    <a:lnTo>
                      <a:pt x="374" y="405"/>
                    </a:lnTo>
                    <a:lnTo>
                      <a:pt x="365" y="412"/>
                    </a:lnTo>
                    <a:lnTo>
                      <a:pt x="356" y="418"/>
                    </a:lnTo>
                    <a:lnTo>
                      <a:pt x="347" y="425"/>
                    </a:lnTo>
                    <a:lnTo>
                      <a:pt x="338" y="431"/>
                    </a:lnTo>
                    <a:lnTo>
                      <a:pt x="327" y="436"/>
                    </a:lnTo>
                    <a:lnTo>
                      <a:pt x="317" y="440"/>
                    </a:lnTo>
                    <a:lnTo>
                      <a:pt x="307" y="444"/>
                    </a:lnTo>
                    <a:lnTo>
                      <a:pt x="296" y="448"/>
                    </a:lnTo>
                    <a:lnTo>
                      <a:pt x="285" y="451"/>
                    </a:lnTo>
                    <a:lnTo>
                      <a:pt x="274" y="453"/>
                    </a:lnTo>
                    <a:lnTo>
                      <a:pt x="263" y="455"/>
                    </a:lnTo>
                    <a:lnTo>
                      <a:pt x="252" y="457"/>
                    </a:lnTo>
                    <a:lnTo>
                      <a:pt x="240" y="458"/>
                    </a:lnTo>
                    <a:lnTo>
                      <a:pt x="229" y="458"/>
                    </a:lnTo>
                    <a:lnTo>
                      <a:pt x="216" y="458"/>
                    </a:lnTo>
                    <a:lnTo>
                      <a:pt x="205" y="457"/>
                    </a:lnTo>
                    <a:lnTo>
                      <a:pt x="193" y="455"/>
                    </a:lnTo>
                    <a:lnTo>
                      <a:pt x="182" y="453"/>
                    </a:lnTo>
                    <a:lnTo>
                      <a:pt x="171" y="451"/>
                    </a:lnTo>
                    <a:lnTo>
                      <a:pt x="160" y="448"/>
                    </a:lnTo>
                    <a:lnTo>
                      <a:pt x="150" y="444"/>
                    </a:lnTo>
                    <a:lnTo>
                      <a:pt x="140" y="440"/>
                    </a:lnTo>
                    <a:lnTo>
                      <a:pt x="130" y="436"/>
                    </a:lnTo>
                    <a:lnTo>
                      <a:pt x="120" y="431"/>
                    </a:lnTo>
                    <a:lnTo>
                      <a:pt x="110" y="425"/>
                    </a:lnTo>
                    <a:lnTo>
                      <a:pt x="101" y="418"/>
                    </a:lnTo>
                    <a:lnTo>
                      <a:pt x="91" y="412"/>
                    </a:lnTo>
                    <a:lnTo>
                      <a:pt x="83" y="405"/>
                    </a:lnTo>
                    <a:lnTo>
                      <a:pt x="74" y="398"/>
                    </a:lnTo>
                    <a:lnTo>
                      <a:pt x="67" y="391"/>
                    </a:lnTo>
                    <a:lnTo>
                      <a:pt x="59" y="383"/>
                    </a:lnTo>
                    <a:lnTo>
                      <a:pt x="52" y="374"/>
                    </a:lnTo>
                    <a:lnTo>
                      <a:pt x="45" y="366"/>
                    </a:lnTo>
                    <a:lnTo>
                      <a:pt x="39" y="357"/>
                    </a:lnTo>
                    <a:lnTo>
                      <a:pt x="33" y="348"/>
                    </a:lnTo>
                    <a:lnTo>
                      <a:pt x="28" y="339"/>
                    </a:lnTo>
                    <a:lnTo>
                      <a:pt x="23" y="329"/>
                    </a:lnTo>
                    <a:lnTo>
                      <a:pt x="18" y="318"/>
                    </a:lnTo>
                    <a:lnTo>
                      <a:pt x="14" y="308"/>
                    </a:lnTo>
                    <a:lnTo>
                      <a:pt x="10" y="297"/>
                    </a:lnTo>
                    <a:lnTo>
                      <a:pt x="7" y="286"/>
                    </a:lnTo>
                    <a:lnTo>
                      <a:pt x="5" y="276"/>
                    </a:lnTo>
                    <a:lnTo>
                      <a:pt x="3" y="264"/>
                    </a:lnTo>
                    <a:lnTo>
                      <a:pt x="1" y="253"/>
                    </a:lnTo>
                    <a:lnTo>
                      <a:pt x="0" y="242"/>
                    </a:lnTo>
                    <a:lnTo>
                      <a:pt x="0" y="229"/>
                    </a:lnTo>
                    <a:lnTo>
                      <a:pt x="0" y="217"/>
                    </a:lnTo>
                    <a:lnTo>
                      <a:pt x="1" y="206"/>
                    </a:lnTo>
                    <a:lnTo>
                      <a:pt x="3" y="194"/>
                    </a:lnTo>
                    <a:lnTo>
                      <a:pt x="5" y="183"/>
                    </a:lnTo>
                    <a:lnTo>
                      <a:pt x="7" y="172"/>
                    </a:lnTo>
                    <a:lnTo>
                      <a:pt x="10" y="161"/>
                    </a:lnTo>
                    <a:lnTo>
                      <a:pt x="14" y="151"/>
                    </a:lnTo>
                    <a:lnTo>
                      <a:pt x="18" y="141"/>
                    </a:lnTo>
                    <a:lnTo>
                      <a:pt x="23" y="130"/>
                    </a:lnTo>
                    <a:lnTo>
                      <a:pt x="28" y="120"/>
                    </a:lnTo>
                    <a:lnTo>
                      <a:pt x="33" y="110"/>
                    </a:lnTo>
                    <a:lnTo>
                      <a:pt x="39" y="101"/>
                    </a:lnTo>
                    <a:lnTo>
                      <a:pt x="45" y="92"/>
                    </a:lnTo>
                    <a:lnTo>
                      <a:pt x="52" y="84"/>
                    </a:lnTo>
                    <a:lnTo>
                      <a:pt x="59" y="75"/>
                    </a:lnTo>
                    <a:lnTo>
                      <a:pt x="67" y="68"/>
                    </a:lnTo>
                    <a:lnTo>
                      <a:pt x="74" y="60"/>
                    </a:lnTo>
                    <a:lnTo>
                      <a:pt x="83" y="53"/>
                    </a:lnTo>
                    <a:lnTo>
                      <a:pt x="91" y="46"/>
                    </a:lnTo>
                    <a:lnTo>
                      <a:pt x="101" y="39"/>
                    </a:lnTo>
                    <a:lnTo>
                      <a:pt x="110" y="33"/>
                    </a:lnTo>
                    <a:lnTo>
                      <a:pt x="120" y="28"/>
                    </a:lnTo>
                    <a:lnTo>
                      <a:pt x="130" y="23"/>
                    </a:lnTo>
                    <a:lnTo>
                      <a:pt x="140" y="18"/>
                    </a:lnTo>
                    <a:lnTo>
                      <a:pt x="150" y="14"/>
                    </a:lnTo>
                    <a:lnTo>
                      <a:pt x="160" y="10"/>
                    </a:lnTo>
                    <a:lnTo>
                      <a:pt x="171" y="7"/>
                    </a:lnTo>
                    <a:lnTo>
                      <a:pt x="182" y="5"/>
                    </a:lnTo>
                    <a:lnTo>
                      <a:pt x="193" y="3"/>
                    </a:lnTo>
                    <a:lnTo>
                      <a:pt x="205" y="1"/>
                    </a:lnTo>
                    <a:lnTo>
                      <a:pt x="216" y="0"/>
                    </a:lnTo>
                    <a:lnTo>
                      <a:pt x="229" y="0"/>
                    </a:lnTo>
                    <a:lnTo>
                      <a:pt x="240" y="0"/>
                    </a:lnTo>
                    <a:lnTo>
                      <a:pt x="252" y="1"/>
                    </a:lnTo>
                    <a:lnTo>
                      <a:pt x="263" y="3"/>
                    </a:lnTo>
                    <a:lnTo>
                      <a:pt x="274" y="5"/>
                    </a:lnTo>
                    <a:lnTo>
                      <a:pt x="285" y="7"/>
                    </a:lnTo>
                    <a:lnTo>
                      <a:pt x="296" y="10"/>
                    </a:lnTo>
                    <a:lnTo>
                      <a:pt x="307" y="14"/>
                    </a:lnTo>
                    <a:lnTo>
                      <a:pt x="317" y="18"/>
                    </a:lnTo>
                    <a:lnTo>
                      <a:pt x="327" y="23"/>
                    </a:lnTo>
                    <a:lnTo>
                      <a:pt x="338" y="28"/>
                    </a:lnTo>
                    <a:lnTo>
                      <a:pt x="347" y="33"/>
                    </a:lnTo>
                    <a:lnTo>
                      <a:pt x="356" y="39"/>
                    </a:lnTo>
                    <a:lnTo>
                      <a:pt x="365" y="46"/>
                    </a:lnTo>
                    <a:lnTo>
                      <a:pt x="374" y="53"/>
                    </a:lnTo>
                    <a:lnTo>
                      <a:pt x="382" y="60"/>
                    </a:lnTo>
                    <a:lnTo>
                      <a:pt x="390" y="68"/>
                    </a:lnTo>
                    <a:lnTo>
                      <a:pt x="397" y="75"/>
                    </a:lnTo>
                    <a:lnTo>
                      <a:pt x="404" y="84"/>
                    </a:lnTo>
                    <a:lnTo>
                      <a:pt x="411" y="92"/>
                    </a:lnTo>
                    <a:lnTo>
                      <a:pt x="417" y="101"/>
                    </a:lnTo>
                    <a:lnTo>
                      <a:pt x="424" y="110"/>
                    </a:lnTo>
                    <a:lnTo>
                      <a:pt x="429" y="120"/>
                    </a:lnTo>
                    <a:lnTo>
                      <a:pt x="434" y="130"/>
                    </a:lnTo>
                    <a:lnTo>
                      <a:pt x="438" y="141"/>
                    </a:lnTo>
                    <a:lnTo>
                      <a:pt x="443" y="151"/>
                    </a:lnTo>
                    <a:lnTo>
                      <a:pt x="446" y="161"/>
                    </a:lnTo>
                    <a:lnTo>
                      <a:pt x="449" y="172"/>
                    </a:lnTo>
                    <a:lnTo>
                      <a:pt x="452" y="183"/>
                    </a:lnTo>
                    <a:lnTo>
                      <a:pt x="455" y="194"/>
                    </a:lnTo>
                    <a:lnTo>
                      <a:pt x="456" y="206"/>
                    </a:lnTo>
                    <a:lnTo>
                      <a:pt x="457" y="217"/>
                    </a:lnTo>
                    <a:lnTo>
                      <a:pt x="457" y="229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EB098E-822F-4451-978F-08FAF9503B52}"/>
              </a:ext>
            </a:extLst>
          </p:cNvPr>
          <p:cNvGrpSpPr/>
          <p:nvPr/>
        </p:nvGrpSpPr>
        <p:grpSpPr>
          <a:xfrm>
            <a:off x="6082578" y="5329751"/>
            <a:ext cx="517196" cy="517197"/>
            <a:chOff x="4904754" y="4030061"/>
            <a:chExt cx="449936" cy="44993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C90BBDB-4BD1-4CFA-9D52-2E7894582B25}"/>
                </a:ext>
              </a:extLst>
            </p:cNvPr>
            <p:cNvSpPr/>
            <p:nvPr/>
          </p:nvSpPr>
          <p:spPr>
            <a:xfrm>
              <a:off x="4904754" y="4030061"/>
              <a:ext cx="449936" cy="44993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0" algn="l" defTabSz="965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95300" algn="l"/>
                  <a:tab pos="1003300" algn="l"/>
                  <a:tab pos="1524000" algn="l"/>
                  <a:tab pos="2019300" algn="l"/>
                  <a:tab pos="2527300" algn="l"/>
                  <a:tab pos="3035300" algn="l"/>
                  <a:tab pos="3543300" algn="l"/>
                  <a:tab pos="4038600" algn="l"/>
                  <a:tab pos="4546600" algn="l"/>
                  <a:tab pos="5054600" algn="l"/>
                  <a:tab pos="5562600" algn="l"/>
                  <a:tab pos="6070600" algn="l"/>
                </a:tabLst>
                <a:defRPr kumimoji="0" sz="2800" b="1" i="0" u="none" strike="noStrike" cap="none" spc="-126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609601" hangingPunct="1">
                <a:lnSpc>
                  <a:spcPct val="100000"/>
                </a:lnSpc>
                <a:tabLst/>
                <a:defRPr/>
              </a:pPr>
              <a:endParaRPr lang="en-US" sz="3000" b="0" spc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9791D08-F1BB-40E4-B7B5-41B38DCF3F54}"/>
                </a:ext>
              </a:extLst>
            </p:cNvPr>
            <p:cNvGrpSpPr/>
            <p:nvPr/>
          </p:nvGrpSpPr>
          <p:grpSpPr>
            <a:xfrm>
              <a:off x="4983311" y="4090290"/>
              <a:ext cx="302302" cy="282206"/>
              <a:chOff x="6061708" y="1238171"/>
              <a:chExt cx="454025" cy="423863"/>
            </a:xfrm>
          </p:grpSpPr>
          <p:sp>
            <p:nvSpPr>
              <p:cNvPr id="38" name="Freeform 191">
                <a:extLst>
                  <a:ext uri="{FF2B5EF4-FFF2-40B4-BE49-F238E27FC236}">
                    <a16:creationId xmlns:a16="http://schemas.microsoft.com/office/drawing/2014/main" id="{4D999926-4367-4EBA-BB95-25428B1A2D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2371" y="1306433"/>
                <a:ext cx="12700" cy="11113"/>
              </a:xfrm>
              <a:custGeom>
                <a:avLst/>
                <a:gdLst>
                  <a:gd name="T0" fmla="*/ 145 w 242"/>
                  <a:gd name="T1" fmla="*/ 4 h 238"/>
                  <a:gd name="T2" fmla="*/ 169 w 242"/>
                  <a:gd name="T3" fmla="*/ 11 h 238"/>
                  <a:gd name="T4" fmla="*/ 190 w 242"/>
                  <a:gd name="T5" fmla="*/ 22 h 238"/>
                  <a:gd name="T6" fmla="*/ 207 w 242"/>
                  <a:gd name="T7" fmla="*/ 36 h 238"/>
                  <a:gd name="T8" fmla="*/ 222 w 242"/>
                  <a:gd name="T9" fmla="*/ 53 h 238"/>
                  <a:gd name="T10" fmla="*/ 233 w 242"/>
                  <a:gd name="T11" fmla="*/ 73 h 238"/>
                  <a:gd name="T12" fmla="*/ 240 w 242"/>
                  <a:gd name="T13" fmla="*/ 95 h 238"/>
                  <a:gd name="T14" fmla="*/ 242 w 242"/>
                  <a:gd name="T15" fmla="*/ 118 h 238"/>
                  <a:gd name="T16" fmla="*/ 239 w 242"/>
                  <a:gd name="T17" fmla="*/ 143 h 238"/>
                  <a:gd name="T18" fmla="*/ 232 w 242"/>
                  <a:gd name="T19" fmla="*/ 167 h 238"/>
                  <a:gd name="T20" fmla="*/ 221 w 242"/>
                  <a:gd name="T21" fmla="*/ 188 h 238"/>
                  <a:gd name="T22" fmla="*/ 206 w 242"/>
                  <a:gd name="T23" fmla="*/ 206 h 238"/>
                  <a:gd name="T24" fmla="*/ 188 w 242"/>
                  <a:gd name="T25" fmla="*/ 220 h 238"/>
                  <a:gd name="T26" fmla="*/ 168 w 242"/>
                  <a:gd name="T27" fmla="*/ 230 h 238"/>
                  <a:gd name="T28" fmla="*/ 145 w 242"/>
                  <a:gd name="T29" fmla="*/ 236 h 238"/>
                  <a:gd name="T30" fmla="*/ 121 w 242"/>
                  <a:gd name="T31" fmla="*/ 238 h 238"/>
                  <a:gd name="T32" fmla="*/ 96 w 242"/>
                  <a:gd name="T33" fmla="*/ 236 h 238"/>
                  <a:gd name="T34" fmla="*/ 74 w 242"/>
                  <a:gd name="T35" fmla="*/ 229 h 238"/>
                  <a:gd name="T36" fmla="*/ 52 w 242"/>
                  <a:gd name="T37" fmla="*/ 218 h 238"/>
                  <a:gd name="T38" fmla="*/ 34 w 242"/>
                  <a:gd name="T39" fmla="*/ 203 h 238"/>
                  <a:gd name="T40" fmla="*/ 20 w 242"/>
                  <a:gd name="T41" fmla="*/ 185 h 238"/>
                  <a:gd name="T42" fmla="*/ 9 w 242"/>
                  <a:gd name="T43" fmla="*/ 165 h 238"/>
                  <a:gd name="T44" fmla="*/ 2 w 242"/>
                  <a:gd name="T45" fmla="*/ 144 h 238"/>
                  <a:gd name="T46" fmla="*/ 0 w 242"/>
                  <a:gd name="T47" fmla="*/ 121 h 238"/>
                  <a:gd name="T48" fmla="*/ 3 w 242"/>
                  <a:gd name="T49" fmla="*/ 95 h 238"/>
                  <a:gd name="T50" fmla="*/ 10 w 242"/>
                  <a:gd name="T51" fmla="*/ 71 h 238"/>
                  <a:gd name="T52" fmla="*/ 21 w 242"/>
                  <a:gd name="T53" fmla="*/ 51 h 238"/>
                  <a:gd name="T54" fmla="*/ 36 w 242"/>
                  <a:gd name="T55" fmla="*/ 33 h 238"/>
                  <a:gd name="T56" fmla="*/ 54 w 242"/>
                  <a:gd name="T57" fmla="*/ 19 h 238"/>
                  <a:gd name="T58" fmla="*/ 75 w 242"/>
                  <a:gd name="T59" fmla="*/ 9 h 238"/>
                  <a:gd name="T60" fmla="*/ 97 w 242"/>
                  <a:gd name="T61" fmla="*/ 3 h 238"/>
                  <a:gd name="T62" fmla="*/ 121 w 242"/>
                  <a:gd name="T6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2" h="238">
                    <a:moveTo>
                      <a:pt x="133" y="2"/>
                    </a:moveTo>
                    <a:lnTo>
                      <a:pt x="145" y="4"/>
                    </a:lnTo>
                    <a:lnTo>
                      <a:pt x="157" y="7"/>
                    </a:lnTo>
                    <a:lnTo>
                      <a:pt x="169" y="11"/>
                    </a:lnTo>
                    <a:lnTo>
                      <a:pt x="180" y="16"/>
                    </a:lnTo>
                    <a:lnTo>
                      <a:pt x="190" y="22"/>
                    </a:lnTo>
                    <a:lnTo>
                      <a:pt x="199" y="28"/>
                    </a:lnTo>
                    <a:lnTo>
                      <a:pt x="207" y="36"/>
                    </a:lnTo>
                    <a:lnTo>
                      <a:pt x="215" y="44"/>
                    </a:lnTo>
                    <a:lnTo>
                      <a:pt x="222" y="53"/>
                    </a:lnTo>
                    <a:lnTo>
                      <a:pt x="228" y="63"/>
                    </a:lnTo>
                    <a:lnTo>
                      <a:pt x="233" y="73"/>
                    </a:lnTo>
                    <a:lnTo>
                      <a:pt x="237" y="84"/>
                    </a:lnTo>
                    <a:lnTo>
                      <a:pt x="240" y="95"/>
                    </a:lnTo>
                    <a:lnTo>
                      <a:pt x="241" y="107"/>
                    </a:lnTo>
                    <a:lnTo>
                      <a:pt x="242" y="118"/>
                    </a:lnTo>
                    <a:lnTo>
                      <a:pt x="241" y="130"/>
                    </a:lnTo>
                    <a:lnTo>
                      <a:pt x="239" y="143"/>
                    </a:lnTo>
                    <a:lnTo>
                      <a:pt x="236" y="156"/>
                    </a:lnTo>
                    <a:lnTo>
                      <a:pt x="232" y="167"/>
                    </a:lnTo>
                    <a:lnTo>
                      <a:pt x="227" y="178"/>
                    </a:lnTo>
                    <a:lnTo>
                      <a:pt x="221" y="188"/>
                    </a:lnTo>
                    <a:lnTo>
                      <a:pt x="214" y="198"/>
                    </a:lnTo>
                    <a:lnTo>
                      <a:pt x="206" y="206"/>
                    </a:lnTo>
                    <a:lnTo>
                      <a:pt x="198" y="214"/>
                    </a:lnTo>
                    <a:lnTo>
                      <a:pt x="188" y="220"/>
                    </a:lnTo>
                    <a:lnTo>
                      <a:pt x="178" y="226"/>
                    </a:lnTo>
                    <a:lnTo>
                      <a:pt x="168" y="230"/>
                    </a:lnTo>
                    <a:lnTo>
                      <a:pt x="156" y="234"/>
                    </a:lnTo>
                    <a:lnTo>
                      <a:pt x="145" y="236"/>
                    </a:lnTo>
                    <a:lnTo>
                      <a:pt x="133" y="238"/>
                    </a:lnTo>
                    <a:lnTo>
                      <a:pt x="121" y="238"/>
                    </a:lnTo>
                    <a:lnTo>
                      <a:pt x="108" y="237"/>
                    </a:lnTo>
                    <a:lnTo>
                      <a:pt x="96" y="236"/>
                    </a:lnTo>
                    <a:lnTo>
                      <a:pt x="85" y="233"/>
                    </a:lnTo>
                    <a:lnTo>
                      <a:pt x="74" y="229"/>
                    </a:lnTo>
                    <a:lnTo>
                      <a:pt x="62" y="224"/>
                    </a:lnTo>
                    <a:lnTo>
                      <a:pt x="52" y="218"/>
                    </a:lnTo>
                    <a:lnTo>
                      <a:pt x="43" y="211"/>
                    </a:lnTo>
                    <a:lnTo>
                      <a:pt x="34" y="203"/>
                    </a:lnTo>
                    <a:lnTo>
                      <a:pt x="27" y="195"/>
                    </a:lnTo>
                    <a:lnTo>
                      <a:pt x="20" y="185"/>
                    </a:lnTo>
                    <a:lnTo>
                      <a:pt x="14" y="175"/>
                    </a:lnTo>
                    <a:lnTo>
                      <a:pt x="9" y="165"/>
                    </a:lnTo>
                    <a:lnTo>
                      <a:pt x="5" y="155"/>
                    </a:lnTo>
                    <a:lnTo>
                      <a:pt x="2" y="144"/>
                    </a:lnTo>
                    <a:lnTo>
                      <a:pt x="1" y="132"/>
                    </a:lnTo>
                    <a:lnTo>
                      <a:pt x="0" y="121"/>
                    </a:lnTo>
                    <a:lnTo>
                      <a:pt x="1" y="109"/>
                    </a:lnTo>
                    <a:lnTo>
                      <a:pt x="3" y="95"/>
                    </a:lnTo>
                    <a:lnTo>
                      <a:pt x="6" y="83"/>
                    </a:lnTo>
                    <a:lnTo>
                      <a:pt x="10" y="71"/>
                    </a:lnTo>
                    <a:lnTo>
                      <a:pt x="15" y="61"/>
                    </a:lnTo>
                    <a:lnTo>
                      <a:pt x="21" y="51"/>
                    </a:lnTo>
                    <a:lnTo>
                      <a:pt x="28" y="41"/>
                    </a:lnTo>
                    <a:lnTo>
                      <a:pt x="36" y="33"/>
                    </a:lnTo>
                    <a:lnTo>
                      <a:pt x="44" y="26"/>
                    </a:lnTo>
                    <a:lnTo>
                      <a:pt x="54" y="19"/>
                    </a:lnTo>
                    <a:lnTo>
                      <a:pt x="63" y="14"/>
                    </a:lnTo>
                    <a:lnTo>
                      <a:pt x="75" y="9"/>
                    </a:lnTo>
                    <a:lnTo>
                      <a:pt x="86" y="5"/>
                    </a:lnTo>
                    <a:lnTo>
                      <a:pt x="97" y="3"/>
                    </a:lnTo>
                    <a:lnTo>
                      <a:pt x="109" y="0"/>
                    </a:lnTo>
                    <a:lnTo>
                      <a:pt x="121" y="0"/>
                    </a:lnTo>
                    <a:lnTo>
                      <a:pt x="133" y="2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Freeform 192">
                <a:extLst>
                  <a:ext uri="{FF2B5EF4-FFF2-40B4-BE49-F238E27FC236}">
                    <a16:creationId xmlns:a16="http://schemas.microsoft.com/office/drawing/2014/main" id="{CBDDFD45-8355-4F30-A9A2-A3D821E44D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1708" y="1238171"/>
                <a:ext cx="454025" cy="133350"/>
              </a:xfrm>
              <a:custGeom>
                <a:avLst/>
                <a:gdLst>
                  <a:gd name="T0" fmla="*/ 8894 w 9414"/>
                  <a:gd name="T1" fmla="*/ 2549 h 2764"/>
                  <a:gd name="T2" fmla="*/ 520 w 9414"/>
                  <a:gd name="T3" fmla="*/ 2549 h 2764"/>
                  <a:gd name="T4" fmla="*/ 107 w 9414"/>
                  <a:gd name="T5" fmla="*/ 2764 h 2764"/>
                  <a:gd name="T6" fmla="*/ 88 w 9414"/>
                  <a:gd name="T7" fmla="*/ 2763 h 2764"/>
                  <a:gd name="T8" fmla="*/ 71 w 9414"/>
                  <a:gd name="T9" fmla="*/ 2759 h 2764"/>
                  <a:gd name="T10" fmla="*/ 55 w 9414"/>
                  <a:gd name="T11" fmla="*/ 2753 h 2764"/>
                  <a:gd name="T12" fmla="*/ 41 w 9414"/>
                  <a:gd name="T13" fmla="*/ 2743 h 2764"/>
                  <a:gd name="T14" fmla="*/ 28 w 9414"/>
                  <a:gd name="T15" fmla="*/ 2732 h 2764"/>
                  <a:gd name="T16" fmla="*/ 18 w 9414"/>
                  <a:gd name="T17" fmla="*/ 2719 h 2764"/>
                  <a:gd name="T18" fmla="*/ 9 w 9414"/>
                  <a:gd name="T19" fmla="*/ 2703 h 2764"/>
                  <a:gd name="T20" fmla="*/ 3 w 9414"/>
                  <a:gd name="T21" fmla="*/ 2685 h 2764"/>
                  <a:gd name="T22" fmla="*/ 0 w 9414"/>
                  <a:gd name="T23" fmla="*/ 2667 h 2764"/>
                  <a:gd name="T24" fmla="*/ 0 w 9414"/>
                  <a:gd name="T25" fmla="*/ 2648 h 2764"/>
                  <a:gd name="T26" fmla="*/ 3 w 9414"/>
                  <a:gd name="T27" fmla="*/ 2630 h 2764"/>
                  <a:gd name="T28" fmla="*/ 8 w 9414"/>
                  <a:gd name="T29" fmla="*/ 2614 h 2764"/>
                  <a:gd name="T30" fmla="*/ 16 w 9414"/>
                  <a:gd name="T31" fmla="*/ 2598 h 2764"/>
                  <a:gd name="T32" fmla="*/ 27 w 9414"/>
                  <a:gd name="T33" fmla="*/ 2585 h 2764"/>
                  <a:gd name="T34" fmla="*/ 39 w 9414"/>
                  <a:gd name="T35" fmla="*/ 2573 h 2764"/>
                  <a:gd name="T36" fmla="*/ 54 w 9414"/>
                  <a:gd name="T37" fmla="*/ 2564 h 2764"/>
                  <a:gd name="T38" fmla="*/ 4668 w 9414"/>
                  <a:gd name="T39" fmla="*/ 9 h 2764"/>
                  <a:gd name="T40" fmla="*/ 4694 w 9414"/>
                  <a:gd name="T41" fmla="*/ 1 h 2764"/>
                  <a:gd name="T42" fmla="*/ 4720 w 9414"/>
                  <a:gd name="T43" fmla="*/ 1 h 2764"/>
                  <a:gd name="T44" fmla="*/ 4746 w 9414"/>
                  <a:gd name="T45" fmla="*/ 9 h 2764"/>
                  <a:gd name="T46" fmla="*/ 9360 w 9414"/>
                  <a:gd name="T47" fmla="*/ 2564 h 2764"/>
                  <a:gd name="T48" fmla="*/ 9375 w 9414"/>
                  <a:gd name="T49" fmla="*/ 2573 h 2764"/>
                  <a:gd name="T50" fmla="*/ 9387 w 9414"/>
                  <a:gd name="T51" fmla="*/ 2585 h 2764"/>
                  <a:gd name="T52" fmla="*/ 9398 w 9414"/>
                  <a:gd name="T53" fmla="*/ 2598 h 2764"/>
                  <a:gd name="T54" fmla="*/ 9406 w 9414"/>
                  <a:gd name="T55" fmla="*/ 2614 h 2764"/>
                  <a:gd name="T56" fmla="*/ 9411 w 9414"/>
                  <a:gd name="T57" fmla="*/ 2630 h 2764"/>
                  <a:gd name="T58" fmla="*/ 9414 w 9414"/>
                  <a:gd name="T59" fmla="*/ 2648 h 2764"/>
                  <a:gd name="T60" fmla="*/ 9414 w 9414"/>
                  <a:gd name="T61" fmla="*/ 2667 h 2764"/>
                  <a:gd name="T62" fmla="*/ 9411 w 9414"/>
                  <a:gd name="T63" fmla="*/ 2685 h 2764"/>
                  <a:gd name="T64" fmla="*/ 9405 w 9414"/>
                  <a:gd name="T65" fmla="*/ 2703 h 2764"/>
                  <a:gd name="T66" fmla="*/ 9397 w 9414"/>
                  <a:gd name="T67" fmla="*/ 2719 h 2764"/>
                  <a:gd name="T68" fmla="*/ 9386 w 9414"/>
                  <a:gd name="T69" fmla="*/ 2732 h 2764"/>
                  <a:gd name="T70" fmla="*/ 9373 w 9414"/>
                  <a:gd name="T71" fmla="*/ 2743 h 2764"/>
                  <a:gd name="T72" fmla="*/ 9359 w 9414"/>
                  <a:gd name="T73" fmla="*/ 2753 h 2764"/>
                  <a:gd name="T74" fmla="*/ 9343 w 9414"/>
                  <a:gd name="T75" fmla="*/ 2759 h 2764"/>
                  <a:gd name="T76" fmla="*/ 9327 w 9414"/>
                  <a:gd name="T77" fmla="*/ 2763 h 2764"/>
                  <a:gd name="T78" fmla="*/ 9308 w 9414"/>
                  <a:gd name="T79" fmla="*/ 2764 h 2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414" h="2764">
                    <a:moveTo>
                      <a:pt x="520" y="2549"/>
                    </a:moveTo>
                    <a:lnTo>
                      <a:pt x="8894" y="2549"/>
                    </a:lnTo>
                    <a:lnTo>
                      <a:pt x="4707" y="230"/>
                    </a:lnTo>
                    <a:lnTo>
                      <a:pt x="520" y="2549"/>
                    </a:lnTo>
                    <a:close/>
                    <a:moveTo>
                      <a:pt x="9308" y="2764"/>
                    </a:moveTo>
                    <a:lnTo>
                      <a:pt x="107" y="2764"/>
                    </a:lnTo>
                    <a:lnTo>
                      <a:pt x="98" y="2764"/>
                    </a:lnTo>
                    <a:lnTo>
                      <a:pt x="88" y="2763"/>
                    </a:lnTo>
                    <a:lnTo>
                      <a:pt x="80" y="2761"/>
                    </a:lnTo>
                    <a:lnTo>
                      <a:pt x="71" y="2759"/>
                    </a:lnTo>
                    <a:lnTo>
                      <a:pt x="63" y="2756"/>
                    </a:lnTo>
                    <a:lnTo>
                      <a:pt x="55" y="2753"/>
                    </a:lnTo>
                    <a:lnTo>
                      <a:pt x="48" y="2748"/>
                    </a:lnTo>
                    <a:lnTo>
                      <a:pt x="41" y="2743"/>
                    </a:lnTo>
                    <a:lnTo>
                      <a:pt x="35" y="2738"/>
                    </a:lnTo>
                    <a:lnTo>
                      <a:pt x="28" y="2732"/>
                    </a:lnTo>
                    <a:lnTo>
                      <a:pt x="23" y="2725"/>
                    </a:lnTo>
                    <a:lnTo>
                      <a:pt x="18" y="2719"/>
                    </a:lnTo>
                    <a:lnTo>
                      <a:pt x="13" y="2711"/>
                    </a:lnTo>
                    <a:lnTo>
                      <a:pt x="9" y="2703"/>
                    </a:lnTo>
                    <a:lnTo>
                      <a:pt x="6" y="2694"/>
                    </a:lnTo>
                    <a:lnTo>
                      <a:pt x="3" y="2685"/>
                    </a:lnTo>
                    <a:lnTo>
                      <a:pt x="1" y="2676"/>
                    </a:lnTo>
                    <a:lnTo>
                      <a:pt x="0" y="2667"/>
                    </a:lnTo>
                    <a:lnTo>
                      <a:pt x="0" y="2658"/>
                    </a:lnTo>
                    <a:lnTo>
                      <a:pt x="0" y="2648"/>
                    </a:lnTo>
                    <a:lnTo>
                      <a:pt x="1" y="2639"/>
                    </a:lnTo>
                    <a:lnTo>
                      <a:pt x="3" y="2630"/>
                    </a:lnTo>
                    <a:lnTo>
                      <a:pt x="5" y="2622"/>
                    </a:lnTo>
                    <a:lnTo>
                      <a:pt x="8" y="2614"/>
                    </a:lnTo>
                    <a:lnTo>
                      <a:pt x="12" y="2606"/>
                    </a:lnTo>
                    <a:lnTo>
                      <a:pt x="16" y="2598"/>
                    </a:lnTo>
                    <a:lnTo>
                      <a:pt x="21" y="2591"/>
                    </a:lnTo>
                    <a:lnTo>
                      <a:pt x="27" y="2585"/>
                    </a:lnTo>
                    <a:lnTo>
                      <a:pt x="33" y="2579"/>
                    </a:lnTo>
                    <a:lnTo>
                      <a:pt x="39" y="2573"/>
                    </a:lnTo>
                    <a:lnTo>
                      <a:pt x="46" y="2568"/>
                    </a:lnTo>
                    <a:lnTo>
                      <a:pt x="54" y="2564"/>
                    </a:lnTo>
                    <a:lnTo>
                      <a:pt x="4654" y="15"/>
                    </a:lnTo>
                    <a:lnTo>
                      <a:pt x="4668" y="9"/>
                    </a:lnTo>
                    <a:lnTo>
                      <a:pt x="4680" y="4"/>
                    </a:lnTo>
                    <a:lnTo>
                      <a:pt x="4694" y="1"/>
                    </a:lnTo>
                    <a:lnTo>
                      <a:pt x="4707" y="0"/>
                    </a:lnTo>
                    <a:lnTo>
                      <a:pt x="4720" y="1"/>
                    </a:lnTo>
                    <a:lnTo>
                      <a:pt x="4733" y="4"/>
                    </a:lnTo>
                    <a:lnTo>
                      <a:pt x="4746" y="9"/>
                    </a:lnTo>
                    <a:lnTo>
                      <a:pt x="4759" y="15"/>
                    </a:lnTo>
                    <a:lnTo>
                      <a:pt x="9360" y="2564"/>
                    </a:lnTo>
                    <a:lnTo>
                      <a:pt x="9368" y="2568"/>
                    </a:lnTo>
                    <a:lnTo>
                      <a:pt x="9375" y="2573"/>
                    </a:lnTo>
                    <a:lnTo>
                      <a:pt x="9381" y="2579"/>
                    </a:lnTo>
                    <a:lnTo>
                      <a:pt x="9387" y="2585"/>
                    </a:lnTo>
                    <a:lnTo>
                      <a:pt x="9393" y="2591"/>
                    </a:lnTo>
                    <a:lnTo>
                      <a:pt x="9398" y="2598"/>
                    </a:lnTo>
                    <a:lnTo>
                      <a:pt x="9402" y="2606"/>
                    </a:lnTo>
                    <a:lnTo>
                      <a:pt x="9406" y="2614"/>
                    </a:lnTo>
                    <a:lnTo>
                      <a:pt x="9409" y="2622"/>
                    </a:lnTo>
                    <a:lnTo>
                      <a:pt x="9411" y="2630"/>
                    </a:lnTo>
                    <a:lnTo>
                      <a:pt x="9413" y="2639"/>
                    </a:lnTo>
                    <a:lnTo>
                      <a:pt x="9414" y="2648"/>
                    </a:lnTo>
                    <a:lnTo>
                      <a:pt x="9414" y="2658"/>
                    </a:lnTo>
                    <a:lnTo>
                      <a:pt x="9414" y="2667"/>
                    </a:lnTo>
                    <a:lnTo>
                      <a:pt x="9413" y="2676"/>
                    </a:lnTo>
                    <a:lnTo>
                      <a:pt x="9411" y="2685"/>
                    </a:lnTo>
                    <a:lnTo>
                      <a:pt x="9409" y="2694"/>
                    </a:lnTo>
                    <a:lnTo>
                      <a:pt x="9405" y="2703"/>
                    </a:lnTo>
                    <a:lnTo>
                      <a:pt x="9401" y="2711"/>
                    </a:lnTo>
                    <a:lnTo>
                      <a:pt x="9397" y="2719"/>
                    </a:lnTo>
                    <a:lnTo>
                      <a:pt x="9392" y="2725"/>
                    </a:lnTo>
                    <a:lnTo>
                      <a:pt x="9386" y="2732"/>
                    </a:lnTo>
                    <a:lnTo>
                      <a:pt x="9380" y="2738"/>
                    </a:lnTo>
                    <a:lnTo>
                      <a:pt x="9373" y="2743"/>
                    </a:lnTo>
                    <a:lnTo>
                      <a:pt x="9366" y="2748"/>
                    </a:lnTo>
                    <a:lnTo>
                      <a:pt x="9359" y="2753"/>
                    </a:lnTo>
                    <a:lnTo>
                      <a:pt x="9351" y="2756"/>
                    </a:lnTo>
                    <a:lnTo>
                      <a:pt x="9343" y="2759"/>
                    </a:lnTo>
                    <a:lnTo>
                      <a:pt x="9335" y="2761"/>
                    </a:lnTo>
                    <a:lnTo>
                      <a:pt x="9327" y="2763"/>
                    </a:lnTo>
                    <a:lnTo>
                      <a:pt x="9317" y="2764"/>
                    </a:lnTo>
                    <a:lnTo>
                      <a:pt x="9308" y="2764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Freeform 193">
                <a:extLst>
                  <a:ext uri="{FF2B5EF4-FFF2-40B4-BE49-F238E27FC236}">
                    <a16:creationId xmlns:a16="http://schemas.microsoft.com/office/drawing/2014/main" id="{0FAFF3FF-0A88-4123-B3E0-63151766A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3458" y="1360408"/>
                <a:ext cx="390525" cy="39688"/>
              </a:xfrm>
              <a:custGeom>
                <a:avLst/>
                <a:gdLst>
                  <a:gd name="T0" fmla="*/ 108 w 8090"/>
                  <a:gd name="T1" fmla="*/ 795 h 795"/>
                  <a:gd name="T2" fmla="*/ 86 w 8090"/>
                  <a:gd name="T3" fmla="*/ 793 h 795"/>
                  <a:gd name="T4" fmla="*/ 66 w 8090"/>
                  <a:gd name="T5" fmla="*/ 786 h 795"/>
                  <a:gd name="T6" fmla="*/ 48 w 8090"/>
                  <a:gd name="T7" fmla="*/ 776 h 795"/>
                  <a:gd name="T8" fmla="*/ 32 w 8090"/>
                  <a:gd name="T9" fmla="*/ 762 h 795"/>
                  <a:gd name="T10" fmla="*/ 19 w 8090"/>
                  <a:gd name="T11" fmla="*/ 746 h 795"/>
                  <a:gd name="T12" fmla="*/ 9 w 8090"/>
                  <a:gd name="T13" fmla="*/ 728 h 795"/>
                  <a:gd name="T14" fmla="*/ 3 w 8090"/>
                  <a:gd name="T15" fmla="*/ 709 h 795"/>
                  <a:gd name="T16" fmla="*/ 0 w 8090"/>
                  <a:gd name="T17" fmla="*/ 688 h 795"/>
                  <a:gd name="T18" fmla="*/ 1 w 8090"/>
                  <a:gd name="T19" fmla="*/ 97 h 795"/>
                  <a:gd name="T20" fmla="*/ 6 w 8090"/>
                  <a:gd name="T21" fmla="*/ 76 h 795"/>
                  <a:gd name="T22" fmla="*/ 14 w 8090"/>
                  <a:gd name="T23" fmla="*/ 57 h 795"/>
                  <a:gd name="T24" fmla="*/ 25 w 8090"/>
                  <a:gd name="T25" fmla="*/ 40 h 795"/>
                  <a:gd name="T26" fmla="*/ 40 w 8090"/>
                  <a:gd name="T27" fmla="*/ 26 h 795"/>
                  <a:gd name="T28" fmla="*/ 56 w 8090"/>
                  <a:gd name="T29" fmla="*/ 14 h 795"/>
                  <a:gd name="T30" fmla="*/ 75 w 8090"/>
                  <a:gd name="T31" fmla="*/ 5 h 795"/>
                  <a:gd name="T32" fmla="*/ 96 w 8090"/>
                  <a:gd name="T33" fmla="*/ 0 h 795"/>
                  <a:gd name="T34" fmla="*/ 119 w 8090"/>
                  <a:gd name="T35" fmla="*/ 0 h 795"/>
                  <a:gd name="T36" fmla="*/ 139 w 8090"/>
                  <a:gd name="T37" fmla="*/ 5 h 795"/>
                  <a:gd name="T38" fmla="*/ 158 w 8090"/>
                  <a:gd name="T39" fmla="*/ 14 h 795"/>
                  <a:gd name="T40" fmla="*/ 175 w 8090"/>
                  <a:gd name="T41" fmla="*/ 26 h 795"/>
                  <a:gd name="T42" fmla="*/ 190 w 8090"/>
                  <a:gd name="T43" fmla="*/ 40 h 795"/>
                  <a:gd name="T44" fmla="*/ 202 w 8090"/>
                  <a:gd name="T45" fmla="*/ 57 h 795"/>
                  <a:gd name="T46" fmla="*/ 210 w 8090"/>
                  <a:gd name="T47" fmla="*/ 76 h 795"/>
                  <a:gd name="T48" fmla="*/ 214 w 8090"/>
                  <a:gd name="T49" fmla="*/ 97 h 795"/>
                  <a:gd name="T50" fmla="*/ 215 w 8090"/>
                  <a:gd name="T51" fmla="*/ 580 h 795"/>
                  <a:gd name="T52" fmla="*/ 7875 w 8090"/>
                  <a:gd name="T53" fmla="*/ 108 h 795"/>
                  <a:gd name="T54" fmla="*/ 7878 w 8090"/>
                  <a:gd name="T55" fmla="*/ 86 h 795"/>
                  <a:gd name="T56" fmla="*/ 7884 w 8090"/>
                  <a:gd name="T57" fmla="*/ 67 h 795"/>
                  <a:gd name="T58" fmla="*/ 7894 w 8090"/>
                  <a:gd name="T59" fmla="*/ 49 h 795"/>
                  <a:gd name="T60" fmla="*/ 7908 w 8090"/>
                  <a:gd name="T61" fmla="*/ 33 h 795"/>
                  <a:gd name="T62" fmla="*/ 7923 w 8090"/>
                  <a:gd name="T63" fmla="*/ 20 h 795"/>
                  <a:gd name="T64" fmla="*/ 7941 w 8090"/>
                  <a:gd name="T65" fmla="*/ 9 h 795"/>
                  <a:gd name="T66" fmla="*/ 7961 w 8090"/>
                  <a:gd name="T67" fmla="*/ 2 h 795"/>
                  <a:gd name="T68" fmla="*/ 7982 w 8090"/>
                  <a:gd name="T69" fmla="*/ 0 h 795"/>
                  <a:gd name="T70" fmla="*/ 8005 w 8090"/>
                  <a:gd name="T71" fmla="*/ 2 h 795"/>
                  <a:gd name="T72" fmla="*/ 8025 w 8090"/>
                  <a:gd name="T73" fmla="*/ 9 h 795"/>
                  <a:gd name="T74" fmla="*/ 8043 w 8090"/>
                  <a:gd name="T75" fmla="*/ 20 h 795"/>
                  <a:gd name="T76" fmla="*/ 8058 w 8090"/>
                  <a:gd name="T77" fmla="*/ 33 h 795"/>
                  <a:gd name="T78" fmla="*/ 8071 w 8090"/>
                  <a:gd name="T79" fmla="*/ 49 h 795"/>
                  <a:gd name="T80" fmla="*/ 8081 w 8090"/>
                  <a:gd name="T81" fmla="*/ 67 h 795"/>
                  <a:gd name="T82" fmla="*/ 8088 w 8090"/>
                  <a:gd name="T83" fmla="*/ 86 h 795"/>
                  <a:gd name="T84" fmla="*/ 8090 w 8090"/>
                  <a:gd name="T85" fmla="*/ 108 h 795"/>
                  <a:gd name="T86" fmla="*/ 8089 w 8090"/>
                  <a:gd name="T87" fmla="*/ 698 h 795"/>
                  <a:gd name="T88" fmla="*/ 8084 w 8090"/>
                  <a:gd name="T89" fmla="*/ 719 h 795"/>
                  <a:gd name="T90" fmla="*/ 8076 w 8090"/>
                  <a:gd name="T91" fmla="*/ 738 h 795"/>
                  <a:gd name="T92" fmla="*/ 8065 w 8090"/>
                  <a:gd name="T93" fmla="*/ 755 h 795"/>
                  <a:gd name="T94" fmla="*/ 8051 w 8090"/>
                  <a:gd name="T95" fmla="*/ 769 h 795"/>
                  <a:gd name="T96" fmla="*/ 8034 w 8090"/>
                  <a:gd name="T97" fmla="*/ 782 h 795"/>
                  <a:gd name="T98" fmla="*/ 8015 w 8090"/>
                  <a:gd name="T99" fmla="*/ 790 h 795"/>
                  <a:gd name="T100" fmla="*/ 7994 w 8090"/>
                  <a:gd name="T101" fmla="*/ 79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090" h="795">
                    <a:moveTo>
                      <a:pt x="7982" y="795"/>
                    </a:moveTo>
                    <a:lnTo>
                      <a:pt x="108" y="795"/>
                    </a:lnTo>
                    <a:lnTo>
                      <a:pt x="96" y="795"/>
                    </a:lnTo>
                    <a:lnTo>
                      <a:pt x="86" y="793"/>
                    </a:lnTo>
                    <a:lnTo>
                      <a:pt x="75" y="790"/>
                    </a:lnTo>
                    <a:lnTo>
                      <a:pt x="66" y="786"/>
                    </a:lnTo>
                    <a:lnTo>
                      <a:pt x="56" y="782"/>
                    </a:lnTo>
                    <a:lnTo>
                      <a:pt x="48" y="776"/>
                    </a:lnTo>
                    <a:lnTo>
                      <a:pt x="40" y="769"/>
                    </a:lnTo>
                    <a:lnTo>
                      <a:pt x="32" y="762"/>
                    </a:lnTo>
                    <a:lnTo>
                      <a:pt x="25" y="755"/>
                    </a:lnTo>
                    <a:lnTo>
                      <a:pt x="19" y="746"/>
                    </a:lnTo>
                    <a:lnTo>
                      <a:pt x="14" y="738"/>
                    </a:lnTo>
                    <a:lnTo>
                      <a:pt x="9" y="728"/>
                    </a:lnTo>
                    <a:lnTo>
                      <a:pt x="6" y="719"/>
                    </a:lnTo>
                    <a:lnTo>
                      <a:pt x="3" y="709"/>
                    </a:lnTo>
                    <a:lnTo>
                      <a:pt x="1" y="698"/>
                    </a:lnTo>
                    <a:lnTo>
                      <a:pt x="0" y="688"/>
                    </a:lnTo>
                    <a:lnTo>
                      <a:pt x="0" y="108"/>
                    </a:lnTo>
                    <a:lnTo>
                      <a:pt x="1" y="97"/>
                    </a:lnTo>
                    <a:lnTo>
                      <a:pt x="3" y="86"/>
                    </a:lnTo>
                    <a:lnTo>
                      <a:pt x="6" y="76"/>
                    </a:lnTo>
                    <a:lnTo>
                      <a:pt x="9" y="67"/>
                    </a:lnTo>
                    <a:lnTo>
                      <a:pt x="14" y="57"/>
                    </a:lnTo>
                    <a:lnTo>
                      <a:pt x="19" y="49"/>
                    </a:lnTo>
                    <a:lnTo>
                      <a:pt x="25" y="40"/>
                    </a:lnTo>
                    <a:lnTo>
                      <a:pt x="32" y="33"/>
                    </a:lnTo>
                    <a:lnTo>
                      <a:pt x="40" y="26"/>
                    </a:lnTo>
                    <a:lnTo>
                      <a:pt x="48" y="20"/>
                    </a:lnTo>
                    <a:lnTo>
                      <a:pt x="56" y="14"/>
                    </a:lnTo>
                    <a:lnTo>
                      <a:pt x="66" y="9"/>
                    </a:lnTo>
                    <a:lnTo>
                      <a:pt x="75" y="5"/>
                    </a:lnTo>
                    <a:lnTo>
                      <a:pt x="86" y="2"/>
                    </a:lnTo>
                    <a:lnTo>
                      <a:pt x="96" y="0"/>
                    </a:lnTo>
                    <a:lnTo>
                      <a:pt x="108" y="0"/>
                    </a:lnTo>
                    <a:lnTo>
                      <a:pt x="119" y="0"/>
                    </a:lnTo>
                    <a:lnTo>
                      <a:pt x="129" y="2"/>
                    </a:lnTo>
                    <a:lnTo>
                      <a:pt x="139" y="5"/>
                    </a:lnTo>
                    <a:lnTo>
                      <a:pt x="149" y="9"/>
                    </a:lnTo>
                    <a:lnTo>
                      <a:pt x="158" y="14"/>
                    </a:lnTo>
                    <a:lnTo>
                      <a:pt x="167" y="20"/>
                    </a:lnTo>
                    <a:lnTo>
                      <a:pt x="175" y="26"/>
                    </a:lnTo>
                    <a:lnTo>
                      <a:pt x="183" y="33"/>
                    </a:lnTo>
                    <a:lnTo>
                      <a:pt x="190" y="40"/>
                    </a:lnTo>
                    <a:lnTo>
                      <a:pt x="197" y="49"/>
                    </a:lnTo>
                    <a:lnTo>
                      <a:pt x="202" y="57"/>
                    </a:lnTo>
                    <a:lnTo>
                      <a:pt x="206" y="67"/>
                    </a:lnTo>
                    <a:lnTo>
                      <a:pt x="210" y="76"/>
                    </a:lnTo>
                    <a:lnTo>
                      <a:pt x="212" y="86"/>
                    </a:lnTo>
                    <a:lnTo>
                      <a:pt x="214" y="97"/>
                    </a:lnTo>
                    <a:lnTo>
                      <a:pt x="215" y="108"/>
                    </a:lnTo>
                    <a:lnTo>
                      <a:pt x="215" y="580"/>
                    </a:lnTo>
                    <a:lnTo>
                      <a:pt x="7875" y="580"/>
                    </a:lnTo>
                    <a:lnTo>
                      <a:pt x="7875" y="108"/>
                    </a:lnTo>
                    <a:lnTo>
                      <a:pt x="7876" y="97"/>
                    </a:lnTo>
                    <a:lnTo>
                      <a:pt x="7878" y="86"/>
                    </a:lnTo>
                    <a:lnTo>
                      <a:pt x="7880" y="76"/>
                    </a:lnTo>
                    <a:lnTo>
                      <a:pt x="7884" y="67"/>
                    </a:lnTo>
                    <a:lnTo>
                      <a:pt x="7888" y="57"/>
                    </a:lnTo>
                    <a:lnTo>
                      <a:pt x="7894" y="49"/>
                    </a:lnTo>
                    <a:lnTo>
                      <a:pt x="7901" y="40"/>
                    </a:lnTo>
                    <a:lnTo>
                      <a:pt x="7908" y="33"/>
                    </a:lnTo>
                    <a:lnTo>
                      <a:pt x="7915" y="26"/>
                    </a:lnTo>
                    <a:lnTo>
                      <a:pt x="7923" y="20"/>
                    </a:lnTo>
                    <a:lnTo>
                      <a:pt x="7932" y="14"/>
                    </a:lnTo>
                    <a:lnTo>
                      <a:pt x="7941" y="9"/>
                    </a:lnTo>
                    <a:lnTo>
                      <a:pt x="7951" y="5"/>
                    </a:lnTo>
                    <a:lnTo>
                      <a:pt x="7961" y="2"/>
                    </a:lnTo>
                    <a:lnTo>
                      <a:pt x="7971" y="0"/>
                    </a:lnTo>
                    <a:lnTo>
                      <a:pt x="7982" y="0"/>
                    </a:lnTo>
                    <a:lnTo>
                      <a:pt x="7994" y="0"/>
                    </a:lnTo>
                    <a:lnTo>
                      <a:pt x="8005" y="2"/>
                    </a:lnTo>
                    <a:lnTo>
                      <a:pt x="8015" y="5"/>
                    </a:lnTo>
                    <a:lnTo>
                      <a:pt x="8025" y="9"/>
                    </a:lnTo>
                    <a:lnTo>
                      <a:pt x="8034" y="14"/>
                    </a:lnTo>
                    <a:lnTo>
                      <a:pt x="8043" y="20"/>
                    </a:lnTo>
                    <a:lnTo>
                      <a:pt x="8051" y="26"/>
                    </a:lnTo>
                    <a:lnTo>
                      <a:pt x="8058" y="33"/>
                    </a:lnTo>
                    <a:lnTo>
                      <a:pt x="8065" y="40"/>
                    </a:lnTo>
                    <a:lnTo>
                      <a:pt x="8071" y="49"/>
                    </a:lnTo>
                    <a:lnTo>
                      <a:pt x="8076" y="57"/>
                    </a:lnTo>
                    <a:lnTo>
                      <a:pt x="8081" y="67"/>
                    </a:lnTo>
                    <a:lnTo>
                      <a:pt x="8084" y="76"/>
                    </a:lnTo>
                    <a:lnTo>
                      <a:pt x="8088" y="86"/>
                    </a:lnTo>
                    <a:lnTo>
                      <a:pt x="8089" y="97"/>
                    </a:lnTo>
                    <a:lnTo>
                      <a:pt x="8090" y="108"/>
                    </a:lnTo>
                    <a:lnTo>
                      <a:pt x="8090" y="688"/>
                    </a:lnTo>
                    <a:lnTo>
                      <a:pt x="8089" y="698"/>
                    </a:lnTo>
                    <a:lnTo>
                      <a:pt x="8088" y="709"/>
                    </a:lnTo>
                    <a:lnTo>
                      <a:pt x="8084" y="719"/>
                    </a:lnTo>
                    <a:lnTo>
                      <a:pt x="8081" y="728"/>
                    </a:lnTo>
                    <a:lnTo>
                      <a:pt x="8076" y="738"/>
                    </a:lnTo>
                    <a:lnTo>
                      <a:pt x="8071" y="746"/>
                    </a:lnTo>
                    <a:lnTo>
                      <a:pt x="8065" y="755"/>
                    </a:lnTo>
                    <a:lnTo>
                      <a:pt x="8058" y="762"/>
                    </a:lnTo>
                    <a:lnTo>
                      <a:pt x="8051" y="769"/>
                    </a:lnTo>
                    <a:lnTo>
                      <a:pt x="8043" y="776"/>
                    </a:lnTo>
                    <a:lnTo>
                      <a:pt x="8034" y="782"/>
                    </a:lnTo>
                    <a:lnTo>
                      <a:pt x="8025" y="786"/>
                    </a:lnTo>
                    <a:lnTo>
                      <a:pt x="8015" y="790"/>
                    </a:lnTo>
                    <a:lnTo>
                      <a:pt x="8005" y="793"/>
                    </a:lnTo>
                    <a:lnTo>
                      <a:pt x="7994" y="795"/>
                    </a:lnTo>
                    <a:lnTo>
                      <a:pt x="7982" y="79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Freeform 194">
                <a:extLst>
                  <a:ext uri="{FF2B5EF4-FFF2-40B4-BE49-F238E27FC236}">
                    <a16:creationId xmlns:a16="http://schemas.microsoft.com/office/drawing/2014/main" id="{0795647E-1584-4E08-9416-706206886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3458" y="1587421"/>
                <a:ext cx="390525" cy="46038"/>
              </a:xfrm>
              <a:custGeom>
                <a:avLst/>
                <a:gdLst>
                  <a:gd name="T0" fmla="*/ 7971 w 8090"/>
                  <a:gd name="T1" fmla="*/ 945 h 945"/>
                  <a:gd name="T2" fmla="*/ 7951 w 8090"/>
                  <a:gd name="T3" fmla="*/ 940 h 945"/>
                  <a:gd name="T4" fmla="*/ 7932 w 8090"/>
                  <a:gd name="T5" fmla="*/ 932 h 945"/>
                  <a:gd name="T6" fmla="*/ 7915 w 8090"/>
                  <a:gd name="T7" fmla="*/ 920 h 945"/>
                  <a:gd name="T8" fmla="*/ 7901 w 8090"/>
                  <a:gd name="T9" fmla="*/ 905 h 945"/>
                  <a:gd name="T10" fmla="*/ 7888 w 8090"/>
                  <a:gd name="T11" fmla="*/ 888 h 945"/>
                  <a:gd name="T12" fmla="*/ 7880 w 8090"/>
                  <a:gd name="T13" fmla="*/ 869 h 945"/>
                  <a:gd name="T14" fmla="*/ 7876 w 8090"/>
                  <a:gd name="T15" fmla="*/ 848 h 945"/>
                  <a:gd name="T16" fmla="*/ 7875 w 8090"/>
                  <a:gd name="T17" fmla="*/ 215 h 945"/>
                  <a:gd name="T18" fmla="*/ 215 w 8090"/>
                  <a:gd name="T19" fmla="*/ 838 h 945"/>
                  <a:gd name="T20" fmla="*/ 212 w 8090"/>
                  <a:gd name="T21" fmla="*/ 859 h 945"/>
                  <a:gd name="T22" fmla="*/ 206 w 8090"/>
                  <a:gd name="T23" fmla="*/ 879 h 945"/>
                  <a:gd name="T24" fmla="*/ 197 w 8090"/>
                  <a:gd name="T25" fmla="*/ 896 h 945"/>
                  <a:gd name="T26" fmla="*/ 183 w 8090"/>
                  <a:gd name="T27" fmla="*/ 912 h 945"/>
                  <a:gd name="T28" fmla="*/ 167 w 8090"/>
                  <a:gd name="T29" fmla="*/ 927 h 945"/>
                  <a:gd name="T30" fmla="*/ 149 w 8090"/>
                  <a:gd name="T31" fmla="*/ 937 h 945"/>
                  <a:gd name="T32" fmla="*/ 129 w 8090"/>
                  <a:gd name="T33" fmla="*/ 943 h 945"/>
                  <a:gd name="T34" fmla="*/ 108 w 8090"/>
                  <a:gd name="T35" fmla="*/ 945 h 945"/>
                  <a:gd name="T36" fmla="*/ 86 w 8090"/>
                  <a:gd name="T37" fmla="*/ 943 h 945"/>
                  <a:gd name="T38" fmla="*/ 66 w 8090"/>
                  <a:gd name="T39" fmla="*/ 937 h 945"/>
                  <a:gd name="T40" fmla="*/ 48 w 8090"/>
                  <a:gd name="T41" fmla="*/ 927 h 945"/>
                  <a:gd name="T42" fmla="*/ 32 w 8090"/>
                  <a:gd name="T43" fmla="*/ 912 h 945"/>
                  <a:gd name="T44" fmla="*/ 19 w 8090"/>
                  <a:gd name="T45" fmla="*/ 896 h 945"/>
                  <a:gd name="T46" fmla="*/ 9 w 8090"/>
                  <a:gd name="T47" fmla="*/ 879 h 945"/>
                  <a:gd name="T48" fmla="*/ 3 w 8090"/>
                  <a:gd name="T49" fmla="*/ 859 h 945"/>
                  <a:gd name="T50" fmla="*/ 0 w 8090"/>
                  <a:gd name="T51" fmla="*/ 838 h 945"/>
                  <a:gd name="T52" fmla="*/ 1 w 8090"/>
                  <a:gd name="T53" fmla="*/ 97 h 945"/>
                  <a:gd name="T54" fmla="*/ 6 w 8090"/>
                  <a:gd name="T55" fmla="*/ 77 h 945"/>
                  <a:gd name="T56" fmla="*/ 14 w 8090"/>
                  <a:gd name="T57" fmla="*/ 57 h 945"/>
                  <a:gd name="T58" fmla="*/ 25 w 8090"/>
                  <a:gd name="T59" fmla="*/ 40 h 945"/>
                  <a:gd name="T60" fmla="*/ 40 w 8090"/>
                  <a:gd name="T61" fmla="*/ 25 h 945"/>
                  <a:gd name="T62" fmla="*/ 56 w 8090"/>
                  <a:gd name="T63" fmla="*/ 14 h 945"/>
                  <a:gd name="T64" fmla="*/ 75 w 8090"/>
                  <a:gd name="T65" fmla="*/ 5 h 945"/>
                  <a:gd name="T66" fmla="*/ 96 w 8090"/>
                  <a:gd name="T67" fmla="*/ 1 h 945"/>
                  <a:gd name="T68" fmla="*/ 7982 w 8090"/>
                  <a:gd name="T69" fmla="*/ 0 h 945"/>
                  <a:gd name="T70" fmla="*/ 8005 w 8090"/>
                  <a:gd name="T71" fmla="*/ 3 h 945"/>
                  <a:gd name="T72" fmla="*/ 8025 w 8090"/>
                  <a:gd name="T73" fmla="*/ 9 h 945"/>
                  <a:gd name="T74" fmla="*/ 8043 w 8090"/>
                  <a:gd name="T75" fmla="*/ 19 h 945"/>
                  <a:gd name="T76" fmla="*/ 8058 w 8090"/>
                  <a:gd name="T77" fmla="*/ 32 h 945"/>
                  <a:gd name="T78" fmla="*/ 8071 w 8090"/>
                  <a:gd name="T79" fmla="*/ 48 h 945"/>
                  <a:gd name="T80" fmla="*/ 8081 w 8090"/>
                  <a:gd name="T81" fmla="*/ 67 h 945"/>
                  <a:gd name="T82" fmla="*/ 8088 w 8090"/>
                  <a:gd name="T83" fmla="*/ 87 h 945"/>
                  <a:gd name="T84" fmla="*/ 8090 w 8090"/>
                  <a:gd name="T85" fmla="*/ 107 h 945"/>
                  <a:gd name="T86" fmla="*/ 8089 w 8090"/>
                  <a:gd name="T87" fmla="*/ 848 h 945"/>
                  <a:gd name="T88" fmla="*/ 8084 w 8090"/>
                  <a:gd name="T89" fmla="*/ 869 h 945"/>
                  <a:gd name="T90" fmla="*/ 8076 w 8090"/>
                  <a:gd name="T91" fmla="*/ 888 h 945"/>
                  <a:gd name="T92" fmla="*/ 8065 w 8090"/>
                  <a:gd name="T93" fmla="*/ 905 h 945"/>
                  <a:gd name="T94" fmla="*/ 8051 w 8090"/>
                  <a:gd name="T95" fmla="*/ 920 h 945"/>
                  <a:gd name="T96" fmla="*/ 8034 w 8090"/>
                  <a:gd name="T97" fmla="*/ 932 h 945"/>
                  <a:gd name="T98" fmla="*/ 8015 w 8090"/>
                  <a:gd name="T99" fmla="*/ 940 h 945"/>
                  <a:gd name="T100" fmla="*/ 7994 w 8090"/>
                  <a:gd name="T101" fmla="*/ 945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090" h="945">
                    <a:moveTo>
                      <a:pt x="7982" y="945"/>
                    </a:moveTo>
                    <a:lnTo>
                      <a:pt x="7971" y="945"/>
                    </a:lnTo>
                    <a:lnTo>
                      <a:pt x="7961" y="943"/>
                    </a:lnTo>
                    <a:lnTo>
                      <a:pt x="7951" y="940"/>
                    </a:lnTo>
                    <a:lnTo>
                      <a:pt x="7941" y="937"/>
                    </a:lnTo>
                    <a:lnTo>
                      <a:pt x="7932" y="932"/>
                    </a:lnTo>
                    <a:lnTo>
                      <a:pt x="7923" y="927"/>
                    </a:lnTo>
                    <a:lnTo>
                      <a:pt x="7915" y="920"/>
                    </a:lnTo>
                    <a:lnTo>
                      <a:pt x="7908" y="912"/>
                    </a:lnTo>
                    <a:lnTo>
                      <a:pt x="7901" y="905"/>
                    </a:lnTo>
                    <a:lnTo>
                      <a:pt x="7894" y="896"/>
                    </a:lnTo>
                    <a:lnTo>
                      <a:pt x="7888" y="888"/>
                    </a:lnTo>
                    <a:lnTo>
                      <a:pt x="7884" y="879"/>
                    </a:lnTo>
                    <a:lnTo>
                      <a:pt x="7880" y="869"/>
                    </a:lnTo>
                    <a:lnTo>
                      <a:pt x="7878" y="859"/>
                    </a:lnTo>
                    <a:lnTo>
                      <a:pt x="7876" y="848"/>
                    </a:lnTo>
                    <a:lnTo>
                      <a:pt x="7875" y="838"/>
                    </a:lnTo>
                    <a:lnTo>
                      <a:pt x="7875" y="215"/>
                    </a:lnTo>
                    <a:lnTo>
                      <a:pt x="215" y="215"/>
                    </a:lnTo>
                    <a:lnTo>
                      <a:pt x="215" y="838"/>
                    </a:lnTo>
                    <a:lnTo>
                      <a:pt x="214" y="848"/>
                    </a:lnTo>
                    <a:lnTo>
                      <a:pt x="212" y="859"/>
                    </a:lnTo>
                    <a:lnTo>
                      <a:pt x="210" y="869"/>
                    </a:lnTo>
                    <a:lnTo>
                      <a:pt x="206" y="879"/>
                    </a:lnTo>
                    <a:lnTo>
                      <a:pt x="202" y="888"/>
                    </a:lnTo>
                    <a:lnTo>
                      <a:pt x="197" y="896"/>
                    </a:lnTo>
                    <a:lnTo>
                      <a:pt x="190" y="905"/>
                    </a:lnTo>
                    <a:lnTo>
                      <a:pt x="183" y="912"/>
                    </a:lnTo>
                    <a:lnTo>
                      <a:pt x="175" y="920"/>
                    </a:lnTo>
                    <a:lnTo>
                      <a:pt x="167" y="927"/>
                    </a:lnTo>
                    <a:lnTo>
                      <a:pt x="158" y="932"/>
                    </a:lnTo>
                    <a:lnTo>
                      <a:pt x="149" y="937"/>
                    </a:lnTo>
                    <a:lnTo>
                      <a:pt x="139" y="940"/>
                    </a:lnTo>
                    <a:lnTo>
                      <a:pt x="129" y="943"/>
                    </a:lnTo>
                    <a:lnTo>
                      <a:pt x="119" y="945"/>
                    </a:lnTo>
                    <a:lnTo>
                      <a:pt x="108" y="945"/>
                    </a:lnTo>
                    <a:lnTo>
                      <a:pt x="96" y="945"/>
                    </a:lnTo>
                    <a:lnTo>
                      <a:pt x="86" y="943"/>
                    </a:lnTo>
                    <a:lnTo>
                      <a:pt x="75" y="940"/>
                    </a:lnTo>
                    <a:lnTo>
                      <a:pt x="66" y="937"/>
                    </a:lnTo>
                    <a:lnTo>
                      <a:pt x="56" y="932"/>
                    </a:lnTo>
                    <a:lnTo>
                      <a:pt x="48" y="927"/>
                    </a:lnTo>
                    <a:lnTo>
                      <a:pt x="40" y="920"/>
                    </a:lnTo>
                    <a:lnTo>
                      <a:pt x="32" y="912"/>
                    </a:lnTo>
                    <a:lnTo>
                      <a:pt x="25" y="905"/>
                    </a:lnTo>
                    <a:lnTo>
                      <a:pt x="19" y="896"/>
                    </a:lnTo>
                    <a:lnTo>
                      <a:pt x="14" y="888"/>
                    </a:lnTo>
                    <a:lnTo>
                      <a:pt x="9" y="879"/>
                    </a:lnTo>
                    <a:lnTo>
                      <a:pt x="6" y="869"/>
                    </a:lnTo>
                    <a:lnTo>
                      <a:pt x="3" y="859"/>
                    </a:lnTo>
                    <a:lnTo>
                      <a:pt x="1" y="848"/>
                    </a:lnTo>
                    <a:lnTo>
                      <a:pt x="0" y="838"/>
                    </a:lnTo>
                    <a:lnTo>
                      <a:pt x="0" y="107"/>
                    </a:lnTo>
                    <a:lnTo>
                      <a:pt x="1" y="97"/>
                    </a:lnTo>
                    <a:lnTo>
                      <a:pt x="3" y="87"/>
                    </a:lnTo>
                    <a:lnTo>
                      <a:pt x="6" y="77"/>
                    </a:lnTo>
                    <a:lnTo>
                      <a:pt x="9" y="67"/>
                    </a:lnTo>
                    <a:lnTo>
                      <a:pt x="14" y="57"/>
                    </a:lnTo>
                    <a:lnTo>
                      <a:pt x="19" y="48"/>
                    </a:lnTo>
                    <a:lnTo>
                      <a:pt x="25" y="40"/>
                    </a:lnTo>
                    <a:lnTo>
                      <a:pt x="32" y="32"/>
                    </a:lnTo>
                    <a:lnTo>
                      <a:pt x="40" y="25"/>
                    </a:lnTo>
                    <a:lnTo>
                      <a:pt x="48" y="19"/>
                    </a:lnTo>
                    <a:lnTo>
                      <a:pt x="56" y="14"/>
                    </a:lnTo>
                    <a:lnTo>
                      <a:pt x="66" y="9"/>
                    </a:lnTo>
                    <a:lnTo>
                      <a:pt x="75" y="5"/>
                    </a:lnTo>
                    <a:lnTo>
                      <a:pt x="86" y="3"/>
                    </a:lnTo>
                    <a:lnTo>
                      <a:pt x="96" y="1"/>
                    </a:lnTo>
                    <a:lnTo>
                      <a:pt x="108" y="0"/>
                    </a:lnTo>
                    <a:lnTo>
                      <a:pt x="7982" y="0"/>
                    </a:lnTo>
                    <a:lnTo>
                      <a:pt x="7994" y="1"/>
                    </a:lnTo>
                    <a:lnTo>
                      <a:pt x="8005" y="3"/>
                    </a:lnTo>
                    <a:lnTo>
                      <a:pt x="8015" y="5"/>
                    </a:lnTo>
                    <a:lnTo>
                      <a:pt x="8025" y="9"/>
                    </a:lnTo>
                    <a:lnTo>
                      <a:pt x="8034" y="14"/>
                    </a:lnTo>
                    <a:lnTo>
                      <a:pt x="8043" y="19"/>
                    </a:lnTo>
                    <a:lnTo>
                      <a:pt x="8051" y="25"/>
                    </a:lnTo>
                    <a:lnTo>
                      <a:pt x="8058" y="32"/>
                    </a:lnTo>
                    <a:lnTo>
                      <a:pt x="8065" y="40"/>
                    </a:lnTo>
                    <a:lnTo>
                      <a:pt x="8071" y="48"/>
                    </a:lnTo>
                    <a:lnTo>
                      <a:pt x="8076" y="57"/>
                    </a:lnTo>
                    <a:lnTo>
                      <a:pt x="8081" y="67"/>
                    </a:lnTo>
                    <a:lnTo>
                      <a:pt x="8084" y="77"/>
                    </a:lnTo>
                    <a:lnTo>
                      <a:pt x="8088" y="87"/>
                    </a:lnTo>
                    <a:lnTo>
                      <a:pt x="8089" y="97"/>
                    </a:lnTo>
                    <a:lnTo>
                      <a:pt x="8090" y="107"/>
                    </a:lnTo>
                    <a:lnTo>
                      <a:pt x="8090" y="838"/>
                    </a:lnTo>
                    <a:lnTo>
                      <a:pt x="8089" y="848"/>
                    </a:lnTo>
                    <a:lnTo>
                      <a:pt x="8088" y="859"/>
                    </a:lnTo>
                    <a:lnTo>
                      <a:pt x="8084" y="869"/>
                    </a:lnTo>
                    <a:lnTo>
                      <a:pt x="8081" y="879"/>
                    </a:lnTo>
                    <a:lnTo>
                      <a:pt x="8076" y="888"/>
                    </a:lnTo>
                    <a:lnTo>
                      <a:pt x="8071" y="896"/>
                    </a:lnTo>
                    <a:lnTo>
                      <a:pt x="8065" y="905"/>
                    </a:lnTo>
                    <a:lnTo>
                      <a:pt x="8058" y="912"/>
                    </a:lnTo>
                    <a:lnTo>
                      <a:pt x="8051" y="920"/>
                    </a:lnTo>
                    <a:lnTo>
                      <a:pt x="8043" y="927"/>
                    </a:lnTo>
                    <a:lnTo>
                      <a:pt x="8034" y="932"/>
                    </a:lnTo>
                    <a:lnTo>
                      <a:pt x="8025" y="937"/>
                    </a:lnTo>
                    <a:lnTo>
                      <a:pt x="8015" y="940"/>
                    </a:lnTo>
                    <a:lnTo>
                      <a:pt x="8005" y="943"/>
                    </a:lnTo>
                    <a:lnTo>
                      <a:pt x="7994" y="945"/>
                    </a:lnTo>
                    <a:lnTo>
                      <a:pt x="7982" y="94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Freeform 195">
                <a:extLst>
                  <a:ext uri="{FF2B5EF4-FFF2-40B4-BE49-F238E27FC236}">
                    <a16:creationId xmlns:a16="http://schemas.microsoft.com/office/drawing/2014/main" id="{8FBA96FE-ED61-41C6-89CF-2E840DF20A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93458" y="1388983"/>
                <a:ext cx="80963" cy="46038"/>
              </a:xfrm>
              <a:custGeom>
                <a:avLst/>
                <a:gdLst>
                  <a:gd name="T0" fmla="*/ 1097 w 1673"/>
                  <a:gd name="T1" fmla="*/ 492 h 953"/>
                  <a:gd name="T2" fmla="*/ 1140 w 1673"/>
                  <a:gd name="T3" fmla="*/ 519 h 953"/>
                  <a:gd name="T4" fmla="*/ 1167 w 1673"/>
                  <a:gd name="T5" fmla="*/ 563 h 953"/>
                  <a:gd name="T6" fmla="*/ 1175 w 1673"/>
                  <a:gd name="T7" fmla="*/ 623 h 953"/>
                  <a:gd name="T8" fmla="*/ 1205 w 1673"/>
                  <a:gd name="T9" fmla="*/ 686 h 953"/>
                  <a:gd name="T10" fmla="*/ 1260 w 1673"/>
                  <a:gd name="T11" fmla="*/ 726 h 953"/>
                  <a:gd name="T12" fmla="*/ 1329 w 1673"/>
                  <a:gd name="T13" fmla="*/ 736 h 953"/>
                  <a:gd name="T14" fmla="*/ 1395 w 1673"/>
                  <a:gd name="T15" fmla="*/ 713 h 953"/>
                  <a:gd name="T16" fmla="*/ 1442 w 1673"/>
                  <a:gd name="T17" fmla="*/ 662 h 953"/>
                  <a:gd name="T18" fmla="*/ 1459 w 1673"/>
                  <a:gd name="T19" fmla="*/ 595 h 953"/>
                  <a:gd name="T20" fmla="*/ 217 w 1673"/>
                  <a:gd name="T21" fmla="*/ 623 h 953"/>
                  <a:gd name="T22" fmla="*/ 247 w 1673"/>
                  <a:gd name="T23" fmla="*/ 686 h 953"/>
                  <a:gd name="T24" fmla="*/ 302 w 1673"/>
                  <a:gd name="T25" fmla="*/ 726 h 953"/>
                  <a:gd name="T26" fmla="*/ 372 w 1673"/>
                  <a:gd name="T27" fmla="*/ 736 h 953"/>
                  <a:gd name="T28" fmla="*/ 438 w 1673"/>
                  <a:gd name="T29" fmla="*/ 713 h 953"/>
                  <a:gd name="T30" fmla="*/ 484 w 1673"/>
                  <a:gd name="T31" fmla="*/ 662 h 953"/>
                  <a:gd name="T32" fmla="*/ 501 w 1673"/>
                  <a:gd name="T33" fmla="*/ 595 h 953"/>
                  <a:gd name="T34" fmla="*/ 514 w 1673"/>
                  <a:gd name="T35" fmla="*/ 544 h 953"/>
                  <a:gd name="T36" fmla="*/ 548 w 1673"/>
                  <a:gd name="T37" fmla="*/ 506 h 953"/>
                  <a:gd name="T38" fmla="*/ 598 w 1673"/>
                  <a:gd name="T39" fmla="*/ 488 h 953"/>
                  <a:gd name="T40" fmla="*/ 1271 w 1673"/>
                  <a:gd name="T41" fmla="*/ 949 h 953"/>
                  <a:gd name="T42" fmla="*/ 1201 w 1673"/>
                  <a:gd name="T43" fmla="*/ 933 h 953"/>
                  <a:gd name="T44" fmla="*/ 1136 w 1673"/>
                  <a:gd name="T45" fmla="*/ 904 h 953"/>
                  <a:gd name="T46" fmla="*/ 1080 w 1673"/>
                  <a:gd name="T47" fmla="*/ 863 h 953"/>
                  <a:gd name="T48" fmla="*/ 1032 w 1673"/>
                  <a:gd name="T49" fmla="*/ 812 h 953"/>
                  <a:gd name="T50" fmla="*/ 995 w 1673"/>
                  <a:gd name="T51" fmla="*/ 753 h 953"/>
                  <a:gd name="T52" fmla="*/ 699 w 1673"/>
                  <a:gd name="T53" fmla="*/ 702 h 953"/>
                  <a:gd name="T54" fmla="*/ 672 w 1673"/>
                  <a:gd name="T55" fmla="*/ 766 h 953"/>
                  <a:gd name="T56" fmla="*/ 632 w 1673"/>
                  <a:gd name="T57" fmla="*/ 823 h 953"/>
                  <a:gd name="T58" fmla="*/ 583 w 1673"/>
                  <a:gd name="T59" fmla="*/ 872 h 953"/>
                  <a:gd name="T60" fmla="*/ 524 w 1673"/>
                  <a:gd name="T61" fmla="*/ 910 h 953"/>
                  <a:gd name="T62" fmla="*/ 458 w 1673"/>
                  <a:gd name="T63" fmla="*/ 937 h 953"/>
                  <a:gd name="T64" fmla="*/ 388 w 1673"/>
                  <a:gd name="T65" fmla="*/ 950 h 953"/>
                  <a:gd name="T66" fmla="*/ 304 w 1673"/>
                  <a:gd name="T67" fmla="*/ 948 h 953"/>
                  <a:gd name="T68" fmla="*/ 219 w 1673"/>
                  <a:gd name="T69" fmla="*/ 924 h 953"/>
                  <a:gd name="T70" fmla="*/ 144 w 1673"/>
                  <a:gd name="T71" fmla="*/ 882 h 953"/>
                  <a:gd name="T72" fmla="*/ 82 w 1673"/>
                  <a:gd name="T73" fmla="*/ 823 h 953"/>
                  <a:gd name="T74" fmla="*/ 36 w 1673"/>
                  <a:gd name="T75" fmla="*/ 750 h 953"/>
                  <a:gd name="T76" fmla="*/ 8 w 1673"/>
                  <a:gd name="T77" fmla="*/ 668 h 953"/>
                  <a:gd name="T78" fmla="*/ 0 w 1673"/>
                  <a:gd name="T79" fmla="*/ 108 h 953"/>
                  <a:gd name="T80" fmla="*/ 14 w 1673"/>
                  <a:gd name="T81" fmla="*/ 54 h 953"/>
                  <a:gd name="T82" fmla="*/ 48 w 1673"/>
                  <a:gd name="T83" fmla="*/ 17 h 953"/>
                  <a:gd name="T84" fmla="*/ 96 w 1673"/>
                  <a:gd name="T85" fmla="*/ 0 h 953"/>
                  <a:gd name="T86" fmla="*/ 1597 w 1673"/>
                  <a:gd name="T87" fmla="*/ 5 h 953"/>
                  <a:gd name="T88" fmla="*/ 1641 w 1673"/>
                  <a:gd name="T89" fmla="*/ 30 h 953"/>
                  <a:gd name="T90" fmla="*/ 1668 w 1673"/>
                  <a:gd name="T91" fmla="*/ 73 h 953"/>
                  <a:gd name="T92" fmla="*/ 1672 w 1673"/>
                  <a:gd name="T93" fmla="*/ 613 h 953"/>
                  <a:gd name="T94" fmla="*/ 1657 w 1673"/>
                  <a:gd name="T95" fmla="*/ 702 h 953"/>
                  <a:gd name="T96" fmla="*/ 1621 w 1673"/>
                  <a:gd name="T97" fmla="*/ 781 h 953"/>
                  <a:gd name="T98" fmla="*/ 1568 w 1673"/>
                  <a:gd name="T99" fmla="*/ 848 h 953"/>
                  <a:gd name="T100" fmla="*/ 1500 w 1673"/>
                  <a:gd name="T101" fmla="*/ 901 h 953"/>
                  <a:gd name="T102" fmla="*/ 1421 w 1673"/>
                  <a:gd name="T103" fmla="*/ 936 h 953"/>
                  <a:gd name="T104" fmla="*/ 1333 w 1673"/>
                  <a:gd name="T105" fmla="*/ 951 h 9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73" h="953">
                    <a:moveTo>
                      <a:pt x="609" y="487"/>
                    </a:moveTo>
                    <a:lnTo>
                      <a:pt x="1065" y="487"/>
                    </a:lnTo>
                    <a:lnTo>
                      <a:pt x="1076" y="488"/>
                    </a:lnTo>
                    <a:lnTo>
                      <a:pt x="1087" y="489"/>
                    </a:lnTo>
                    <a:lnTo>
                      <a:pt x="1097" y="492"/>
                    </a:lnTo>
                    <a:lnTo>
                      <a:pt x="1106" y="496"/>
                    </a:lnTo>
                    <a:lnTo>
                      <a:pt x="1116" y="500"/>
                    </a:lnTo>
                    <a:lnTo>
                      <a:pt x="1124" y="506"/>
                    </a:lnTo>
                    <a:lnTo>
                      <a:pt x="1133" y="512"/>
                    </a:lnTo>
                    <a:lnTo>
                      <a:pt x="1140" y="519"/>
                    </a:lnTo>
                    <a:lnTo>
                      <a:pt x="1148" y="527"/>
                    </a:lnTo>
                    <a:lnTo>
                      <a:pt x="1154" y="535"/>
                    </a:lnTo>
                    <a:lnTo>
                      <a:pt x="1159" y="544"/>
                    </a:lnTo>
                    <a:lnTo>
                      <a:pt x="1164" y="553"/>
                    </a:lnTo>
                    <a:lnTo>
                      <a:pt x="1167" y="563"/>
                    </a:lnTo>
                    <a:lnTo>
                      <a:pt x="1170" y="574"/>
                    </a:lnTo>
                    <a:lnTo>
                      <a:pt x="1172" y="584"/>
                    </a:lnTo>
                    <a:lnTo>
                      <a:pt x="1172" y="595"/>
                    </a:lnTo>
                    <a:lnTo>
                      <a:pt x="1173" y="609"/>
                    </a:lnTo>
                    <a:lnTo>
                      <a:pt x="1175" y="623"/>
                    </a:lnTo>
                    <a:lnTo>
                      <a:pt x="1179" y="637"/>
                    </a:lnTo>
                    <a:lnTo>
                      <a:pt x="1183" y="650"/>
                    </a:lnTo>
                    <a:lnTo>
                      <a:pt x="1189" y="662"/>
                    </a:lnTo>
                    <a:lnTo>
                      <a:pt x="1197" y="675"/>
                    </a:lnTo>
                    <a:lnTo>
                      <a:pt x="1205" y="686"/>
                    </a:lnTo>
                    <a:lnTo>
                      <a:pt x="1214" y="696"/>
                    </a:lnTo>
                    <a:lnTo>
                      <a:pt x="1224" y="705"/>
                    </a:lnTo>
                    <a:lnTo>
                      <a:pt x="1235" y="713"/>
                    </a:lnTo>
                    <a:lnTo>
                      <a:pt x="1247" y="720"/>
                    </a:lnTo>
                    <a:lnTo>
                      <a:pt x="1260" y="726"/>
                    </a:lnTo>
                    <a:lnTo>
                      <a:pt x="1273" y="731"/>
                    </a:lnTo>
                    <a:lnTo>
                      <a:pt x="1286" y="734"/>
                    </a:lnTo>
                    <a:lnTo>
                      <a:pt x="1300" y="736"/>
                    </a:lnTo>
                    <a:lnTo>
                      <a:pt x="1314" y="737"/>
                    </a:lnTo>
                    <a:lnTo>
                      <a:pt x="1329" y="736"/>
                    </a:lnTo>
                    <a:lnTo>
                      <a:pt x="1344" y="734"/>
                    </a:lnTo>
                    <a:lnTo>
                      <a:pt x="1358" y="731"/>
                    </a:lnTo>
                    <a:lnTo>
                      <a:pt x="1371" y="726"/>
                    </a:lnTo>
                    <a:lnTo>
                      <a:pt x="1383" y="720"/>
                    </a:lnTo>
                    <a:lnTo>
                      <a:pt x="1395" y="713"/>
                    </a:lnTo>
                    <a:lnTo>
                      <a:pt x="1406" y="705"/>
                    </a:lnTo>
                    <a:lnTo>
                      <a:pt x="1416" y="696"/>
                    </a:lnTo>
                    <a:lnTo>
                      <a:pt x="1425" y="686"/>
                    </a:lnTo>
                    <a:lnTo>
                      <a:pt x="1434" y="675"/>
                    </a:lnTo>
                    <a:lnTo>
                      <a:pt x="1442" y="662"/>
                    </a:lnTo>
                    <a:lnTo>
                      <a:pt x="1448" y="650"/>
                    </a:lnTo>
                    <a:lnTo>
                      <a:pt x="1452" y="637"/>
                    </a:lnTo>
                    <a:lnTo>
                      <a:pt x="1456" y="623"/>
                    </a:lnTo>
                    <a:lnTo>
                      <a:pt x="1458" y="609"/>
                    </a:lnTo>
                    <a:lnTo>
                      <a:pt x="1459" y="595"/>
                    </a:lnTo>
                    <a:lnTo>
                      <a:pt x="1459" y="215"/>
                    </a:lnTo>
                    <a:lnTo>
                      <a:pt x="215" y="215"/>
                    </a:lnTo>
                    <a:lnTo>
                      <a:pt x="215" y="595"/>
                    </a:lnTo>
                    <a:lnTo>
                      <a:pt x="215" y="609"/>
                    </a:lnTo>
                    <a:lnTo>
                      <a:pt x="217" y="623"/>
                    </a:lnTo>
                    <a:lnTo>
                      <a:pt x="221" y="637"/>
                    </a:lnTo>
                    <a:lnTo>
                      <a:pt x="226" y="650"/>
                    </a:lnTo>
                    <a:lnTo>
                      <a:pt x="232" y="662"/>
                    </a:lnTo>
                    <a:lnTo>
                      <a:pt x="239" y="675"/>
                    </a:lnTo>
                    <a:lnTo>
                      <a:pt x="247" y="686"/>
                    </a:lnTo>
                    <a:lnTo>
                      <a:pt x="256" y="696"/>
                    </a:lnTo>
                    <a:lnTo>
                      <a:pt x="266" y="705"/>
                    </a:lnTo>
                    <a:lnTo>
                      <a:pt x="277" y="713"/>
                    </a:lnTo>
                    <a:lnTo>
                      <a:pt x="290" y="720"/>
                    </a:lnTo>
                    <a:lnTo>
                      <a:pt x="302" y="726"/>
                    </a:lnTo>
                    <a:lnTo>
                      <a:pt x="315" y="731"/>
                    </a:lnTo>
                    <a:lnTo>
                      <a:pt x="329" y="734"/>
                    </a:lnTo>
                    <a:lnTo>
                      <a:pt x="343" y="736"/>
                    </a:lnTo>
                    <a:lnTo>
                      <a:pt x="357" y="737"/>
                    </a:lnTo>
                    <a:lnTo>
                      <a:pt x="372" y="736"/>
                    </a:lnTo>
                    <a:lnTo>
                      <a:pt x="387" y="734"/>
                    </a:lnTo>
                    <a:lnTo>
                      <a:pt x="401" y="731"/>
                    </a:lnTo>
                    <a:lnTo>
                      <a:pt x="414" y="726"/>
                    </a:lnTo>
                    <a:lnTo>
                      <a:pt x="426" y="720"/>
                    </a:lnTo>
                    <a:lnTo>
                      <a:pt x="438" y="713"/>
                    </a:lnTo>
                    <a:lnTo>
                      <a:pt x="448" y="705"/>
                    </a:lnTo>
                    <a:lnTo>
                      <a:pt x="459" y="696"/>
                    </a:lnTo>
                    <a:lnTo>
                      <a:pt x="468" y="686"/>
                    </a:lnTo>
                    <a:lnTo>
                      <a:pt x="476" y="675"/>
                    </a:lnTo>
                    <a:lnTo>
                      <a:pt x="484" y="662"/>
                    </a:lnTo>
                    <a:lnTo>
                      <a:pt x="490" y="650"/>
                    </a:lnTo>
                    <a:lnTo>
                      <a:pt x="495" y="637"/>
                    </a:lnTo>
                    <a:lnTo>
                      <a:pt x="498" y="623"/>
                    </a:lnTo>
                    <a:lnTo>
                      <a:pt x="500" y="609"/>
                    </a:lnTo>
                    <a:lnTo>
                      <a:pt x="501" y="595"/>
                    </a:lnTo>
                    <a:lnTo>
                      <a:pt x="502" y="584"/>
                    </a:lnTo>
                    <a:lnTo>
                      <a:pt x="504" y="574"/>
                    </a:lnTo>
                    <a:lnTo>
                      <a:pt x="506" y="563"/>
                    </a:lnTo>
                    <a:lnTo>
                      <a:pt x="510" y="553"/>
                    </a:lnTo>
                    <a:lnTo>
                      <a:pt x="514" y="544"/>
                    </a:lnTo>
                    <a:lnTo>
                      <a:pt x="519" y="535"/>
                    </a:lnTo>
                    <a:lnTo>
                      <a:pt x="526" y="527"/>
                    </a:lnTo>
                    <a:lnTo>
                      <a:pt x="532" y="519"/>
                    </a:lnTo>
                    <a:lnTo>
                      <a:pt x="540" y="512"/>
                    </a:lnTo>
                    <a:lnTo>
                      <a:pt x="548" y="506"/>
                    </a:lnTo>
                    <a:lnTo>
                      <a:pt x="557" y="500"/>
                    </a:lnTo>
                    <a:lnTo>
                      <a:pt x="566" y="496"/>
                    </a:lnTo>
                    <a:lnTo>
                      <a:pt x="577" y="492"/>
                    </a:lnTo>
                    <a:lnTo>
                      <a:pt x="587" y="489"/>
                    </a:lnTo>
                    <a:lnTo>
                      <a:pt x="598" y="488"/>
                    </a:lnTo>
                    <a:lnTo>
                      <a:pt x="609" y="487"/>
                    </a:lnTo>
                    <a:close/>
                    <a:moveTo>
                      <a:pt x="1314" y="953"/>
                    </a:moveTo>
                    <a:lnTo>
                      <a:pt x="1300" y="951"/>
                    </a:lnTo>
                    <a:lnTo>
                      <a:pt x="1285" y="950"/>
                    </a:lnTo>
                    <a:lnTo>
                      <a:pt x="1271" y="949"/>
                    </a:lnTo>
                    <a:lnTo>
                      <a:pt x="1256" y="947"/>
                    </a:lnTo>
                    <a:lnTo>
                      <a:pt x="1242" y="944"/>
                    </a:lnTo>
                    <a:lnTo>
                      <a:pt x="1227" y="941"/>
                    </a:lnTo>
                    <a:lnTo>
                      <a:pt x="1214" y="937"/>
                    </a:lnTo>
                    <a:lnTo>
                      <a:pt x="1201" y="933"/>
                    </a:lnTo>
                    <a:lnTo>
                      <a:pt x="1187" y="928"/>
                    </a:lnTo>
                    <a:lnTo>
                      <a:pt x="1174" y="923"/>
                    </a:lnTo>
                    <a:lnTo>
                      <a:pt x="1162" y="917"/>
                    </a:lnTo>
                    <a:lnTo>
                      <a:pt x="1149" y="910"/>
                    </a:lnTo>
                    <a:lnTo>
                      <a:pt x="1136" y="904"/>
                    </a:lnTo>
                    <a:lnTo>
                      <a:pt x="1124" y="897"/>
                    </a:lnTo>
                    <a:lnTo>
                      <a:pt x="1113" y="889"/>
                    </a:lnTo>
                    <a:lnTo>
                      <a:pt x="1102" y="881"/>
                    </a:lnTo>
                    <a:lnTo>
                      <a:pt x="1091" y="872"/>
                    </a:lnTo>
                    <a:lnTo>
                      <a:pt x="1080" y="863"/>
                    </a:lnTo>
                    <a:lnTo>
                      <a:pt x="1070" y="853"/>
                    </a:lnTo>
                    <a:lnTo>
                      <a:pt x="1060" y="843"/>
                    </a:lnTo>
                    <a:lnTo>
                      <a:pt x="1051" y="833"/>
                    </a:lnTo>
                    <a:lnTo>
                      <a:pt x="1041" y="823"/>
                    </a:lnTo>
                    <a:lnTo>
                      <a:pt x="1032" y="812"/>
                    </a:lnTo>
                    <a:lnTo>
                      <a:pt x="1024" y="801"/>
                    </a:lnTo>
                    <a:lnTo>
                      <a:pt x="1016" y="790"/>
                    </a:lnTo>
                    <a:lnTo>
                      <a:pt x="1009" y="778"/>
                    </a:lnTo>
                    <a:lnTo>
                      <a:pt x="1002" y="766"/>
                    </a:lnTo>
                    <a:lnTo>
                      <a:pt x="995" y="753"/>
                    </a:lnTo>
                    <a:lnTo>
                      <a:pt x="989" y="741"/>
                    </a:lnTo>
                    <a:lnTo>
                      <a:pt x="984" y="728"/>
                    </a:lnTo>
                    <a:lnTo>
                      <a:pt x="979" y="715"/>
                    </a:lnTo>
                    <a:lnTo>
                      <a:pt x="975" y="702"/>
                    </a:lnTo>
                    <a:lnTo>
                      <a:pt x="699" y="702"/>
                    </a:lnTo>
                    <a:lnTo>
                      <a:pt x="694" y="715"/>
                    </a:lnTo>
                    <a:lnTo>
                      <a:pt x="689" y="728"/>
                    </a:lnTo>
                    <a:lnTo>
                      <a:pt x="684" y="741"/>
                    </a:lnTo>
                    <a:lnTo>
                      <a:pt x="678" y="753"/>
                    </a:lnTo>
                    <a:lnTo>
                      <a:pt x="672" y="766"/>
                    </a:lnTo>
                    <a:lnTo>
                      <a:pt x="664" y="778"/>
                    </a:lnTo>
                    <a:lnTo>
                      <a:pt x="656" y="790"/>
                    </a:lnTo>
                    <a:lnTo>
                      <a:pt x="648" y="801"/>
                    </a:lnTo>
                    <a:lnTo>
                      <a:pt x="640" y="812"/>
                    </a:lnTo>
                    <a:lnTo>
                      <a:pt x="632" y="823"/>
                    </a:lnTo>
                    <a:lnTo>
                      <a:pt x="623" y="833"/>
                    </a:lnTo>
                    <a:lnTo>
                      <a:pt x="613" y="843"/>
                    </a:lnTo>
                    <a:lnTo>
                      <a:pt x="603" y="853"/>
                    </a:lnTo>
                    <a:lnTo>
                      <a:pt x="593" y="863"/>
                    </a:lnTo>
                    <a:lnTo>
                      <a:pt x="583" y="872"/>
                    </a:lnTo>
                    <a:lnTo>
                      <a:pt x="571" y="881"/>
                    </a:lnTo>
                    <a:lnTo>
                      <a:pt x="560" y="889"/>
                    </a:lnTo>
                    <a:lnTo>
                      <a:pt x="548" y="897"/>
                    </a:lnTo>
                    <a:lnTo>
                      <a:pt x="536" y="904"/>
                    </a:lnTo>
                    <a:lnTo>
                      <a:pt x="524" y="910"/>
                    </a:lnTo>
                    <a:lnTo>
                      <a:pt x="512" y="917"/>
                    </a:lnTo>
                    <a:lnTo>
                      <a:pt x="499" y="923"/>
                    </a:lnTo>
                    <a:lnTo>
                      <a:pt x="486" y="928"/>
                    </a:lnTo>
                    <a:lnTo>
                      <a:pt x="472" y="933"/>
                    </a:lnTo>
                    <a:lnTo>
                      <a:pt x="458" y="937"/>
                    </a:lnTo>
                    <a:lnTo>
                      <a:pt x="444" y="941"/>
                    </a:lnTo>
                    <a:lnTo>
                      <a:pt x="431" y="944"/>
                    </a:lnTo>
                    <a:lnTo>
                      <a:pt x="417" y="947"/>
                    </a:lnTo>
                    <a:lnTo>
                      <a:pt x="402" y="949"/>
                    </a:lnTo>
                    <a:lnTo>
                      <a:pt x="388" y="950"/>
                    </a:lnTo>
                    <a:lnTo>
                      <a:pt x="372" y="951"/>
                    </a:lnTo>
                    <a:lnTo>
                      <a:pt x="357" y="953"/>
                    </a:lnTo>
                    <a:lnTo>
                      <a:pt x="339" y="951"/>
                    </a:lnTo>
                    <a:lnTo>
                      <a:pt x="321" y="950"/>
                    </a:lnTo>
                    <a:lnTo>
                      <a:pt x="304" y="948"/>
                    </a:lnTo>
                    <a:lnTo>
                      <a:pt x="285" y="945"/>
                    </a:lnTo>
                    <a:lnTo>
                      <a:pt x="268" y="940"/>
                    </a:lnTo>
                    <a:lnTo>
                      <a:pt x="251" y="936"/>
                    </a:lnTo>
                    <a:lnTo>
                      <a:pt x="235" y="930"/>
                    </a:lnTo>
                    <a:lnTo>
                      <a:pt x="219" y="924"/>
                    </a:lnTo>
                    <a:lnTo>
                      <a:pt x="203" y="917"/>
                    </a:lnTo>
                    <a:lnTo>
                      <a:pt x="187" y="909"/>
                    </a:lnTo>
                    <a:lnTo>
                      <a:pt x="172" y="901"/>
                    </a:lnTo>
                    <a:lnTo>
                      <a:pt x="158" y="892"/>
                    </a:lnTo>
                    <a:lnTo>
                      <a:pt x="144" y="882"/>
                    </a:lnTo>
                    <a:lnTo>
                      <a:pt x="131" y="872"/>
                    </a:lnTo>
                    <a:lnTo>
                      <a:pt x="118" y="861"/>
                    </a:lnTo>
                    <a:lnTo>
                      <a:pt x="106" y="848"/>
                    </a:lnTo>
                    <a:lnTo>
                      <a:pt x="93" y="836"/>
                    </a:lnTo>
                    <a:lnTo>
                      <a:pt x="82" y="823"/>
                    </a:lnTo>
                    <a:lnTo>
                      <a:pt x="71" y="810"/>
                    </a:lnTo>
                    <a:lnTo>
                      <a:pt x="61" y="796"/>
                    </a:lnTo>
                    <a:lnTo>
                      <a:pt x="52" y="781"/>
                    </a:lnTo>
                    <a:lnTo>
                      <a:pt x="44" y="766"/>
                    </a:lnTo>
                    <a:lnTo>
                      <a:pt x="36" y="750"/>
                    </a:lnTo>
                    <a:lnTo>
                      <a:pt x="29" y="735"/>
                    </a:lnTo>
                    <a:lnTo>
                      <a:pt x="22" y="718"/>
                    </a:lnTo>
                    <a:lnTo>
                      <a:pt x="17" y="702"/>
                    </a:lnTo>
                    <a:lnTo>
                      <a:pt x="12" y="685"/>
                    </a:lnTo>
                    <a:lnTo>
                      <a:pt x="8" y="668"/>
                    </a:lnTo>
                    <a:lnTo>
                      <a:pt x="5" y="649"/>
                    </a:lnTo>
                    <a:lnTo>
                      <a:pt x="3" y="631"/>
                    </a:lnTo>
                    <a:lnTo>
                      <a:pt x="0" y="613"/>
                    </a:lnTo>
                    <a:lnTo>
                      <a:pt x="0" y="595"/>
                    </a:lnTo>
                    <a:lnTo>
                      <a:pt x="0" y="108"/>
                    </a:lnTo>
                    <a:lnTo>
                      <a:pt x="1" y="95"/>
                    </a:lnTo>
                    <a:lnTo>
                      <a:pt x="3" y="84"/>
                    </a:lnTo>
                    <a:lnTo>
                      <a:pt x="6" y="73"/>
                    </a:lnTo>
                    <a:lnTo>
                      <a:pt x="9" y="63"/>
                    </a:lnTo>
                    <a:lnTo>
                      <a:pt x="14" y="54"/>
                    </a:lnTo>
                    <a:lnTo>
                      <a:pt x="19" y="45"/>
                    </a:lnTo>
                    <a:lnTo>
                      <a:pt x="25" y="37"/>
                    </a:lnTo>
                    <a:lnTo>
                      <a:pt x="32" y="30"/>
                    </a:lnTo>
                    <a:lnTo>
                      <a:pt x="40" y="23"/>
                    </a:lnTo>
                    <a:lnTo>
                      <a:pt x="48" y="17"/>
                    </a:lnTo>
                    <a:lnTo>
                      <a:pt x="56" y="13"/>
                    </a:lnTo>
                    <a:lnTo>
                      <a:pt x="66" y="8"/>
                    </a:lnTo>
                    <a:lnTo>
                      <a:pt x="75" y="5"/>
                    </a:lnTo>
                    <a:lnTo>
                      <a:pt x="86" y="3"/>
                    </a:lnTo>
                    <a:lnTo>
                      <a:pt x="96" y="0"/>
                    </a:lnTo>
                    <a:lnTo>
                      <a:pt x="108" y="0"/>
                    </a:lnTo>
                    <a:lnTo>
                      <a:pt x="1566" y="0"/>
                    </a:lnTo>
                    <a:lnTo>
                      <a:pt x="1576" y="0"/>
                    </a:lnTo>
                    <a:lnTo>
                      <a:pt x="1587" y="3"/>
                    </a:lnTo>
                    <a:lnTo>
                      <a:pt x="1597" y="5"/>
                    </a:lnTo>
                    <a:lnTo>
                      <a:pt x="1607" y="8"/>
                    </a:lnTo>
                    <a:lnTo>
                      <a:pt x="1616" y="13"/>
                    </a:lnTo>
                    <a:lnTo>
                      <a:pt x="1626" y="17"/>
                    </a:lnTo>
                    <a:lnTo>
                      <a:pt x="1634" y="23"/>
                    </a:lnTo>
                    <a:lnTo>
                      <a:pt x="1641" y="30"/>
                    </a:lnTo>
                    <a:lnTo>
                      <a:pt x="1648" y="37"/>
                    </a:lnTo>
                    <a:lnTo>
                      <a:pt x="1654" y="45"/>
                    </a:lnTo>
                    <a:lnTo>
                      <a:pt x="1660" y="54"/>
                    </a:lnTo>
                    <a:lnTo>
                      <a:pt x="1664" y="63"/>
                    </a:lnTo>
                    <a:lnTo>
                      <a:pt x="1668" y="73"/>
                    </a:lnTo>
                    <a:lnTo>
                      <a:pt x="1670" y="84"/>
                    </a:lnTo>
                    <a:lnTo>
                      <a:pt x="1672" y="95"/>
                    </a:lnTo>
                    <a:lnTo>
                      <a:pt x="1672" y="108"/>
                    </a:lnTo>
                    <a:lnTo>
                      <a:pt x="1673" y="595"/>
                    </a:lnTo>
                    <a:lnTo>
                      <a:pt x="1672" y="613"/>
                    </a:lnTo>
                    <a:lnTo>
                      <a:pt x="1671" y="631"/>
                    </a:lnTo>
                    <a:lnTo>
                      <a:pt x="1669" y="649"/>
                    </a:lnTo>
                    <a:lnTo>
                      <a:pt x="1665" y="668"/>
                    </a:lnTo>
                    <a:lnTo>
                      <a:pt x="1662" y="685"/>
                    </a:lnTo>
                    <a:lnTo>
                      <a:pt x="1657" y="702"/>
                    </a:lnTo>
                    <a:lnTo>
                      <a:pt x="1651" y="718"/>
                    </a:lnTo>
                    <a:lnTo>
                      <a:pt x="1645" y="735"/>
                    </a:lnTo>
                    <a:lnTo>
                      <a:pt x="1638" y="750"/>
                    </a:lnTo>
                    <a:lnTo>
                      <a:pt x="1630" y="766"/>
                    </a:lnTo>
                    <a:lnTo>
                      <a:pt x="1621" y="781"/>
                    </a:lnTo>
                    <a:lnTo>
                      <a:pt x="1611" y="796"/>
                    </a:lnTo>
                    <a:lnTo>
                      <a:pt x="1601" y="810"/>
                    </a:lnTo>
                    <a:lnTo>
                      <a:pt x="1591" y="823"/>
                    </a:lnTo>
                    <a:lnTo>
                      <a:pt x="1580" y="836"/>
                    </a:lnTo>
                    <a:lnTo>
                      <a:pt x="1568" y="848"/>
                    </a:lnTo>
                    <a:lnTo>
                      <a:pt x="1556" y="861"/>
                    </a:lnTo>
                    <a:lnTo>
                      <a:pt x="1543" y="872"/>
                    </a:lnTo>
                    <a:lnTo>
                      <a:pt x="1529" y="882"/>
                    </a:lnTo>
                    <a:lnTo>
                      <a:pt x="1515" y="892"/>
                    </a:lnTo>
                    <a:lnTo>
                      <a:pt x="1500" y="901"/>
                    </a:lnTo>
                    <a:lnTo>
                      <a:pt x="1485" y="909"/>
                    </a:lnTo>
                    <a:lnTo>
                      <a:pt x="1470" y="917"/>
                    </a:lnTo>
                    <a:lnTo>
                      <a:pt x="1454" y="924"/>
                    </a:lnTo>
                    <a:lnTo>
                      <a:pt x="1438" y="930"/>
                    </a:lnTo>
                    <a:lnTo>
                      <a:pt x="1421" y="936"/>
                    </a:lnTo>
                    <a:lnTo>
                      <a:pt x="1404" y="940"/>
                    </a:lnTo>
                    <a:lnTo>
                      <a:pt x="1387" y="945"/>
                    </a:lnTo>
                    <a:lnTo>
                      <a:pt x="1369" y="948"/>
                    </a:lnTo>
                    <a:lnTo>
                      <a:pt x="1352" y="950"/>
                    </a:lnTo>
                    <a:lnTo>
                      <a:pt x="1333" y="951"/>
                    </a:lnTo>
                    <a:lnTo>
                      <a:pt x="1314" y="95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Freeform 196">
                <a:extLst>
                  <a:ext uri="{FF2B5EF4-FFF2-40B4-BE49-F238E27FC236}">
                    <a16:creationId xmlns:a16="http://schemas.microsoft.com/office/drawing/2014/main" id="{271B4DF6-DC95-46A7-98E9-4BC7889829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93458" y="1552496"/>
                <a:ext cx="80963" cy="46038"/>
              </a:xfrm>
              <a:custGeom>
                <a:avLst/>
                <a:gdLst>
                  <a:gd name="T0" fmla="*/ 1456 w 1673"/>
                  <a:gd name="T1" fmla="*/ 327 h 952"/>
                  <a:gd name="T2" fmla="*/ 1425 w 1673"/>
                  <a:gd name="T3" fmla="*/ 264 h 952"/>
                  <a:gd name="T4" fmla="*/ 1371 w 1673"/>
                  <a:gd name="T5" fmla="*/ 224 h 952"/>
                  <a:gd name="T6" fmla="*/ 1300 w 1673"/>
                  <a:gd name="T7" fmla="*/ 215 h 952"/>
                  <a:gd name="T8" fmla="*/ 1235 w 1673"/>
                  <a:gd name="T9" fmla="*/ 238 h 952"/>
                  <a:gd name="T10" fmla="*/ 1189 w 1673"/>
                  <a:gd name="T11" fmla="*/ 286 h 952"/>
                  <a:gd name="T12" fmla="*/ 1172 w 1673"/>
                  <a:gd name="T13" fmla="*/ 358 h 952"/>
                  <a:gd name="T14" fmla="*/ 1159 w 1673"/>
                  <a:gd name="T15" fmla="*/ 406 h 952"/>
                  <a:gd name="T16" fmla="*/ 1124 w 1673"/>
                  <a:gd name="T17" fmla="*/ 442 h 952"/>
                  <a:gd name="T18" fmla="*/ 1076 w 1673"/>
                  <a:gd name="T19" fmla="*/ 458 h 952"/>
                  <a:gd name="T20" fmla="*/ 577 w 1673"/>
                  <a:gd name="T21" fmla="*/ 454 h 952"/>
                  <a:gd name="T22" fmla="*/ 532 w 1673"/>
                  <a:gd name="T23" fmla="*/ 430 h 952"/>
                  <a:gd name="T24" fmla="*/ 506 w 1673"/>
                  <a:gd name="T25" fmla="*/ 388 h 952"/>
                  <a:gd name="T26" fmla="*/ 498 w 1673"/>
                  <a:gd name="T27" fmla="*/ 327 h 952"/>
                  <a:gd name="T28" fmla="*/ 468 w 1673"/>
                  <a:gd name="T29" fmla="*/ 264 h 952"/>
                  <a:gd name="T30" fmla="*/ 414 w 1673"/>
                  <a:gd name="T31" fmla="*/ 224 h 952"/>
                  <a:gd name="T32" fmla="*/ 343 w 1673"/>
                  <a:gd name="T33" fmla="*/ 215 h 952"/>
                  <a:gd name="T34" fmla="*/ 277 w 1673"/>
                  <a:gd name="T35" fmla="*/ 238 h 952"/>
                  <a:gd name="T36" fmla="*/ 232 w 1673"/>
                  <a:gd name="T37" fmla="*/ 286 h 952"/>
                  <a:gd name="T38" fmla="*/ 215 w 1673"/>
                  <a:gd name="T39" fmla="*/ 358 h 952"/>
                  <a:gd name="T40" fmla="*/ 86 w 1673"/>
                  <a:gd name="T41" fmla="*/ 950 h 952"/>
                  <a:gd name="T42" fmla="*/ 40 w 1673"/>
                  <a:gd name="T43" fmla="*/ 927 h 952"/>
                  <a:gd name="T44" fmla="*/ 9 w 1673"/>
                  <a:gd name="T45" fmla="*/ 885 h 952"/>
                  <a:gd name="T46" fmla="*/ 0 w 1673"/>
                  <a:gd name="T47" fmla="*/ 358 h 952"/>
                  <a:gd name="T48" fmla="*/ 12 w 1673"/>
                  <a:gd name="T49" fmla="*/ 268 h 952"/>
                  <a:gd name="T50" fmla="*/ 44 w 1673"/>
                  <a:gd name="T51" fmla="*/ 186 h 952"/>
                  <a:gd name="T52" fmla="*/ 93 w 1673"/>
                  <a:gd name="T53" fmla="*/ 116 h 952"/>
                  <a:gd name="T54" fmla="*/ 158 w 1673"/>
                  <a:gd name="T55" fmla="*/ 61 h 952"/>
                  <a:gd name="T56" fmla="*/ 235 w 1673"/>
                  <a:gd name="T57" fmla="*/ 21 h 952"/>
                  <a:gd name="T58" fmla="*/ 321 w 1673"/>
                  <a:gd name="T59" fmla="*/ 2 h 952"/>
                  <a:gd name="T60" fmla="*/ 402 w 1673"/>
                  <a:gd name="T61" fmla="*/ 2 h 952"/>
                  <a:gd name="T62" fmla="*/ 472 w 1673"/>
                  <a:gd name="T63" fmla="*/ 18 h 952"/>
                  <a:gd name="T64" fmla="*/ 536 w 1673"/>
                  <a:gd name="T65" fmla="*/ 47 h 952"/>
                  <a:gd name="T66" fmla="*/ 593 w 1673"/>
                  <a:gd name="T67" fmla="*/ 86 h 952"/>
                  <a:gd name="T68" fmla="*/ 640 w 1673"/>
                  <a:gd name="T69" fmla="*/ 137 h 952"/>
                  <a:gd name="T70" fmla="*/ 678 w 1673"/>
                  <a:gd name="T71" fmla="*/ 196 h 952"/>
                  <a:gd name="T72" fmla="*/ 975 w 1673"/>
                  <a:gd name="T73" fmla="*/ 251 h 952"/>
                  <a:gd name="T74" fmla="*/ 1002 w 1673"/>
                  <a:gd name="T75" fmla="*/ 184 h 952"/>
                  <a:gd name="T76" fmla="*/ 1041 w 1673"/>
                  <a:gd name="T77" fmla="*/ 125 h 952"/>
                  <a:gd name="T78" fmla="*/ 1091 w 1673"/>
                  <a:gd name="T79" fmla="*/ 77 h 952"/>
                  <a:gd name="T80" fmla="*/ 1149 w 1673"/>
                  <a:gd name="T81" fmla="*/ 40 h 952"/>
                  <a:gd name="T82" fmla="*/ 1214 w 1673"/>
                  <a:gd name="T83" fmla="*/ 13 h 952"/>
                  <a:gd name="T84" fmla="*/ 1285 w 1673"/>
                  <a:gd name="T85" fmla="*/ 1 h 952"/>
                  <a:gd name="T86" fmla="*/ 1369 w 1673"/>
                  <a:gd name="T87" fmla="*/ 4 h 952"/>
                  <a:gd name="T88" fmla="*/ 1454 w 1673"/>
                  <a:gd name="T89" fmla="*/ 27 h 952"/>
                  <a:gd name="T90" fmla="*/ 1529 w 1673"/>
                  <a:gd name="T91" fmla="*/ 70 h 952"/>
                  <a:gd name="T92" fmla="*/ 1591 w 1673"/>
                  <a:gd name="T93" fmla="*/ 128 h 952"/>
                  <a:gd name="T94" fmla="*/ 1637 w 1673"/>
                  <a:gd name="T95" fmla="*/ 201 h 952"/>
                  <a:gd name="T96" fmla="*/ 1665 w 1673"/>
                  <a:gd name="T97" fmla="*/ 285 h 952"/>
                  <a:gd name="T98" fmla="*/ 1673 w 1673"/>
                  <a:gd name="T99" fmla="*/ 844 h 952"/>
                  <a:gd name="T100" fmla="*/ 1660 w 1673"/>
                  <a:gd name="T101" fmla="*/ 894 h 952"/>
                  <a:gd name="T102" fmla="*/ 1626 w 1673"/>
                  <a:gd name="T103" fmla="*/ 933 h 952"/>
                  <a:gd name="T104" fmla="*/ 1576 w 1673"/>
                  <a:gd name="T105" fmla="*/ 951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73" h="952">
                    <a:moveTo>
                      <a:pt x="215" y="737"/>
                    </a:moveTo>
                    <a:lnTo>
                      <a:pt x="1459" y="737"/>
                    </a:lnTo>
                    <a:lnTo>
                      <a:pt x="1459" y="358"/>
                    </a:lnTo>
                    <a:lnTo>
                      <a:pt x="1458" y="342"/>
                    </a:lnTo>
                    <a:lnTo>
                      <a:pt x="1456" y="327"/>
                    </a:lnTo>
                    <a:lnTo>
                      <a:pt x="1452" y="312"/>
                    </a:lnTo>
                    <a:lnTo>
                      <a:pt x="1448" y="299"/>
                    </a:lnTo>
                    <a:lnTo>
                      <a:pt x="1442" y="286"/>
                    </a:lnTo>
                    <a:lnTo>
                      <a:pt x="1434" y="275"/>
                    </a:lnTo>
                    <a:lnTo>
                      <a:pt x="1425" y="264"/>
                    </a:lnTo>
                    <a:lnTo>
                      <a:pt x="1416" y="254"/>
                    </a:lnTo>
                    <a:lnTo>
                      <a:pt x="1406" y="245"/>
                    </a:lnTo>
                    <a:lnTo>
                      <a:pt x="1395" y="238"/>
                    </a:lnTo>
                    <a:lnTo>
                      <a:pt x="1383" y="231"/>
                    </a:lnTo>
                    <a:lnTo>
                      <a:pt x="1371" y="224"/>
                    </a:lnTo>
                    <a:lnTo>
                      <a:pt x="1358" y="220"/>
                    </a:lnTo>
                    <a:lnTo>
                      <a:pt x="1344" y="217"/>
                    </a:lnTo>
                    <a:lnTo>
                      <a:pt x="1329" y="215"/>
                    </a:lnTo>
                    <a:lnTo>
                      <a:pt x="1314" y="214"/>
                    </a:lnTo>
                    <a:lnTo>
                      <a:pt x="1300" y="215"/>
                    </a:lnTo>
                    <a:lnTo>
                      <a:pt x="1286" y="217"/>
                    </a:lnTo>
                    <a:lnTo>
                      <a:pt x="1273" y="220"/>
                    </a:lnTo>
                    <a:lnTo>
                      <a:pt x="1260" y="224"/>
                    </a:lnTo>
                    <a:lnTo>
                      <a:pt x="1247" y="231"/>
                    </a:lnTo>
                    <a:lnTo>
                      <a:pt x="1235" y="238"/>
                    </a:lnTo>
                    <a:lnTo>
                      <a:pt x="1224" y="246"/>
                    </a:lnTo>
                    <a:lnTo>
                      <a:pt x="1214" y="254"/>
                    </a:lnTo>
                    <a:lnTo>
                      <a:pt x="1205" y="264"/>
                    </a:lnTo>
                    <a:lnTo>
                      <a:pt x="1197" y="275"/>
                    </a:lnTo>
                    <a:lnTo>
                      <a:pt x="1189" y="286"/>
                    </a:lnTo>
                    <a:lnTo>
                      <a:pt x="1183" y="299"/>
                    </a:lnTo>
                    <a:lnTo>
                      <a:pt x="1179" y="312"/>
                    </a:lnTo>
                    <a:lnTo>
                      <a:pt x="1175" y="327"/>
                    </a:lnTo>
                    <a:lnTo>
                      <a:pt x="1173" y="342"/>
                    </a:lnTo>
                    <a:lnTo>
                      <a:pt x="1172" y="358"/>
                    </a:lnTo>
                    <a:lnTo>
                      <a:pt x="1172" y="368"/>
                    </a:lnTo>
                    <a:lnTo>
                      <a:pt x="1170" y="378"/>
                    </a:lnTo>
                    <a:lnTo>
                      <a:pt x="1167" y="388"/>
                    </a:lnTo>
                    <a:lnTo>
                      <a:pt x="1164" y="397"/>
                    </a:lnTo>
                    <a:lnTo>
                      <a:pt x="1159" y="406"/>
                    </a:lnTo>
                    <a:lnTo>
                      <a:pt x="1154" y="414"/>
                    </a:lnTo>
                    <a:lnTo>
                      <a:pt x="1148" y="423"/>
                    </a:lnTo>
                    <a:lnTo>
                      <a:pt x="1140" y="430"/>
                    </a:lnTo>
                    <a:lnTo>
                      <a:pt x="1133" y="436"/>
                    </a:lnTo>
                    <a:lnTo>
                      <a:pt x="1124" y="442"/>
                    </a:lnTo>
                    <a:lnTo>
                      <a:pt x="1116" y="447"/>
                    </a:lnTo>
                    <a:lnTo>
                      <a:pt x="1106" y="451"/>
                    </a:lnTo>
                    <a:lnTo>
                      <a:pt x="1097" y="454"/>
                    </a:lnTo>
                    <a:lnTo>
                      <a:pt x="1087" y="456"/>
                    </a:lnTo>
                    <a:lnTo>
                      <a:pt x="1076" y="458"/>
                    </a:lnTo>
                    <a:lnTo>
                      <a:pt x="1065" y="458"/>
                    </a:lnTo>
                    <a:lnTo>
                      <a:pt x="609" y="458"/>
                    </a:lnTo>
                    <a:lnTo>
                      <a:pt x="598" y="458"/>
                    </a:lnTo>
                    <a:lnTo>
                      <a:pt x="587" y="456"/>
                    </a:lnTo>
                    <a:lnTo>
                      <a:pt x="577" y="454"/>
                    </a:lnTo>
                    <a:lnTo>
                      <a:pt x="566" y="451"/>
                    </a:lnTo>
                    <a:lnTo>
                      <a:pt x="557" y="447"/>
                    </a:lnTo>
                    <a:lnTo>
                      <a:pt x="548" y="442"/>
                    </a:lnTo>
                    <a:lnTo>
                      <a:pt x="540" y="436"/>
                    </a:lnTo>
                    <a:lnTo>
                      <a:pt x="532" y="430"/>
                    </a:lnTo>
                    <a:lnTo>
                      <a:pt x="526" y="423"/>
                    </a:lnTo>
                    <a:lnTo>
                      <a:pt x="519" y="414"/>
                    </a:lnTo>
                    <a:lnTo>
                      <a:pt x="514" y="406"/>
                    </a:lnTo>
                    <a:lnTo>
                      <a:pt x="510" y="397"/>
                    </a:lnTo>
                    <a:lnTo>
                      <a:pt x="506" y="388"/>
                    </a:lnTo>
                    <a:lnTo>
                      <a:pt x="504" y="378"/>
                    </a:lnTo>
                    <a:lnTo>
                      <a:pt x="502" y="368"/>
                    </a:lnTo>
                    <a:lnTo>
                      <a:pt x="501" y="358"/>
                    </a:lnTo>
                    <a:lnTo>
                      <a:pt x="500" y="342"/>
                    </a:lnTo>
                    <a:lnTo>
                      <a:pt x="498" y="327"/>
                    </a:lnTo>
                    <a:lnTo>
                      <a:pt x="495" y="312"/>
                    </a:lnTo>
                    <a:lnTo>
                      <a:pt x="490" y="299"/>
                    </a:lnTo>
                    <a:lnTo>
                      <a:pt x="484" y="286"/>
                    </a:lnTo>
                    <a:lnTo>
                      <a:pt x="476" y="275"/>
                    </a:lnTo>
                    <a:lnTo>
                      <a:pt x="468" y="264"/>
                    </a:lnTo>
                    <a:lnTo>
                      <a:pt x="459" y="254"/>
                    </a:lnTo>
                    <a:lnTo>
                      <a:pt x="448" y="245"/>
                    </a:lnTo>
                    <a:lnTo>
                      <a:pt x="438" y="238"/>
                    </a:lnTo>
                    <a:lnTo>
                      <a:pt x="426" y="231"/>
                    </a:lnTo>
                    <a:lnTo>
                      <a:pt x="414" y="224"/>
                    </a:lnTo>
                    <a:lnTo>
                      <a:pt x="401" y="220"/>
                    </a:lnTo>
                    <a:lnTo>
                      <a:pt x="387" y="217"/>
                    </a:lnTo>
                    <a:lnTo>
                      <a:pt x="372" y="215"/>
                    </a:lnTo>
                    <a:lnTo>
                      <a:pt x="357" y="214"/>
                    </a:lnTo>
                    <a:lnTo>
                      <a:pt x="343" y="215"/>
                    </a:lnTo>
                    <a:lnTo>
                      <a:pt x="329" y="217"/>
                    </a:lnTo>
                    <a:lnTo>
                      <a:pt x="315" y="220"/>
                    </a:lnTo>
                    <a:lnTo>
                      <a:pt x="302" y="224"/>
                    </a:lnTo>
                    <a:lnTo>
                      <a:pt x="290" y="231"/>
                    </a:lnTo>
                    <a:lnTo>
                      <a:pt x="277" y="238"/>
                    </a:lnTo>
                    <a:lnTo>
                      <a:pt x="266" y="246"/>
                    </a:lnTo>
                    <a:lnTo>
                      <a:pt x="256" y="254"/>
                    </a:lnTo>
                    <a:lnTo>
                      <a:pt x="247" y="264"/>
                    </a:lnTo>
                    <a:lnTo>
                      <a:pt x="239" y="275"/>
                    </a:lnTo>
                    <a:lnTo>
                      <a:pt x="232" y="286"/>
                    </a:lnTo>
                    <a:lnTo>
                      <a:pt x="226" y="299"/>
                    </a:lnTo>
                    <a:lnTo>
                      <a:pt x="221" y="312"/>
                    </a:lnTo>
                    <a:lnTo>
                      <a:pt x="217" y="327"/>
                    </a:lnTo>
                    <a:lnTo>
                      <a:pt x="215" y="342"/>
                    </a:lnTo>
                    <a:lnTo>
                      <a:pt x="215" y="358"/>
                    </a:lnTo>
                    <a:lnTo>
                      <a:pt x="215" y="737"/>
                    </a:lnTo>
                    <a:close/>
                    <a:moveTo>
                      <a:pt x="1566" y="952"/>
                    </a:moveTo>
                    <a:lnTo>
                      <a:pt x="108" y="952"/>
                    </a:lnTo>
                    <a:lnTo>
                      <a:pt x="96" y="951"/>
                    </a:lnTo>
                    <a:lnTo>
                      <a:pt x="86" y="950"/>
                    </a:lnTo>
                    <a:lnTo>
                      <a:pt x="75" y="947"/>
                    </a:lnTo>
                    <a:lnTo>
                      <a:pt x="66" y="943"/>
                    </a:lnTo>
                    <a:lnTo>
                      <a:pt x="56" y="939"/>
                    </a:lnTo>
                    <a:lnTo>
                      <a:pt x="48" y="933"/>
                    </a:lnTo>
                    <a:lnTo>
                      <a:pt x="40" y="927"/>
                    </a:lnTo>
                    <a:lnTo>
                      <a:pt x="32" y="920"/>
                    </a:lnTo>
                    <a:lnTo>
                      <a:pt x="25" y="912"/>
                    </a:lnTo>
                    <a:lnTo>
                      <a:pt x="19" y="904"/>
                    </a:lnTo>
                    <a:lnTo>
                      <a:pt x="14" y="894"/>
                    </a:lnTo>
                    <a:lnTo>
                      <a:pt x="9" y="885"/>
                    </a:lnTo>
                    <a:lnTo>
                      <a:pt x="6" y="875"/>
                    </a:lnTo>
                    <a:lnTo>
                      <a:pt x="3" y="865"/>
                    </a:lnTo>
                    <a:lnTo>
                      <a:pt x="1" y="855"/>
                    </a:lnTo>
                    <a:lnTo>
                      <a:pt x="0" y="844"/>
                    </a:lnTo>
                    <a:lnTo>
                      <a:pt x="0" y="358"/>
                    </a:lnTo>
                    <a:lnTo>
                      <a:pt x="0" y="339"/>
                    </a:lnTo>
                    <a:lnTo>
                      <a:pt x="3" y="320"/>
                    </a:lnTo>
                    <a:lnTo>
                      <a:pt x="5" y="302"/>
                    </a:lnTo>
                    <a:lnTo>
                      <a:pt x="8" y="285"/>
                    </a:lnTo>
                    <a:lnTo>
                      <a:pt x="12" y="268"/>
                    </a:lnTo>
                    <a:lnTo>
                      <a:pt x="17" y="251"/>
                    </a:lnTo>
                    <a:lnTo>
                      <a:pt x="22" y="234"/>
                    </a:lnTo>
                    <a:lnTo>
                      <a:pt x="29" y="217"/>
                    </a:lnTo>
                    <a:lnTo>
                      <a:pt x="36" y="201"/>
                    </a:lnTo>
                    <a:lnTo>
                      <a:pt x="44" y="186"/>
                    </a:lnTo>
                    <a:lnTo>
                      <a:pt x="52" y="171"/>
                    </a:lnTo>
                    <a:lnTo>
                      <a:pt x="61" y="157"/>
                    </a:lnTo>
                    <a:lnTo>
                      <a:pt x="71" y="143"/>
                    </a:lnTo>
                    <a:lnTo>
                      <a:pt x="82" y="128"/>
                    </a:lnTo>
                    <a:lnTo>
                      <a:pt x="93" y="116"/>
                    </a:lnTo>
                    <a:lnTo>
                      <a:pt x="106" y="104"/>
                    </a:lnTo>
                    <a:lnTo>
                      <a:pt x="118" y="92"/>
                    </a:lnTo>
                    <a:lnTo>
                      <a:pt x="131" y="81"/>
                    </a:lnTo>
                    <a:lnTo>
                      <a:pt x="144" y="70"/>
                    </a:lnTo>
                    <a:lnTo>
                      <a:pt x="158" y="61"/>
                    </a:lnTo>
                    <a:lnTo>
                      <a:pt x="172" y="51"/>
                    </a:lnTo>
                    <a:lnTo>
                      <a:pt x="187" y="43"/>
                    </a:lnTo>
                    <a:lnTo>
                      <a:pt x="203" y="34"/>
                    </a:lnTo>
                    <a:lnTo>
                      <a:pt x="219" y="27"/>
                    </a:lnTo>
                    <a:lnTo>
                      <a:pt x="235" y="21"/>
                    </a:lnTo>
                    <a:lnTo>
                      <a:pt x="251" y="15"/>
                    </a:lnTo>
                    <a:lnTo>
                      <a:pt x="268" y="11"/>
                    </a:lnTo>
                    <a:lnTo>
                      <a:pt x="285" y="7"/>
                    </a:lnTo>
                    <a:lnTo>
                      <a:pt x="304" y="4"/>
                    </a:lnTo>
                    <a:lnTo>
                      <a:pt x="321" y="2"/>
                    </a:lnTo>
                    <a:lnTo>
                      <a:pt x="339" y="0"/>
                    </a:lnTo>
                    <a:lnTo>
                      <a:pt x="357" y="0"/>
                    </a:lnTo>
                    <a:lnTo>
                      <a:pt x="372" y="0"/>
                    </a:lnTo>
                    <a:lnTo>
                      <a:pt x="388" y="1"/>
                    </a:lnTo>
                    <a:lnTo>
                      <a:pt x="402" y="2"/>
                    </a:lnTo>
                    <a:lnTo>
                      <a:pt x="417" y="4"/>
                    </a:lnTo>
                    <a:lnTo>
                      <a:pt x="431" y="7"/>
                    </a:lnTo>
                    <a:lnTo>
                      <a:pt x="444" y="10"/>
                    </a:lnTo>
                    <a:lnTo>
                      <a:pt x="458" y="13"/>
                    </a:lnTo>
                    <a:lnTo>
                      <a:pt x="472" y="18"/>
                    </a:lnTo>
                    <a:lnTo>
                      <a:pt x="486" y="22"/>
                    </a:lnTo>
                    <a:lnTo>
                      <a:pt x="499" y="27"/>
                    </a:lnTo>
                    <a:lnTo>
                      <a:pt x="512" y="33"/>
                    </a:lnTo>
                    <a:lnTo>
                      <a:pt x="524" y="40"/>
                    </a:lnTo>
                    <a:lnTo>
                      <a:pt x="536" y="47"/>
                    </a:lnTo>
                    <a:lnTo>
                      <a:pt x="548" y="54"/>
                    </a:lnTo>
                    <a:lnTo>
                      <a:pt x="560" y="61"/>
                    </a:lnTo>
                    <a:lnTo>
                      <a:pt x="571" y="69"/>
                    </a:lnTo>
                    <a:lnTo>
                      <a:pt x="583" y="77"/>
                    </a:lnTo>
                    <a:lnTo>
                      <a:pt x="593" y="86"/>
                    </a:lnTo>
                    <a:lnTo>
                      <a:pt x="603" y="95"/>
                    </a:lnTo>
                    <a:lnTo>
                      <a:pt x="613" y="105"/>
                    </a:lnTo>
                    <a:lnTo>
                      <a:pt x="623" y="115"/>
                    </a:lnTo>
                    <a:lnTo>
                      <a:pt x="632" y="125"/>
                    </a:lnTo>
                    <a:lnTo>
                      <a:pt x="640" y="137"/>
                    </a:lnTo>
                    <a:lnTo>
                      <a:pt x="648" y="148"/>
                    </a:lnTo>
                    <a:lnTo>
                      <a:pt x="656" y="160"/>
                    </a:lnTo>
                    <a:lnTo>
                      <a:pt x="664" y="172"/>
                    </a:lnTo>
                    <a:lnTo>
                      <a:pt x="672" y="184"/>
                    </a:lnTo>
                    <a:lnTo>
                      <a:pt x="678" y="196"/>
                    </a:lnTo>
                    <a:lnTo>
                      <a:pt x="684" y="209"/>
                    </a:lnTo>
                    <a:lnTo>
                      <a:pt x="689" y="222"/>
                    </a:lnTo>
                    <a:lnTo>
                      <a:pt x="694" y="237"/>
                    </a:lnTo>
                    <a:lnTo>
                      <a:pt x="699" y="251"/>
                    </a:lnTo>
                    <a:lnTo>
                      <a:pt x="975" y="251"/>
                    </a:lnTo>
                    <a:lnTo>
                      <a:pt x="979" y="237"/>
                    </a:lnTo>
                    <a:lnTo>
                      <a:pt x="984" y="222"/>
                    </a:lnTo>
                    <a:lnTo>
                      <a:pt x="989" y="209"/>
                    </a:lnTo>
                    <a:lnTo>
                      <a:pt x="995" y="196"/>
                    </a:lnTo>
                    <a:lnTo>
                      <a:pt x="1002" y="184"/>
                    </a:lnTo>
                    <a:lnTo>
                      <a:pt x="1009" y="172"/>
                    </a:lnTo>
                    <a:lnTo>
                      <a:pt x="1016" y="160"/>
                    </a:lnTo>
                    <a:lnTo>
                      <a:pt x="1024" y="148"/>
                    </a:lnTo>
                    <a:lnTo>
                      <a:pt x="1032" y="137"/>
                    </a:lnTo>
                    <a:lnTo>
                      <a:pt x="1041" y="125"/>
                    </a:lnTo>
                    <a:lnTo>
                      <a:pt x="1051" y="115"/>
                    </a:lnTo>
                    <a:lnTo>
                      <a:pt x="1060" y="105"/>
                    </a:lnTo>
                    <a:lnTo>
                      <a:pt x="1070" y="95"/>
                    </a:lnTo>
                    <a:lnTo>
                      <a:pt x="1080" y="86"/>
                    </a:lnTo>
                    <a:lnTo>
                      <a:pt x="1091" y="77"/>
                    </a:lnTo>
                    <a:lnTo>
                      <a:pt x="1102" y="69"/>
                    </a:lnTo>
                    <a:lnTo>
                      <a:pt x="1113" y="61"/>
                    </a:lnTo>
                    <a:lnTo>
                      <a:pt x="1124" y="54"/>
                    </a:lnTo>
                    <a:lnTo>
                      <a:pt x="1136" y="47"/>
                    </a:lnTo>
                    <a:lnTo>
                      <a:pt x="1149" y="40"/>
                    </a:lnTo>
                    <a:lnTo>
                      <a:pt x="1162" y="33"/>
                    </a:lnTo>
                    <a:lnTo>
                      <a:pt x="1174" y="27"/>
                    </a:lnTo>
                    <a:lnTo>
                      <a:pt x="1187" y="22"/>
                    </a:lnTo>
                    <a:lnTo>
                      <a:pt x="1201" y="18"/>
                    </a:lnTo>
                    <a:lnTo>
                      <a:pt x="1214" y="13"/>
                    </a:lnTo>
                    <a:lnTo>
                      <a:pt x="1227" y="10"/>
                    </a:lnTo>
                    <a:lnTo>
                      <a:pt x="1242" y="7"/>
                    </a:lnTo>
                    <a:lnTo>
                      <a:pt x="1256" y="4"/>
                    </a:lnTo>
                    <a:lnTo>
                      <a:pt x="1271" y="2"/>
                    </a:lnTo>
                    <a:lnTo>
                      <a:pt x="1285" y="1"/>
                    </a:lnTo>
                    <a:lnTo>
                      <a:pt x="1300" y="0"/>
                    </a:lnTo>
                    <a:lnTo>
                      <a:pt x="1314" y="0"/>
                    </a:lnTo>
                    <a:lnTo>
                      <a:pt x="1333" y="0"/>
                    </a:lnTo>
                    <a:lnTo>
                      <a:pt x="1352" y="2"/>
                    </a:lnTo>
                    <a:lnTo>
                      <a:pt x="1369" y="4"/>
                    </a:lnTo>
                    <a:lnTo>
                      <a:pt x="1387" y="7"/>
                    </a:lnTo>
                    <a:lnTo>
                      <a:pt x="1404" y="11"/>
                    </a:lnTo>
                    <a:lnTo>
                      <a:pt x="1421" y="15"/>
                    </a:lnTo>
                    <a:lnTo>
                      <a:pt x="1438" y="21"/>
                    </a:lnTo>
                    <a:lnTo>
                      <a:pt x="1454" y="27"/>
                    </a:lnTo>
                    <a:lnTo>
                      <a:pt x="1470" y="34"/>
                    </a:lnTo>
                    <a:lnTo>
                      <a:pt x="1485" y="43"/>
                    </a:lnTo>
                    <a:lnTo>
                      <a:pt x="1500" y="51"/>
                    </a:lnTo>
                    <a:lnTo>
                      <a:pt x="1514" y="61"/>
                    </a:lnTo>
                    <a:lnTo>
                      <a:pt x="1529" y="70"/>
                    </a:lnTo>
                    <a:lnTo>
                      <a:pt x="1543" y="81"/>
                    </a:lnTo>
                    <a:lnTo>
                      <a:pt x="1556" y="92"/>
                    </a:lnTo>
                    <a:lnTo>
                      <a:pt x="1568" y="104"/>
                    </a:lnTo>
                    <a:lnTo>
                      <a:pt x="1579" y="116"/>
                    </a:lnTo>
                    <a:lnTo>
                      <a:pt x="1591" y="128"/>
                    </a:lnTo>
                    <a:lnTo>
                      <a:pt x="1601" y="143"/>
                    </a:lnTo>
                    <a:lnTo>
                      <a:pt x="1611" y="157"/>
                    </a:lnTo>
                    <a:lnTo>
                      <a:pt x="1621" y="171"/>
                    </a:lnTo>
                    <a:lnTo>
                      <a:pt x="1630" y="186"/>
                    </a:lnTo>
                    <a:lnTo>
                      <a:pt x="1637" y="201"/>
                    </a:lnTo>
                    <a:lnTo>
                      <a:pt x="1645" y="217"/>
                    </a:lnTo>
                    <a:lnTo>
                      <a:pt x="1651" y="234"/>
                    </a:lnTo>
                    <a:lnTo>
                      <a:pt x="1657" y="251"/>
                    </a:lnTo>
                    <a:lnTo>
                      <a:pt x="1661" y="268"/>
                    </a:lnTo>
                    <a:lnTo>
                      <a:pt x="1665" y="285"/>
                    </a:lnTo>
                    <a:lnTo>
                      <a:pt x="1668" y="302"/>
                    </a:lnTo>
                    <a:lnTo>
                      <a:pt x="1671" y="320"/>
                    </a:lnTo>
                    <a:lnTo>
                      <a:pt x="1672" y="339"/>
                    </a:lnTo>
                    <a:lnTo>
                      <a:pt x="1672" y="358"/>
                    </a:lnTo>
                    <a:lnTo>
                      <a:pt x="1673" y="844"/>
                    </a:lnTo>
                    <a:lnTo>
                      <a:pt x="1672" y="855"/>
                    </a:lnTo>
                    <a:lnTo>
                      <a:pt x="1670" y="865"/>
                    </a:lnTo>
                    <a:lnTo>
                      <a:pt x="1668" y="875"/>
                    </a:lnTo>
                    <a:lnTo>
                      <a:pt x="1664" y="885"/>
                    </a:lnTo>
                    <a:lnTo>
                      <a:pt x="1660" y="894"/>
                    </a:lnTo>
                    <a:lnTo>
                      <a:pt x="1654" y="904"/>
                    </a:lnTo>
                    <a:lnTo>
                      <a:pt x="1648" y="912"/>
                    </a:lnTo>
                    <a:lnTo>
                      <a:pt x="1642" y="920"/>
                    </a:lnTo>
                    <a:lnTo>
                      <a:pt x="1634" y="927"/>
                    </a:lnTo>
                    <a:lnTo>
                      <a:pt x="1626" y="933"/>
                    </a:lnTo>
                    <a:lnTo>
                      <a:pt x="1616" y="939"/>
                    </a:lnTo>
                    <a:lnTo>
                      <a:pt x="1607" y="943"/>
                    </a:lnTo>
                    <a:lnTo>
                      <a:pt x="1597" y="947"/>
                    </a:lnTo>
                    <a:lnTo>
                      <a:pt x="1587" y="950"/>
                    </a:lnTo>
                    <a:lnTo>
                      <a:pt x="1576" y="951"/>
                    </a:lnTo>
                    <a:lnTo>
                      <a:pt x="1566" y="952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Freeform 197">
                <a:extLst>
                  <a:ext uri="{FF2B5EF4-FFF2-40B4-BE49-F238E27FC236}">
                    <a16:creationId xmlns:a16="http://schemas.microsoft.com/office/drawing/2014/main" id="{3F806E54-7C97-4004-A075-D1B395DC14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49033" y="1552496"/>
                <a:ext cx="79375" cy="46038"/>
              </a:xfrm>
              <a:custGeom>
                <a:avLst/>
                <a:gdLst>
                  <a:gd name="T0" fmla="*/ 1456 w 1672"/>
                  <a:gd name="T1" fmla="*/ 327 h 952"/>
                  <a:gd name="T2" fmla="*/ 1425 w 1672"/>
                  <a:gd name="T3" fmla="*/ 264 h 952"/>
                  <a:gd name="T4" fmla="*/ 1371 w 1672"/>
                  <a:gd name="T5" fmla="*/ 224 h 952"/>
                  <a:gd name="T6" fmla="*/ 1300 w 1672"/>
                  <a:gd name="T7" fmla="*/ 215 h 952"/>
                  <a:gd name="T8" fmla="*/ 1235 w 1672"/>
                  <a:gd name="T9" fmla="*/ 238 h 952"/>
                  <a:gd name="T10" fmla="*/ 1189 w 1672"/>
                  <a:gd name="T11" fmla="*/ 286 h 952"/>
                  <a:gd name="T12" fmla="*/ 1172 w 1672"/>
                  <a:gd name="T13" fmla="*/ 358 h 952"/>
                  <a:gd name="T14" fmla="*/ 1158 w 1672"/>
                  <a:gd name="T15" fmla="*/ 406 h 952"/>
                  <a:gd name="T16" fmla="*/ 1124 w 1672"/>
                  <a:gd name="T17" fmla="*/ 442 h 952"/>
                  <a:gd name="T18" fmla="*/ 1076 w 1672"/>
                  <a:gd name="T19" fmla="*/ 458 h 952"/>
                  <a:gd name="T20" fmla="*/ 576 w 1672"/>
                  <a:gd name="T21" fmla="*/ 454 h 952"/>
                  <a:gd name="T22" fmla="*/ 533 w 1672"/>
                  <a:gd name="T23" fmla="*/ 430 h 952"/>
                  <a:gd name="T24" fmla="*/ 507 w 1672"/>
                  <a:gd name="T25" fmla="*/ 388 h 952"/>
                  <a:gd name="T26" fmla="*/ 498 w 1672"/>
                  <a:gd name="T27" fmla="*/ 327 h 952"/>
                  <a:gd name="T28" fmla="*/ 468 w 1672"/>
                  <a:gd name="T29" fmla="*/ 264 h 952"/>
                  <a:gd name="T30" fmla="*/ 413 w 1672"/>
                  <a:gd name="T31" fmla="*/ 224 h 952"/>
                  <a:gd name="T32" fmla="*/ 343 w 1672"/>
                  <a:gd name="T33" fmla="*/ 215 h 952"/>
                  <a:gd name="T34" fmla="*/ 277 w 1672"/>
                  <a:gd name="T35" fmla="*/ 238 h 952"/>
                  <a:gd name="T36" fmla="*/ 231 w 1672"/>
                  <a:gd name="T37" fmla="*/ 286 h 952"/>
                  <a:gd name="T38" fmla="*/ 213 w 1672"/>
                  <a:gd name="T39" fmla="*/ 358 h 952"/>
                  <a:gd name="T40" fmla="*/ 85 w 1672"/>
                  <a:gd name="T41" fmla="*/ 950 h 952"/>
                  <a:gd name="T42" fmla="*/ 39 w 1672"/>
                  <a:gd name="T43" fmla="*/ 927 h 952"/>
                  <a:gd name="T44" fmla="*/ 8 w 1672"/>
                  <a:gd name="T45" fmla="*/ 885 h 952"/>
                  <a:gd name="T46" fmla="*/ 0 w 1672"/>
                  <a:gd name="T47" fmla="*/ 358 h 952"/>
                  <a:gd name="T48" fmla="*/ 11 w 1672"/>
                  <a:gd name="T49" fmla="*/ 268 h 952"/>
                  <a:gd name="T50" fmla="*/ 44 w 1672"/>
                  <a:gd name="T51" fmla="*/ 186 h 952"/>
                  <a:gd name="T52" fmla="*/ 93 w 1672"/>
                  <a:gd name="T53" fmla="*/ 116 h 952"/>
                  <a:gd name="T54" fmla="*/ 158 w 1672"/>
                  <a:gd name="T55" fmla="*/ 61 h 952"/>
                  <a:gd name="T56" fmla="*/ 235 w 1672"/>
                  <a:gd name="T57" fmla="*/ 21 h 952"/>
                  <a:gd name="T58" fmla="*/ 321 w 1672"/>
                  <a:gd name="T59" fmla="*/ 2 h 952"/>
                  <a:gd name="T60" fmla="*/ 401 w 1672"/>
                  <a:gd name="T61" fmla="*/ 2 h 952"/>
                  <a:gd name="T62" fmla="*/ 471 w 1672"/>
                  <a:gd name="T63" fmla="*/ 18 h 952"/>
                  <a:gd name="T64" fmla="*/ 536 w 1672"/>
                  <a:gd name="T65" fmla="*/ 47 h 952"/>
                  <a:gd name="T66" fmla="*/ 592 w 1672"/>
                  <a:gd name="T67" fmla="*/ 86 h 952"/>
                  <a:gd name="T68" fmla="*/ 640 w 1672"/>
                  <a:gd name="T69" fmla="*/ 137 h 952"/>
                  <a:gd name="T70" fmla="*/ 677 w 1672"/>
                  <a:gd name="T71" fmla="*/ 196 h 952"/>
                  <a:gd name="T72" fmla="*/ 973 w 1672"/>
                  <a:gd name="T73" fmla="*/ 251 h 952"/>
                  <a:gd name="T74" fmla="*/ 1002 w 1672"/>
                  <a:gd name="T75" fmla="*/ 184 h 952"/>
                  <a:gd name="T76" fmla="*/ 1041 w 1672"/>
                  <a:gd name="T77" fmla="*/ 125 h 952"/>
                  <a:gd name="T78" fmla="*/ 1091 w 1672"/>
                  <a:gd name="T79" fmla="*/ 77 h 952"/>
                  <a:gd name="T80" fmla="*/ 1149 w 1672"/>
                  <a:gd name="T81" fmla="*/ 40 h 952"/>
                  <a:gd name="T82" fmla="*/ 1214 w 1672"/>
                  <a:gd name="T83" fmla="*/ 13 h 952"/>
                  <a:gd name="T84" fmla="*/ 1286 w 1672"/>
                  <a:gd name="T85" fmla="*/ 1 h 952"/>
                  <a:gd name="T86" fmla="*/ 1370 w 1672"/>
                  <a:gd name="T87" fmla="*/ 4 h 952"/>
                  <a:gd name="T88" fmla="*/ 1453 w 1672"/>
                  <a:gd name="T89" fmla="*/ 27 h 952"/>
                  <a:gd name="T90" fmla="*/ 1528 w 1672"/>
                  <a:gd name="T91" fmla="*/ 70 h 952"/>
                  <a:gd name="T92" fmla="*/ 1590 w 1672"/>
                  <a:gd name="T93" fmla="*/ 128 h 952"/>
                  <a:gd name="T94" fmla="*/ 1636 w 1672"/>
                  <a:gd name="T95" fmla="*/ 201 h 952"/>
                  <a:gd name="T96" fmla="*/ 1665 w 1672"/>
                  <a:gd name="T97" fmla="*/ 285 h 952"/>
                  <a:gd name="T98" fmla="*/ 1672 w 1672"/>
                  <a:gd name="T99" fmla="*/ 844 h 952"/>
                  <a:gd name="T100" fmla="*/ 1660 w 1672"/>
                  <a:gd name="T101" fmla="*/ 894 h 952"/>
                  <a:gd name="T102" fmla="*/ 1625 w 1672"/>
                  <a:gd name="T103" fmla="*/ 933 h 952"/>
                  <a:gd name="T104" fmla="*/ 1576 w 1672"/>
                  <a:gd name="T105" fmla="*/ 951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72" h="952">
                    <a:moveTo>
                      <a:pt x="213" y="737"/>
                    </a:moveTo>
                    <a:lnTo>
                      <a:pt x="1459" y="737"/>
                    </a:lnTo>
                    <a:lnTo>
                      <a:pt x="1459" y="358"/>
                    </a:lnTo>
                    <a:lnTo>
                      <a:pt x="1458" y="342"/>
                    </a:lnTo>
                    <a:lnTo>
                      <a:pt x="1456" y="327"/>
                    </a:lnTo>
                    <a:lnTo>
                      <a:pt x="1451" y="312"/>
                    </a:lnTo>
                    <a:lnTo>
                      <a:pt x="1446" y="299"/>
                    </a:lnTo>
                    <a:lnTo>
                      <a:pt x="1441" y="286"/>
                    </a:lnTo>
                    <a:lnTo>
                      <a:pt x="1433" y="275"/>
                    </a:lnTo>
                    <a:lnTo>
                      <a:pt x="1425" y="264"/>
                    </a:lnTo>
                    <a:lnTo>
                      <a:pt x="1416" y="254"/>
                    </a:lnTo>
                    <a:lnTo>
                      <a:pt x="1406" y="245"/>
                    </a:lnTo>
                    <a:lnTo>
                      <a:pt x="1395" y="238"/>
                    </a:lnTo>
                    <a:lnTo>
                      <a:pt x="1383" y="231"/>
                    </a:lnTo>
                    <a:lnTo>
                      <a:pt x="1371" y="224"/>
                    </a:lnTo>
                    <a:lnTo>
                      <a:pt x="1357" y="220"/>
                    </a:lnTo>
                    <a:lnTo>
                      <a:pt x="1343" y="217"/>
                    </a:lnTo>
                    <a:lnTo>
                      <a:pt x="1329" y="215"/>
                    </a:lnTo>
                    <a:lnTo>
                      <a:pt x="1315" y="214"/>
                    </a:lnTo>
                    <a:lnTo>
                      <a:pt x="1300" y="215"/>
                    </a:lnTo>
                    <a:lnTo>
                      <a:pt x="1286" y="217"/>
                    </a:lnTo>
                    <a:lnTo>
                      <a:pt x="1273" y="220"/>
                    </a:lnTo>
                    <a:lnTo>
                      <a:pt x="1259" y="224"/>
                    </a:lnTo>
                    <a:lnTo>
                      <a:pt x="1246" y="231"/>
                    </a:lnTo>
                    <a:lnTo>
                      <a:pt x="1235" y="238"/>
                    </a:lnTo>
                    <a:lnTo>
                      <a:pt x="1224" y="246"/>
                    </a:lnTo>
                    <a:lnTo>
                      <a:pt x="1214" y="254"/>
                    </a:lnTo>
                    <a:lnTo>
                      <a:pt x="1205" y="264"/>
                    </a:lnTo>
                    <a:lnTo>
                      <a:pt x="1196" y="275"/>
                    </a:lnTo>
                    <a:lnTo>
                      <a:pt x="1189" y="286"/>
                    </a:lnTo>
                    <a:lnTo>
                      <a:pt x="1183" y="299"/>
                    </a:lnTo>
                    <a:lnTo>
                      <a:pt x="1179" y="312"/>
                    </a:lnTo>
                    <a:lnTo>
                      <a:pt x="1175" y="327"/>
                    </a:lnTo>
                    <a:lnTo>
                      <a:pt x="1173" y="342"/>
                    </a:lnTo>
                    <a:lnTo>
                      <a:pt x="1172" y="358"/>
                    </a:lnTo>
                    <a:lnTo>
                      <a:pt x="1171" y="368"/>
                    </a:lnTo>
                    <a:lnTo>
                      <a:pt x="1170" y="378"/>
                    </a:lnTo>
                    <a:lnTo>
                      <a:pt x="1166" y="388"/>
                    </a:lnTo>
                    <a:lnTo>
                      <a:pt x="1163" y="397"/>
                    </a:lnTo>
                    <a:lnTo>
                      <a:pt x="1158" y="406"/>
                    </a:lnTo>
                    <a:lnTo>
                      <a:pt x="1153" y="414"/>
                    </a:lnTo>
                    <a:lnTo>
                      <a:pt x="1147" y="423"/>
                    </a:lnTo>
                    <a:lnTo>
                      <a:pt x="1140" y="430"/>
                    </a:lnTo>
                    <a:lnTo>
                      <a:pt x="1132" y="436"/>
                    </a:lnTo>
                    <a:lnTo>
                      <a:pt x="1124" y="442"/>
                    </a:lnTo>
                    <a:lnTo>
                      <a:pt x="1115" y="447"/>
                    </a:lnTo>
                    <a:lnTo>
                      <a:pt x="1106" y="451"/>
                    </a:lnTo>
                    <a:lnTo>
                      <a:pt x="1097" y="454"/>
                    </a:lnTo>
                    <a:lnTo>
                      <a:pt x="1087" y="456"/>
                    </a:lnTo>
                    <a:lnTo>
                      <a:pt x="1076" y="458"/>
                    </a:lnTo>
                    <a:lnTo>
                      <a:pt x="1064" y="458"/>
                    </a:lnTo>
                    <a:lnTo>
                      <a:pt x="609" y="458"/>
                    </a:lnTo>
                    <a:lnTo>
                      <a:pt x="597" y="458"/>
                    </a:lnTo>
                    <a:lnTo>
                      <a:pt x="586" y="456"/>
                    </a:lnTo>
                    <a:lnTo>
                      <a:pt x="576" y="454"/>
                    </a:lnTo>
                    <a:lnTo>
                      <a:pt x="566" y="451"/>
                    </a:lnTo>
                    <a:lnTo>
                      <a:pt x="557" y="447"/>
                    </a:lnTo>
                    <a:lnTo>
                      <a:pt x="548" y="442"/>
                    </a:lnTo>
                    <a:lnTo>
                      <a:pt x="540" y="436"/>
                    </a:lnTo>
                    <a:lnTo>
                      <a:pt x="533" y="430"/>
                    </a:lnTo>
                    <a:lnTo>
                      <a:pt x="526" y="423"/>
                    </a:lnTo>
                    <a:lnTo>
                      <a:pt x="520" y="414"/>
                    </a:lnTo>
                    <a:lnTo>
                      <a:pt x="514" y="406"/>
                    </a:lnTo>
                    <a:lnTo>
                      <a:pt x="510" y="397"/>
                    </a:lnTo>
                    <a:lnTo>
                      <a:pt x="507" y="388"/>
                    </a:lnTo>
                    <a:lnTo>
                      <a:pt x="504" y="378"/>
                    </a:lnTo>
                    <a:lnTo>
                      <a:pt x="501" y="368"/>
                    </a:lnTo>
                    <a:lnTo>
                      <a:pt x="501" y="358"/>
                    </a:lnTo>
                    <a:lnTo>
                      <a:pt x="500" y="342"/>
                    </a:lnTo>
                    <a:lnTo>
                      <a:pt x="498" y="327"/>
                    </a:lnTo>
                    <a:lnTo>
                      <a:pt x="494" y="312"/>
                    </a:lnTo>
                    <a:lnTo>
                      <a:pt x="489" y="299"/>
                    </a:lnTo>
                    <a:lnTo>
                      <a:pt x="483" y="286"/>
                    </a:lnTo>
                    <a:lnTo>
                      <a:pt x="476" y="275"/>
                    </a:lnTo>
                    <a:lnTo>
                      <a:pt x="468" y="264"/>
                    </a:lnTo>
                    <a:lnTo>
                      <a:pt x="459" y="254"/>
                    </a:lnTo>
                    <a:lnTo>
                      <a:pt x="449" y="245"/>
                    </a:lnTo>
                    <a:lnTo>
                      <a:pt x="438" y="238"/>
                    </a:lnTo>
                    <a:lnTo>
                      <a:pt x="426" y="231"/>
                    </a:lnTo>
                    <a:lnTo>
                      <a:pt x="413" y="224"/>
                    </a:lnTo>
                    <a:lnTo>
                      <a:pt x="399" y="220"/>
                    </a:lnTo>
                    <a:lnTo>
                      <a:pt x="386" y="217"/>
                    </a:lnTo>
                    <a:lnTo>
                      <a:pt x="372" y="215"/>
                    </a:lnTo>
                    <a:lnTo>
                      <a:pt x="357" y="214"/>
                    </a:lnTo>
                    <a:lnTo>
                      <a:pt x="343" y="215"/>
                    </a:lnTo>
                    <a:lnTo>
                      <a:pt x="329" y="217"/>
                    </a:lnTo>
                    <a:lnTo>
                      <a:pt x="315" y="220"/>
                    </a:lnTo>
                    <a:lnTo>
                      <a:pt x="301" y="224"/>
                    </a:lnTo>
                    <a:lnTo>
                      <a:pt x="289" y="231"/>
                    </a:lnTo>
                    <a:lnTo>
                      <a:pt x="277" y="238"/>
                    </a:lnTo>
                    <a:lnTo>
                      <a:pt x="266" y="246"/>
                    </a:lnTo>
                    <a:lnTo>
                      <a:pt x="256" y="254"/>
                    </a:lnTo>
                    <a:lnTo>
                      <a:pt x="247" y="264"/>
                    </a:lnTo>
                    <a:lnTo>
                      <a:pt x="239" y="275"/>
                    </a:lnTo>
                    <a:lnTo>
                      <a:pt x="231" y="286"/>
                    </a:lnTo>
                    <a:lnTo>
                      <a:pt x="226" y="299"/>
                    </a:lnTo>
                    <a:lnTo>
                      <a:pt x="221" y="312"/>
                    </a:lnTo>
                    <a:lnTo>
                      <a:pt x="216" y="327"/>
                    </a:lnTo>
                    <a:lnTo>
                      <a:pt x="214" y="342"/>
                    </a:lnTo>
                    <a:lnTo>
                      <a:pt x="213" y="358"/>
                    </a:lnTo>
                    <a:lnTo>
                      <a:pt x="213" y="737"/>
                    </a:lnTo>
                    <a:close/>
                    <a:moveTo>
                      <a:pt x="1565" y="952"/>
                    </a:moveTo>
                    <a:lnTo>
                      <a:pt x="107" y="952"/>
                    </a:lnTo>
                    <a:lnTo>
                      <a:pt x="96" y="951"/>
                    </a:lnTo>
                    <a:lnTo>
                      <a:pt x="85" y="950"/>
                    </a:lnTo>
                    <a:lnTo>
                      <a:pt x="75" y="947"/>
                    </a:lnTo>
                    <a:lnTo>
                      <a:pt x="65" y="943"/>
                    </a:lnTo>
                    <a:lnTo>
                      <a:pt x="56" y="939"/>
                    </a:lnTo>
                    <a:lnTo>
                      <a:pt x="47" y="933"/>
                    </a:lnTo>
                    <a:lnTo>
                      <a:pt x="39" y="927"/>
                    </a:lnTo>
                    <a:lnTo>
                      <a:pt x="32" y="920"/>
                    </a:lnTo>
                    <a:lnTo>
                      <a:pt x="24" y="912"/>
                    </a:lnTo>
                    <a:lnTo>
                      <a:pt x="18" y="904"/>
                    </a:lnTo>
                    <a:lnTo>
                      <a:pt x="12" y="894"/>
                    </a:lnTo>
                    <a:lnTo>
                      <a:pt x="8" y="885"/>
                    </a:lnTo>
                    <a:lnTo>
                      <a:pt x="5" y="875"/>
                    </a:lnTo>
                    <a:lnTo>
                      <a:pt x="2" y="865"/>
                    </a:lnTo>
                    <a:lnTo>
                      <a:pt x="0" y="855"/>
                    </a:lnTo>
                    <a:lnTo>
                      <a:pt x="0" y="844"/>
                    </a:lnTo>
                    <a:lnTo>
                      <a:pt x="0" y="358"/>
                    </a:lnTo>
                    <a:lnTo>
                      <a:pt x="0" y="339"/>
                    </a:lnTo>
                    <a:lnTo>
                      <a:pt x="2" y="320"/>
                    </a:lnTo>
                    <a:lnTo>
                      <a:pt x="4" y="302"/>
                    </a:lnTo>
                    <a:lnTo>
                      <a:pt x="7" y="285"/>
                    </a:lnTo>
                    <a:lnTo>
                      <a:pt x="11" y="268"/>
                    </a:lnTo>
                    <a:lnTo>
                      <a:pt x="16" y="251"/>
                    </a:lnTo>
                    <a:lnTo>
                      <a:pt x="21" y="234"/>
                    </a:lnTo>
                    <a:lnTo>
                      <a:pt x="29" y="217"/>
                    </a:lnTo>
                    <a:lnTo>
                      <a:pt x="36" y="201"/>
                    </a:lnTo>
                    <a:lnTo>
                      <a:pt x="44" y="186"/>
                    </a:lnTo>
                    <a:lnTo>
                      <a:pt x="52" y="171"/>
                    </a:lnTo>
                    <a:lnTo>
                      <a:pt x="61" y="157"/>
                    </a:lnTo>
                    <a:lnTo>
                      <a:pt x="71" y="143"/>
                    </a:lnTo>
                    <a:lnTo>
                      <a:pt x="82" y="128"/>
                    </a:lnTo>
                    <a:lnTo>
                      <a:pt x="93" y="116"/>
                    </a:lnTo>
                    <a:lnTo>
                      <a:pt x="104" y="104"/>
                    </a:lnTo>
                    <a:lnTo>
                      <a:pt x="117" y="92"/>
                    </a:lnTo>
                    <a:lnTo>
                      <a:pt x="131" y="81"/>
                    </a:lnTo>
                    <a:lnTo>
                      <a:pt x="144" y="70"/>
                    </a:lnTo>
                    <a:lnTo>
                      <a:pt x="158" y="61"/>
                    </a:lnTo>
                    <a:lnTo>
                      <a:pt x="172" y="51"/>
                    </a:lnTo>
                    <a:lnTo>
                      <a:pt x="187" y="43"/>
                    </a:lnTo>
                    <a:lnTo>
                      <a:pt x="202" y="34"/>
                    </a:lnTo>
                    <a:lnTo>
                      <a:pt x="219" y="27"/>
                    </a:lnTo>
                    <a:lnTo>
                      <a:pt x="235" y="21"/>
                    </a:lnTo>
                    <a:lnTo>
                      <a:pt x="251" y="15"/>
                    </a:lnTo>
                    <a:lnTo>
                      <a:pt x="268" y="11"/>
                    </a:lnTo>
                    <a:lnTo>
                      <a:pt x="285" y="7"/>
                    </a:lnTo>
                    <a:lnTo>
                      <a:pt x="302" y="4"/>
                    </a:lnTo>
                    <a:lnTo>
                      <a:pt x="321" y="2"/>
                    </a:lnTo>
                    <a:lnTo>
                      <a:pt x="339" y="0"/>
                    </a:lnTo>
                    <a:lnTo>
                      <a:pt x="357" y="0"/>
                    </a:lnTo>
                    <a:lnTo>
                      <a:pt x="372" y="0"/>
                    </a:lnTo>
                    <a:lnTo>
                      <a:pt x="386" y="1"/>
                    </a:lnTo>
                    <a:lnTo>
                      <a:pt x="401" y="2"/>
                    </a:lnTo>
                    <a:lnTo>
                      <a:pt x="416" y="4"/>
                    </a:lnTo>
                    <a:lnTo>
                      <a:pt x="430" y="7"/>
                    </a:lnTo>
                    <a:lnTo>
                      <a:pt x="444" y="10"/>
                    </a:lnTo>
                    <a:lnTo>
                      <a:pt x="458" y="13"/>
                    </a:lnTo>
                    <a:lnTo>
                      <a:pt x="471" y="18"/>
                    </a:lnTo>
                    <a:lnTo>
                      <a:pt x="485" y="22"/>
                    </a:lnTo>
                    <a:lnTo>
                      <a:pt x="498" y="27"/>
                    </a:lnTo>
                    <a:lnTo>
                      <a:pt x="511" y="33"/>
                    </a:lnTo>
                    <a:lnTo>
                      <a:pt x="524" y="40"/>
                    </a:lnTo>
                    <a:lnTo>
                      <a:pt x="536" y="47"/>
                    </a:lnTo>
                    <a:lnTo>
                      <a:pt x="548" y="54"/>
                    </a:lnTo>
                    <a:lnTo>
                      <a:pt x="559" y="61"/>
                    </a:lnTo>
                    <a:lnTo>
                      <a:pt x="571" y="69"/>
                    </a:lnTo>
                    <a:lnTo>
                      <a:pt x="581" y="77"/>
                    </a:lnTo>
                    <a:lnTo>
                      <a:pt x="592" y="86"/>
                    </a:lnTo>
                    <a:lnTo>
                      <a:pt x="603" y="95"/>
                    </a:lnTo>
                    <a:lnTo>
                      <a:pt x="613" y="105"/>
                    </a:lnTo>
                    <a:lnTo>
                      <a:pt x="622" y="115"/>
                    </a:lnTo>
                    <a:lnTo>
                      <a:pt x="632" y="125"/>
                    </a:lnTo>
                    <a:lnTo>
                      <a:pt x="640" y="137"/>
                    </a:lnTo>
                    <a:lnTo>
                      <a:pt x="648" y="148"/>
                    </a:lnTo>
                    <a:lnTo>
                      <a:pt x="656" y="160"/>
                    </a:lnTo>
                    <a:lnTo>
                      <a:pt x="664" y="172"/>
                    </a:lnTo>
                    <a:lnTo>
                      <a:pt x="671" y="184"/>
                    </a:lnTo>
                    <a:lnTo>
                      <a:pt x="677" y="196"/>
                    </a:lnTo>
                    <a:lnTo>
                      <a:pt x="683" y="209"/>
                    </a:lnTo>
                    <a:lnTo>
                      <a:pt x="688" y="222"/>
                    </a:lnTo>
                    <a:lnTo>
                      <a:pt x="694" y="237"/>
                    </a:lnTo>
                    <a:lnTo>
                      <a:pt x="699" y="251"/>
                    </a:lnTo>
                    <a:lnTo>
                      <a:pt x="973" y="251"/>
                    </a:lnTo>
                    <a:lnTo>
                      <a:pt x="978" y="237"/>
                    </a:lnTo>
                    <a:lnTo>
                      <a:pt x="984" y="222"/>
                    </a:lnTo>
                    <a:lnTo>
                      <a:pt x="989" y="209"/>
                    </a:lnTo>
                    <a:lnTo>
                      <a:pt x="995" y="196"/>
                    </a:lnTo>
                    <a:lnTo>
                      <a:pt x="1002" y="184"/>
                    </a:lnTo>
                    <a:lnTo>
                      <a:pt x="1009" y="172"/>
                    </a:lnTo>
                    <a:lnTo>
                      <a:pt x="1016" y="160"/>
                    </a:lnTo>
                    <a:lnTo>
                      <a:pt x="1024" y="148"/>
                    </a:lnTo>
                    <a:lnTo>
                      <a:pt x="1032" y="137"/>
                    </a:lnTo>
                    <a:lnTo>
                      <a:pt x="1041" y="125"/>
                    </a:lnTo>
                    <a:lnTo>
                      <a:pt x="1050" y="115"/>
                    </a:lnTo>
                    <a:lnTo>
                      <a:pt x="1059" y="105"/>
                    </a:lnTo>
                    <a:lnTo>
                      <a:pt x="1069" y="95"/>
                    </a:lnTo>
                    <a:lnTo>
                      <a:pt x="1080" y="86"/>
                    </a:lnTo>
                    <a:lnTo>
                      <a:pt x="1091" y="77"/>
                    </a:lnTo>
                    <a:lnTo>
                      <a:pt x="1102" y="69"/>
                    </a:lnTo>
                    <a:lnTo>
                      <a:pt x="1113" y="61"/>
                    </a:lnTo>
                    <a:lnTo>
                      <a:pt x="1124" y="54"/>
                    </a:lnTo>
                    <a:lnTo>
                      <a:pt x="1136" y="47"/>
                    </a:lnTo>
                    <a:lnTo>
                      <a:pt x="1149" y="40"/>
                    </a:lnTo>
                    <a:lnTo>
                      <a:pt x="1161" y="33"/>
                    </a:lnTo>
                    <a:lnTo>
                      <a:pt x="1175" y="27"/>
                    </a:lnTo>
                    <a:lnTo>
                      <a:pt x="1188" y="22"/>
                    </a:lnTo>
                    <a:lnTo>
                      <a:pt x="1201" y="18"/>
                    </a:lnTo>
                    <a:lnTo>
                      <a:pt x="1214" y="13"/>
                    </a:lnTo>
                    <a:lnTo>
                      <a:pt x="1228" y="10"/>
                    </a:lnTo>
                    <a:lnTo>
                      <a:pt x="1242" y="7"/>
                    </a:lnTo>
                    <a:lnTo>
                      <a:pt x="1256" y="4"/>
                    </a:lnTo>
                    <a:lnTo>
                      <a:pt x="1271" y="2"/>
                    </a:lnTo>
                    <a:lnTo>
                      <a:pt x="1286" y="1"/>
                    </a:lnTo>
                    <a:lnTo>
                      <a:pt x="1300" y="0"/>
                    </a:lnTo>
                    <a:lnTo>
                      <a:pt x="1315" y="0"/>
                    </a:lnTo>
                    <a:lnTo>
                      <a:pt x="1333" y="0"/>
                    </a:lnTo>
                    <a:lnTo>
                      <a:pt x="1351" y="2"/>
                    </a:lnTo>
                    <a:lnTo>
                      <a:pt x="1370" y="4"/>
                    </a:lnTo>
                    <a:lnTo>
                      <a:pt x="1387" y="7"/>
                    </a:lnTo>
                    <a:lnTo>
                      <a:pt x="1404" y="11"/>
                    </a:lnTo>
                    <a:lnTo>
                      <a:pt x="1421" y="15"/>
                    </a:lnTo>
                    <a:lnTo>
                      <a:pt x="1437" y="21"/>
                    </a:lnTo>
                    <a:lnTo>
                      <a:pt x="1453" y="27"/>
                    </a:lnTo>
                    <a:lnTo>
                      <a:pt x="1470" y="34"/>
                    </a:lnTo>
                    <a:lnTo>
                      <a:pt x="1485" y="43"/>
                    </a:lnTo>
                    <a:lnTo>
                      <a:pt x="1500" y="51"/>
                    </a:lnTo>
                    <a:lnTo>
                      <a:pt x="1514" y="61"/>
                    </a:lnTo>
                    <a:lnTo>
                      <a:pt x="1528" y="70"/>
                    </a:lnTo>
                    <a:lnTo>
                      <a:pt x="1542" y="81"/>
                    </a:lnTo>
                    <a:lnTo>
                      <a:pt x="1555" y="92"/>
                    </a:lnTo>
                    <a:lnTo>
                      <a:pt x="1568" y="104"/>
                    </a:lnTo>
                    <a:lnTo>
                      <a:pt x="1579" y="116"/>
                    </a:lnTo>
                    <a:lnTo>
                      <a:pt x="1590" y="128"/>
                    </a:lnTo>
                    <a:lnTo>
                      <a:pt x="1601" y="143"/>
                    </a:lnTo>
                    <a:lnTo>
                      <a:pt x="1611" y="157"/>
                    </a:lnTo>
                    <a:lnTo>
                      <a:pt x="1620" y="171"/>
                    </a:lnTo>
                    <a:lnTo>
                      <a:pt x="1629" y="186"/>
                    </a:lnTo>
                    <a:lnTo>
                      <a:pt x="1636" y="201"/>
                    </a:lnTo>
                    <a:lnTo>
                      <a:pt x="1643" y="217"/>
                    </a:lnTo>
                    <a:lnTo>
                      <a:pt x="1651" y="234"/>
                    </a:lnTo>
                    <a:lnTo>
                      <a:pt x="1656" y="251"/>
                    </a:lnTo>
                    <a:lnTo>
                      <a:pt x="1661" y="268"/>
                    </a:lnTo>
                    <a:lnTo>
                      <a:pt x="1665" y="285"/>
                    </a:lnTo>
                    <a:lnTo>
                      <a:pt x="1668" y="302"/>
                    </a:lnTo>
                    <a:lnTo>
                      <a:pt x="1670" y="320"/>
                    </a:lnTo>
                    <a:lnTo>
                      <a:pt x="1672" y="339"/>
                    </a:lnTo>
                    <a:lnTo>
                      <a:pt x="1672" y="358"/>
                    </a:lnTo>
                    <a:lnTo>
                      <a:pt x="1672" y="844"/>
                    </a:lnTo>
                    <a:lnTo>
                      <a:pt x="1672" y="855"/>
                    </a:lnTo>
                    <a:lnTo>
                      <a:pt x="1670" y="865"/>
                    </a:lnTo>
                    <a:lnTo>
                      <a:pt x="1667" y="875"/>
                    </a:lnTo>
                    <a:lnTo>
                      <a:pt x="1664" y="885"/>
                    </a:lnTo>
                    <a:lnTo>
                      <a:pt x="1660" y="894"/>
                    </a:lnTo>
                    <a:lnTo>
                      <a:pt x="1654" y="904"/>
                    </a:lnTo>
                    <a:lnTo>
                      <a:pt x="1648" y="912"/>
                    </a:lnTo>
                    <a:lnTo>
                      <a:pt x="1640" y="920"/>
                    </a:lnTo>
                    <a:lnTo>
                      <a:pt x="1633" y="927"/>
                    </a:lnTo>
                    <a:lnTo>
                      <a:pt x="1625" y="933"/>
                    </a:lnTo>
                    <a:lnTo>
                      <a:pt x="1616" y="939"/>
                    </a:lnTo>
                    <a:lnTo>
                      <a:pt x="1607" y="943"/>
                    </a:lnTo>
                    <a:lnTo>
                      <a:pt x="1597" y="947"/>
                    </a:lnTo>
                    <a:lnTo>
                      <a:pt x="1587" y="950"/>
                    </a:lnTo>
                    <a:lnTo>
                      <a:pt x="1576" y="951"/>
                    </a:lnTo>
                    <a:lnTo>
                      <a:pt x="1565" y="952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Freeform 198">
                <a:extLst>
                  <a:ext uri="{FF2B5EF4-FFF2-40B4-BE49-F238E27FC236}">
                    <a16:creationId xmlns:a16="http://schemas.microsoft.com/office/drawing/2014/main" id="{B39CDA01-FBBB-47C1-8CE3-DF293B5A6F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3021" y="1552496"/>
                <a:ext cx="80963" cy="46038"/>
              </a:xfrm>
              <a:custGeom>
                <a:avLst/>
                <a:gdLst>
                  <a:gd name="T0" fmla="*/ 1455 w 1672"/>
                  <a:gd name="T1" fmla="*/ 327 h 952"/>
                  <a:gd name="T2" fmla="*/ 1425 w 1672"/>
                  <a:gd name="T3" fmla="*/ 264 h 952"/>
                  <a:gd name="T4" fmla="*/ 1370 w 1672"/>
                  <a:gd name="T5" fmla="*/ 224 h 952"/>
                  <a:gd name="T6" fmla="*/ 1301 w 1672"/>
                  <a:gd name="T7" fmla="*/ 215 h 952"/>
                  <a:gd name="T8" fmla="*/ 1235 w 1672"/>
                  <a:gd name="T9" fmla="*/ 238 h 952"/>
                  <a:gd name="T10" fmla="*/ 1188 w 1672"/>
                  <a:gd name="T11" fmla="*/ 286 h 952"/>
                  <a:gd name="T12" fmla="*/ 1171 w 1672"/>
                  <a:gd name="T13" fmla="*/ 358 h 952"/>
                  <a:gd name="T14" fmla="*/ 1158 w 1672"/>
                  <a:gd name="T15" fmla="*/ 406 h 952"/>
                  <a:gd name="T16" fmla="*/ 1124 w 1672"/>
                  <a:gd name="T17" fmla="*/ 442 h 952"/>
                  <a:gd name="T18" fmla="*/ 1075 w 1672"/>
                  <a:gd name="T19" fmla="*/ 458 h 952"/>
                  <a:gd name="T20" fmla="*/ 576 w 1672"/>
                  <a:gd name="T21" fmla="*/ 454 h 952"/>
                  <a:gd name="T22" fmla="*/ 532 w 1672"/>
                  <a:gd name="T23" fmla="*/ 430 h 952"/>
                  <a:gd name="T24" fmla="*/ 505 w 1672"/>
                  <a:gd name="T25" fmla="*/ 388 h 952"/>
                  <a:gd name="T26" fmla="*/ 498 w 1672"/>
                  <a:gd name="T27" fmla="*/ 327 h 952"/>
                  <a:gd name="T28" fmla="*/ 468 w 1672"/>
                  <a:gd name="T29" fmla="*/ 264 h 952"/>
                  <a:gd name="T30" fmla="*/ 412 w 1672"/>
                  <a:gd name="T31" fmla="*/ 224 h 952"/>
                  <a:gd name="T32" fmla="*/ 343 w 1672"/>
                  <a:gd name="T33" fmla="*/ 215 h 952"/>
                  <a:gd name="T34" fmla="*/ 277 w 1672"/>
                  <a:gd name="T35" fmla="*/ 238 h 952"/>
                  <a:gd name="T36" fmla="*/ 230 w 1672"/>
                  <a:gd name="T37" fmla="*/ 286 h 952"/>
                  <a:gd name="T38" fmla="*/ 213 w 1672"/>
                  <a:gd name="T39" fmla="*/ 358 h 952"/>
                  <a:gd name="T40" fmla="*/ 85 w 1672"/>
                  <a:gd name="T41" fmla="*/ 950 h 952"/>
                  <a:gd name="T42" fmla="*/ 38 w 1672"/>
                  <a:gd name="T43" fmla="*/ 927 h 952"/>
                  <a:gd name="T44" fmla="*/ 8 w 1672"/>
                  <a:gd name="T45" fmla="*/ 885 h 952"/>
                  <a:gd name="T46" fmla="*/ 0 w 1672"/>
                  <a:gd name="T47" fmla="*/ 358 h 952"/>
                  <a:gd name="T48" fmla="*/ 11 w 1672"/>
                  <a:gd name="T49" fmla="*/ 268 h 952"/>
                  <a:gd name="T50" fmla="*/ 42 w 1672"/>
                  <a:gd name="T51" fmla="*/ 186 h 952"/>
                  <a:gd name="T52" fmla="*/ 93 w 1672"/>
                  <a:gd name="T53" fmla="*/ 116 h 952"/>
                  <a:gd name="T54" fmla="*/ 157 w 1672"/>
                  <a:gd name="T55" fmla="*/ 61 h 952"/>
                  <a:gd name="T56" fmla="*/ 234 w 1672"/>
                  <a:gd name="T57" fmla="*/ 21 h 952"/>
                  <a:gd name="T58" fmla="*/ 320 w 1672"/>
                  <a:gd name="T59" fmla="*/ 2 h 952"/>
                  <a:gd name="T60" fmla="*/ 401 w 1672"/>
                  <a:gd name="T61" fmla="*/ 2 h 952"/>
                  <a:gd name="T62" fmla="*/ 471 w 1672"/>
                  <a:gd name="T63" fmla="*/ 18 h 952"/>
                  <a:gd name="T64" fmla="*/ 536 w 1672"/>
                  <a:gd name="T65" fmla="*/ 47 h 952"/>
                  <a:gd name="T66" fmla="*/ 592 w 1672"/>
                  <a:gd name="T67" fmla="*/ 86 h 952"/>
                  <a:gd name="T68" fmla="*/ 640 w 1672"/>
                  <a:gd name="T69" fmla="*/ 137 h 952"/>
                  <a:gd name="T70" fmla="*/ 677 w 1672"/>
                  <a:gd name="T71" fmla="*/ 196 h 952"/>
                  <a:gd name="T72" fmla="*/ 973 w 1672"/>
                  <a:gd name="T73" fmla="*/ 251 h 952"/>
                  <a:gd name="T74" fmla="*/ 1001 w 1672"/>
                  <a:gd name="T75" fmla="*/ 184 h 952"/>
                  <a:gd name="T76" fmla="*/ 1041 w 1672"/>
                  <a:gd name="T77" fmla="*/ 125 h 952"/>
                  <a:gd name="T78" fmla="*/ 1090 w 1672"/>
                  <a:gd name="T79" fmla="*/ 77 h 952"/>
                  <a:gd name="T80" fmla="*/ 1149 w 1672"/>
                  <a:gd name="T81" fmla="*/ 40 h 952"/>
                  <a:gd name="T82" fmla="*/ 1214 w 1672"/>
                  <a:gd name="T83" fmla="*/ 13 h 952"/>
                  <a:gd name="T84" fmla="*/ 1285 w 1672"/>
                  <a:gd name="T85" fmla="*/ 1 h 952"/>
                  <a:gd name="T86" fmla="*/ 1369 w 1672"/>
                  <a:gd name="T87" fmla="*/ 4 h 952"/>
                  <a:gd name="T88" fmla="*/ 1453 w 1672"/>
                  <a:gd name="T89" fmla="*/ 27 h 952"/>
                  <a:gd name="T90" fmla="*/ 1528 w 1672"/>
                  <a:gd name="T91" fmla="*/ 70 h 952"/>
                  <a:gd name="T92" fmla="*/ 1590 w 1672"/>
                  <a:gd name="T93" fmla="*/ 128 h 952"/>
                  <a:gd name="T94" fmla="*/ 1636 w 1672"/>
                  <a:gd name="T95" fmla="*/ 201 h 952"/>
                  <a:gd name="T96" fmla="*/ 1664 w 1672"/>
                  <a:gd name="T97" fmla="*/ 285 h 952"/>
                  <a:gd name="T98" fmla="*/ 1672 w 1672"/>
                  <a:gd name="T99" fmla="*/ 844 h 952"/>
                  <a:gd name="T100" fmla="*/ 1658 w 1672"/>
                  <a:gd name="T101" fmla="*/ 894 h 952"/>
                  <a:gd name="T102" fmla="*/ 1625 w 1672"/>
                  <a:gd name="T103" fmla="*/ 933 h 952"/>
                  <a:gd name="T104" fmla="*/ 1576 w 1672"/>
                  <a:gd name="T105" fmla="*/ 951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72" h="952">
                    <a:moveTo>
                      <a:pt x="213" y="737"/>
                    </a:moveTo>
                    <a:lnTo>
                      <a:pt x="1457" y="737"/>
                    </a:lnTo>
                    <a:lnTo>
                      <a:pt x="1457" y="358"/>
                    </a:lnTo>
                    <a:lnTo>
                      <a:pt x="1457" y="342"/>
                    </a:lnTo>
                    <a:lnTo>
                      <a:pt x="1455" y="327"/>
                    </a:lnTo>
                    <a:lnTo>
                      <a:pt x="1451" y="312"/>
                    </a:lnTo>
                    <a:lnTo>
                      <a:pt x="1446" y="299"/>
                    </a:lnTo>
                    <a:lnTo>
                      <a:pt x="1440" y="286"/>
                    </a:lnTo>
                    <a:lnTo>
                      <a:pt x="1433" y="275"/>
                    </a:lnTo>
                    <a:lnTo>
                      <a:pt x="1425" y="264"/>
                    </a:lnTo>
                    <a:lnTo>
                      <a:pt x="1416" y="254"/>
                    </a:lnTo>
                    <a:lnTo>
                      <a:pt x="1406" y="245"/>
                    </a:lnTo>
                    <a:lnTo>
                      <a:pt x="1395" y="238"/>
                    </a:lnTo>
                    <a:lnTo>
                      <a:pt x="1382" y="231"/>
                    </a:lnTo>
                    <a:lnTo>
                      <a:pt x="1370" y="224"/>
                    </a:lnTo>
                    <a:lnTo>
                      <a:pt x="1357" y="220"/>
                    </a:lnTo>
                    <a:lnTo>
                      <a:pt x="1344" y="217"/>
                    </a:lnTo>
                    <a:lnTo>
                      <a:pt x="1330" y="215"/>
                    </a:lnTo>
                    <a:lnTo>
                      <a:pt x="1315" y="214"/>
                    </a:lnTo>
                    <a:lnTo>
                      <a:pt x="1301" y="215"/>
                    </a:lnTo>
                    <a:lnTo>
                      <a:pt x="1286" y="217"/>
                    </a:lnTo>
                    <a:lnTo>
                      <a:pt x="1272" y="220"/>
                    </a:lnTo>
                    <a:lnTo>
                      <a:pt x="1259" y="224"/>
                    </a:lnTo>
                    <a:lnTo>
                      <a:pt x="1246" y="231"/>
                    </a:lnTo>
                    <a:lnTo>
                      <a:pt x="1235" y="238"/>
                    </a:lnTo>
                    <a:lnTo>
                      <a:pt x="1224" y="246"/>
                    </a:lnTo>
                    <a:lnTo>
                      <a:pt x="1213" y="254"/>
                    </a:lnTo>
                    <a:lnTo>
                      <a:pt x="1204" y="264"/>
                    </a:lnTo>
                    <a:lnTo>
                      <a:pt x="1196" y="275"/>
                    </a:lnTo>
                    <a:lnTo>
                      <a:pt x="1188" y="286"/>
                    </a:lnTo>
                    <a:lnTo>
                      <a:pt x="1182" y="299"/>
                    </a:lnTo>
                    <a:lnTo>
                      <a:pt x="1177" y="312"/>
                    </a:lnTo>
                    <a:lnTo>
                      <a:pt x="1174" y="327"/>
                    </a:lnTo>
                    <a:lnTo>
                      <a:pt x="1172" y="342"/>
                    </a:lnTo>
                    <a:lnTo>
                      <a:pt x="1171" y="358"/>
                    </a:lnTo>
                    <a:lnTo>
                      <a:pt x="1170" y="368"/>
                    </a:lnTo>
                    <a:lnTo>
                      <a:pt x="1169" y="378"/>
                    </a:lnTo>
                    <a:lnTo>
                      <a:pt x="1166" y="388"/>
                    </a:lnTo>
                    <a:lnTo>
                      <a:pt x="1162" y="397"/>
                    </a:lnTo>
                    <a:lnTo>
                      <a:pt x="1158" y="406"/>
                    </a:lnTo>
                    <a:lnTo>
                      <a:pt x="1153" y="414"/>
                    </a:lnTo>
                    <a:lnTo>
                      <a:pt x="1147" y="423"/>
                    </a:lnTo>
                    <a:lnTo>
                      <a:pt x="1140" y="430"/>
                    </a:lnTo>
                    <a:lnTo>
                      <a:pt x="1132" y="436"/>
                    </a:lnTo>
                    <a:lnTo>
                      <a:pt x="1124" y="442"/>
                    </a:lnTo>
                    <a:lnTo>
                      <a:pt x="1115" y="447"/>
                    </a:lnTo>
                    <a:lnTo>
                      <a:pt x="1106" y="451"/>
                    </a:lnTo>
                    <a:lnTo>
                      <a:pt x="1095" y="454"/>
                    </a:lnTo>
                    <a:lnTo>
                      <a:pt x="1085" y="456"/>
                    </a:lnTo>
                    <a:lnTo>
                      <a:pt x="1075" y="458"/>
                    </a:lnTo>
                    <a:lnTo>
                      <a:pt x="1064" y="458"/>
                    </a:lnTo>
                    <a:lnTo>
                      <a:pt x="607" y="458"/>
                    </a:lnTo>
                    <a:lnTo>
                      <a:pt x="597" y="458"/>
                    </a:lnTo>
                    <a:lnTo>
                      <a:pt x="586" y="456"/>
                    </a:lnTo>
                    <a:lnTo>
                      <a:pt x="576" y="454"/>
                    </a:lnTo>
                    <a:lnTo>
                      <a:pt x="566" y="451"/>
                    </a:lnTo>
                    <a:lnTo>
                      <a:pt x="557" y="447"/>
                    </a:lnTo>
                    <a:lnTo>
                      <a:pt x="548" y="442"/>
                    </a:lnTo>
                    <a:lnTo>
                      <a:pt x="540" y="436"/>
                    </a:lnTo>
                    <a:lnTo>
                      <a:pt x="532" y="430"/>
                    </a:lnTo>
                    <a:lnTo>
                      <a:pt x="525" y="423"/>
                    </a:lnTo>
                    <a:lnTo>
                      <a:pt x="518" y="414"/>
                    </a:lnTo>
                    <a:lnTo>
                      <a:pt x="513" y="406"/>
                    </a:lnTo>
                    <a:lnTo>
                      <a:pt x="509" y="397"/>
                    </a:lnTo>
                    <a:lnTo>
                      <a:pt x="505" y="388"/>
                    </a:lnTo>
                    <a:lnTo>
                      <a:pt x="503" y="378"/>
                    </a:lnTo>
                    <a:lnTo>
                      <a:pt x="501" y="368"/>
                    </a:lnTo>
                    <a:lnTo>
                      <a:pt x="501" y="358"/>
                    </a:lnTo>
                    <a:lnTo>
                      <a:pt x="500" y="342"/>
                    </a:lnTo>
                    <a:lnTo>
                      <a:pt x="498" y="327"/>
                    </a:lnTo>
                    <a:lnTo>
                      <a:pt x="494" y="312"/>
                    </a:lnTo>
                    <a:lnTo>
                      <a:pt x="489" y="299"/>
                    </a:lnTo>
                    <a:lnTo>
                      <a:pt x="483" y="286"/>
                    </a:lnTo>
                    <a:lnTo>
                      <a:pt x="476" y="275"/>
                    </a:lnTo>
                    <a:lnTo>
                      <a:pt x="468" y="264"/>
                    </a:lnTo>
                    <a:lnTo>
                      <a:pt x="459" y="254"/>
                    </a:lnTo>
                    <a:lnTo>
                      <a:pt x="449" y="245"/>
                    </a:lnTo>
                    <a:lnTo>
                      <a:pt x="438" y="238"/>
                    </a:lnTo>
                    <a:lnTo>
                      <a:pt x="425" y="231"/>
                    </a:lnTo>
                    <a:lnTo>
                      <a:pt x="412" y="224"/>
                    </a:lnTo>
                    <a:lnTo>
                      <a:pt x="399" y="220"/>
                    </a:lnTo>
                    <a:lnTo>
                      <a:pt x="386" y="217"/>
                    </a:lnTo>
                    <a:lnTo>
                      <a:pt x="371" y="215"/>
                    </a:lnTo>
                    <a:lnTo>
                      <a:pt x="357" y="214"/>
                    </a:lnTo>
                    <a:lnTo>
                      <a:pt x="343" y="215"/>
                    </a:lnTo>
                    <a:lnTo>
                      <a:pt x="327" y="217"/>
                    </a:lnTo>
                    <a:lnTo>
                      <a:pt x="314" y="220"/>
                    </a:lnTo>
                    <a:lnTo>
                      <a:pt x="301" y="224"/>
                    </a:lnTo>
                    <a:lnTo>
                      <a:pt x="289" y="231"/>
                    </a:lnTo>
                    <a:lnTo>
                      <a:pt x="277" y="238"/>
                    </a:lnTo>
                    <a:lnTo>
                      <a:pt x="266" y="246"/>
                    </a:lnTo>
                    <a:lnTo>
                      <a:pt x="256" y="254"/>
                    </a:lnTo>
                    <a:lnTo>
                      <a:pt x="247" y="264"/>
                    </a:lnTo>
                    <a:lnTo>
                      <a:pt x="238" y="275"/>
                    </a:lnTo>
                    <a:lnTo>
                      <a:pt x="230" y="286"/>
                    </a:lnTo>
                    <a:lnTo>
                      <a:pt x="224" y="299"/>
                    </a:lnTo>
                    <a:lnTo>
                      <a:pt x="220" y="312"/>
                    </a:lnTo>
                    <a:lnTo>
                      <a:pt x="216" y="327"/>
                    </a:lnTo>
                    <a:lnTo>
                      <a:pt x="214" y="342"/>
                    </a:lnTo>
                    <a:lnTo>
                      <a:pt x="213" y="358"/>
                    </a:lnTo>
                    <a:lnTo>
                      <a:pt x="213" y="737"/>
                    </a:lnTo>
                    <a:close/>
                    <a:moveTo>
                      <a:pt x="1564" y="952"/>
                    </a:moveTo>
                    <a:lnTo>
                      <a:pt x="106" y="952"/>
                    </a:lnTo>
                    <a:lnTo>
                      <a:pt x="96" y="951"/>
                    </a:lnTo>
                    <a:lnTo>
                      <a:pt x="85" y="950"/>
                    </a:lnTo>
                    <a:lnTo>
                      <a:pt x="75" y="947"/>
                    </a:lnTo>
                    <a:lnTo>
                      <a:pt x="65" y="943"/>
                    </a:lnTo>
                    <a:lnTo>
                      <a:pt x="56" y="939"/>
                    </a:lnTo>
                    <a:lnTo>
                      <a:pt x="46" y="933"/>
                    </a:lnTo>
                    <a:lnTo>
                      <a:pt x="38" y="927"/>
                    </a:lnTo>
                    <a:lnTo>
                      <a:pt x="31" y="920"/>
                    </a:lnTo>
                    <a:lnTo>
                      <a:pt x="24" y="912"/>
                    </a:lnTo>
                    <a:lnTo>
                      <a:pt x="18" y="904"/>
                    </a:lnTo>
                    <a:lnTo>
                      <a:pt x="12" y="894"/>
                    </a:lnTo>
                    <a:lnTo>
                      <a:pt x="8" y="885"/>
                    </a:lnTo>
                    <a:lnTo>
                      <a:pt x="4" y="875"/>
                    </a:lnTo>
                    <a:lnTo>
                      <a:pt x="2" y="865"/>
                    </a:lnTo>
                    <a:lnTo>
                      <a:pt x="0" y="855"/>
                    </a:lnTo>
                    <a:lnTo>
                      <a:pt x="0" y="844"/>
                    </a:lnTo>
                    <a:lnTo>
                      <a:pt x="0" y="358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4" y="302"/>
                    </a:lnTo>
                    <a:lnTo>
                      <a:pt x="7" y="285"/>
                    </a:lnTo>
                    <a:lnTo>
                      <a:pt x="11" y="268"/>
                    </a:lnTo>
                    <a:lnTo>
                      <a:pt x="15" y="251"/>
                    </a:lnTo>
                    <a:lnTo>
                      <a:pt x="21" y="234"/>
                    </a:lnTo>
                    <a:lnTo>
                      <a:pt x="27" y="217"/>
                    </a:lnTo>
                    <a:lnTo>
                      <a:pt x="35" y="201"/>
                    </a:lnTo>
                    <a:lnTo>
                      <a:pt x="42" y="186"/>
                    </a:lnTo>
                    <a:lnTo>
                      <a:pt x="51" y="171"/>
                    </a:lnTo>
                    <a:lnTo>
                      <a:pt x="61" y="157"/>
                    </a:lnTo>
                    <a:lnTo>
                      <a:pt x="71" y="143"/>
                    </a:lnTo>
                    <a:lnTo>
                      <a:pt x="81" y="128"/>
                    </a:lnTo>
                    <a:lnTo>
                      <a:pt x="93" y="116"/>
                    </a:lnTo>
                    <a:lnTo>
                      <a:pt x="104" y="104"/>
                    </a:lnTo>
                    <a:lnTo>
                      <a:pt x="116" y="92"/>
                    </a:lnTo>
                    <a:lnTo>
                      <a:pt x="129" y="81"/>
                    </a:lnTo>
                    <a:lnTo>
                      <a:pt x="143" y="70"/>
                    </a:lnTo>
                    <a:lnTo>
                      <a:pt x="157" y="61"/>
                    </a:lnTo>
                    <a:lnTo>
                      <a:pt x="172" y="51"/>
                    </a:lnTo>
                    <a:lnTo>
                      <a:pt x="187" y="43"/>
                    </a:lnTo>
                    <a:lnTo>
                      <a:pt x="202" y="34"/>
                    </a:lnTo>
                    <a:lnTo>
                      <a:pt x="217" y="27"/>
                    </a:lnTo>
                    <a:lnTo>
                      <a:pt x="234" y="21"/>
                    </a:lnTo>
                    <a:lnTo>
                      <a:pt x="251" y="15"/>
                    </a:lnTo>
                    <a:lnTo>
                      <a:pt x="268" y="11"/>
                    </a:lnTo>
                    <a:lnTo>
                      <a:pt x="285" y="7"/>
                    </a:lnTo>
                    <a:lnTo>
                      <a:pt x="302" y="4"/>
                    </a:lnTo>
                    <a:lnTo>
                      <a:pt x="320" y="2"/>
                    </a:lnTo>
                    <a:lnTo>
                      <a:pt x="339" y="0"/>
                    </a:lnTo>
                    <a:lnTo>
                      <a:pt x="357" y="0"/>
                    </a:lnTo>
                    <a:lnTo>
                      <a:pt x="372" y="0"/>
                    </a:lnTo>
                    <a:lnTo>
                      <a:pt x="386" y="1"/>
                    </a:lnTo>
                    <a:lnTo>
                      <a:pt x="401" y="2"/>
                    </a:lnTo>
                    <a:lnTo>
                      <a:pt x="415" y="4"/>
                    </a:lnTo>
                    <a:lnTo>
                      <a:pt x="429" y="7"/>
                    </a:lnTo>
                    <a:lnTo>
                      <a:pt x="444" y="10"/>
                    </a:lnTo>
                    <a:lnTo>
                      <a:pt x="458" y="13"/>
                    </a:lnTo>
                    <a:lnTo>
                      <a:pt x="471" y="18"/>
                    </a:lnTo>
                    <a:lnTo>
                      <a:pt x="484" y="22"/>
                    </a:lnTo>
                    <a:lnTo>
                      <a:pt x="497" y="27"/>
                    </a:lnTo>
                    <a:lnTo>
                      <a:pt x="510" y="33"/>
                    </a:lnTo>
                    <a:lnTo>
                      <a:pt x="523" y="40"/>
                    </a:lnTo>
                    <a:lnTo>
                      <a:pt x="536" y="47"/>
                    </a:lnTo>
                    <a:lnTo>
                      <a:pt x="548" y="54"/>
                    </a:lnTo>
                    <a:lnTo>
                      <a:pt x="559" y="61"/>
                    </a:lnTo>
                    <a:lnTo>
                      <a:pt x="570" y="69"/>
                    </a:lnTo>
                    <a:lnTo>
                      <a:pt x="581" y="77"/>
                    </a:lnTo>
                    <a:lnTo>
                      <a:pt x="592" y="86"/>
                    </a:lnTo>
                    <a:lnTo>
                      <a:pt x="602" y="95"/>
                    </a:lnTo>
                    <a:lnTo>
                      <a:pt x="612" y="105"/>
                    </a:lnTo>
                    <a:lnTo>
                      <a:pt x="621" y="115"/>
                    </a:lnTo>
                    <a:lnTo>
                      <a:pt x="631" y="125"/>
                    </a:lnTo>
                    <a:lnTo>
                      <a:pt x="640" y="137"/>
                    </a:lnTo>
                    <a:lnTo>
                      <a:pt x="648" y="148"/>
                    </a:lnTo>
                    <a:lnTo>
                      <a:pt x="656" y="160"/>
                    </a:lnTo>
                    <a:lnTo>
                      <a:pt x="663" y="172"/>
                    </a:lnTo>
                    <a:lnTo>
                      <a:pt x="670" y="184"/>
                    </a:lnTo>
                    <a:lnTo>
                      <a:pt x="677" y="196"/>
                    </a:lnTo>
                    <a:lnTo>
                      <a:pt x="683" y="209"/>
                    </a:lnTo>
                    <a:lnTo>
                      <a:pt x="688" y="222"/>
                    </a:lnTo>
                    <a:lnTo>
                      <a:pt x="693" y="237"/>
                    </a:lnTo>
                    <a:lnTo>
                      <a:pt x="697" y="251"/>
                    </a:lnTo>
                    <a:lnTo>
                      <a:pt x="973" y="251"/>
                    </a:lnTo>
                    <a:lnTo>
                      <a:pt x="978" y="237"/>
                    </a:lnTo>
                    <a:lnTo>
                      <a:pt x="983" y="222"/>
                    </a:lnTo>
                    <a:lnTo>
                      <a:pt x="988" y="209"/>
                    </a:lnTo>
                    <a:lnTo>
                      <a:pt x="994" y="196"/>
                    </a:lnTo>
                    <a:lnTo>
                      <a:pt x="1001" y="184"/>
                    </a:lnTo>
                    <a:lnTo>
                      <a:pt x="1008" y="172"/>
                    </a:lnTo>
                    <a:lnTo>
                      <a:pt x="1016" y="160"/>
                    </a:lnTo>
                    <a:lnTo>
                      <a:pt x="1024" y="148"/>
                    </a:lnTo>
                    <a:lnTo>
                      <a:pt x="1032" y="137"/>
                    </a:lnTo>
                    <a:lnTo>
                      <a:pt x="1041" y="125"/>
                    </a:lnTo>
                    <a:lnTo>
                      <a:pt x="1050" y="115"/>
                    </a:lnTo>
                    <a:lnTo>
                      <a:pt x="1059" y="105"/>
                    </a:lnTo>
                    <a:lnTo>
                      <a:pt x="1069" y="95"/>
                    </a:lnTo>
                    <a:lnTo>
                      <a:pt x="1079" y="86"/>
                    </a:lnTo>
                    <a:lnTo>
                      <a:pt x="1090" y="77"/>
                    </a:lnTo>
                    <a:lnTo>
                      <a:pt x="1102" y="69"/>
                    </a:lnTo>
                    <a:lnTo>
                      <a:pt x="1113" y="61"/>
                    </a:lnTo>
                    <a:lnTo>
                      <a:pt x="1125" y="54"/>
                    </a:lnTo>
                    <a:lnTo>
                      <a:pt x="1136" y="47"/>
                    </a:lnTo>
                    <a:lnTo>
                      <a:pt x="1149" y="40"/>
                    </a:lnTo>
                    <a:lnTo>
                      <a:pt x="1161" y="33"/>
                    </a:lnTo>
                    <a:lnTo>
                      <a:pt x="1174" y="27"/>
                    </a:lnTo>
                    <a:lnTo>
                      <a:pt x="1187" y="22"/>
                    </a:lnTo>
                    <a:lnTo>
                      <a:pt x="1201" y="18"/>
                    </a:lnTo>
                    <a:lnTo>
                      <a:pt x="1214" y="13"/>
                    </a:lnTo>
                    <a:lnTo>
                      <a:pt x="1228" y="10"/>
                    </a:lnTo>
                    <a:lnTo>
                      <a:pt x="1242" y="7"/>
                    </a:lnTo>
                    <a:lnTo>
                      <a:pt x="1256" y="4"/>
                    </a:lnTo>
                    <a:lnTo>
                      <a:pt x="1270" y="2"/>
                    </a:lnTo>
                    <a:lnTo>
                      <a:pt x="1285" y="1"/>
                    </a:lnTo>
                    <a:lnTo>
                      <a:pt x="1300" y="0"/>
                    </a:lnTo>
                    <a:lnTo>
                      <a:pt x="1315" y="0"/>
                    </a:lnTo>
                    <a:lnTo>
                      <a:pt x="1333" y="0"/>
                    </a:lnTo>
                    <a:lnTo>
                      <a:pt x="1351" y="2"/>
                    </a:lnTo>
                    <a:lnTo>
                      <a:pt x="1369" y="4"/>
                    </a:lnTo>
                    <a:lnTo>
                      <a:pt x="1387" y="7"/>
                    </a:lnTo>
                    <a:lnTo>
                      <a:pt x="1404" y="11"/>
                    </a:lnTo>
                    <a:lnTo>
                      <a:pt x="1421" y="15"/>
                    </a:lnTo>
                    <a:lnTo>
                      <a:pt x="1437" y="21"/>
                    </a:lnTo>
                    <a:lnTo>
                      <a:pt x="1453" y="27"/>
                    </a:lnTo>
                    <a:lnTo>
                      <a:pt x="1469" y="34"/>
                    </a:lnTo>
                    <a:lnTo>
                      <a:pt x="1485" y="43"/>
                    </a:lnTo>
                    <a:lnTo>
                      <a:pt x="1500" y="51"/>
                    </a:lnTo>
                    <a:lnTo>
                      <a:pt x="1514" y="61"/>
                    </a:lnTo>
                    <a:lnTo>
                      <a:pt x="1528" y="70"/>
                    </a:lnTo>
                    <a:lnTo>
                      <a:pt x="1542" y="81"/>
                    </a:lnTo>
                    <a:lnTo>
                      <a:pt x="1554" y="92"/>
                    </a:lnTo>
                    <a:lnTo>
                      <a:pt x="1566" y="104"/>
                    </a:lnTo>
                    <a:lnTo>
                      <a:pt x="1579" y="116"/>
                    </a:lnTo>
                    <a:lnTo>
                      <a:pt x="1590" y="128"/>
                    </a:lnTo>
                    <a:lnTo>
                      <a:pt x="1601" y="143"/>
                    </a:lnTo>
                    <a:lnTo>
                      <a:pt x="1611" y="157"/>
                    </a:lnTo>
                    <a:lnTo>
                      <a:pt x="1620" y="171"/>
                    </a:lnTo>
                    <a:lnTo>
                      <a:pt x="1628" y="186"/>
                    </a:lnTo>
                    <a:lnTo>
                      <a:pt x="1636" y="201"/>
                    </a:lnTo>
                    <a:lnTo>
                      <a:pt x="1643" y="217"/>
                    </a:lnTo>
                    <a:lnTo>
                      <a:pt x="1650" y="234"/>
                    </a:lnTo>
                    <a:lnTo>
                      <a:pt x="1655" y="251"/>
                    </a:lnTo>
                    <a:lnTo>
                      <a:pt x="1660" y="268"/>
                    </a:lnTo>
                    <a:lnTo>
                      <a:pt x="1664" y="285"/>
                    </a:lnTo>
                    <a:lnTo>
                      <a:pt x="1667" y="302"/>
                    </a:lnTo>
                    <a:lnTo>
                      <a:pt x="1670" y="320"/>
                    </a:lnTo>
                    <a:lnTo>
                      <a:pt x="1672" y="339"/>
                    </a:lnTo>
                    <a:lnTo>
                      <a:pt x="1672" y="358"/>
                    </a:lnTo>
                    <a:lnTo>
                      <a:pt x="1672" y="844"/>
                    </a:lnTo>
                    <a:lnTo>
                      <a:pt x="1671" y="855"/>
                    </a:lnTo>
                    <a:lnTo>
                      <a:pt x="1670" y="865"/>
                    </a:lnTo>
                    <a:lnTo>
                      <a:pt x="1666" y="875"/>
                    </a:lnTo>
                    <a:lnTo>
                      <a:pt x="1663" y="885"/>
                    </a:lnTo>
                    <a:lnTo>
                      <a:pt x="1658" y="894"/>
                    </a:lnTo>
                    <a:lnTo>
                      <a:pt x="1653" y="904"/>
                    </a:lnTo>
                    <a:lnTo>
                      <a:pt x="1647" y="912"/>
                    </a:lnTo>
                    <a:lnTo>
                      <a:pt x="1640" y="920"/>
                    </a:lnTo>
                    <a:lnTo>
                      <a:pt x="1633" y="927"/>
                    </a:lnTo>
                    <a:lnTo>
                      <a:pt x="1625" y="933"/>
                    </a:lnTo>
                    <a:lnTo>
                      <a:pt x="1616" y="939"/>
                    </a:lnTo>
                    <a:lnTo>
                      <a:pt x="1607" y="943"/>
                    </a:lnTo>
                    <a:lnTo>
                      <a:pt x="1597" y="947"/>
                    </a:lnTo>
                    <a:lnTo>
                      <a:pt x="1587" y="950"/>
                    </a:lnTo>
                    <a:lnTo>
                      <a:pt x="1576" y="951"/>
                    </a:lnTo>
                    <a:lnTo>
                      <a:pt x="1564" y="952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Freeform 199">
                <a:extLst>
                  <a:ext uri="{FF2B5EF4-FFF2-40B4-BE49-F238E27FC236}">
                    <a16:creationId xmlns:a16="http://schemas.microsoft.com/office/drawing/2014/main" id="{31F5DD2F-F0DE-4578-A762-3F2EA2CD18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49033" y="1388983"/>
                <a:ext cx="79375" cy="46038"/>
              </a:xfrm>
              <a:custGeom>
                <a:avLst/>
                <a:gdLst>
                  <a:gd name="T0" fmla="*/ 1097 w 1672"/>
                  <a:gd name="T1" fmla="*/ 492 h 953"/>
                  <a:gd name="T2" fmla="*/ 1140 w 1672"/>
                  <a:gd name="T3" fmla="*/ 519 h 953"/>
                  <a:gd name="T4" fmla="*/ 1166 w 1672"/>
                  <a:gd name="T5" fmla="*/ 563 h 953"/>
                  <a:gd name="T6" fmla="*/ 1175 w 1672"/>
                  <a:gd name="T7" fmla="*/ 623 h 953"/>
                  <a:gd name="T8" fmla="*/ 1205 w 1672"/>
                  <a:gd name="T9" fmla="*/ 686 h 953"/>
                  <a:gd name="T10" fmla="*/ 1259 w 1672"/>
                  <a:gd name="T11" fmla="*/ 726 h 953"/>
                  <a:gd name="T12" fmla="*/ 1329 w 1672"/>
                  <a:gd name="T13" fmla="*/ 736 h 953"/>
                  <a:gd name="T14" fmla="*/ 1395 w 1672"/>
                  <a:gd name="T15" fmla="*/ 713 h 953"/>
                  <a:gd name="T16" fmla="*/ 1441 w 1672"/>
                  <a:gd name="T17" fmla="*/ 662 h 953"/>
                  <a:gd name="T18" fmla="*/ 1459 w 1672"/>
                  <a:gd name="T19" fmla="*/ 595 h 953"/>
                  <a:gd name="T20" fmla="*/ 216 w 1672"/>
                  <a:gd name="T21" fmla="*/ 623 h 953"/>
                  <a:gd name="T22" fmla="*/ 247 w 1672"/>
                  <a:gd name="T23" fmla="*/ 686 h 953"/>
                  <a:gd name="T24" fmla="*/ 301 w 1672"/>
                  <a:gd name="T25" fmla="*/ 726 h 953"/>
                  <a:gd name="T26" fmla="*/ 372 w 1672"/>
                  <a:gd name="T27" fmla="*/ 736 h 953"/>
                  <a:gd name="T28" fmla="*/ 438 w 1672"/>
                  <a:gd name="T29" fmla="*/ 713 h 953"/>
                  <a:gd name="T30" fmla="*/ 483 w 1672"/>
                  <a:gd name="T31" fmla="*/ 662 h 953"/>
                  <a:gd name="T32" fmla="*/ 501 w 1672"/>
                  <a:gd name="T33" fmla="*/ 595 h 953"/>
                  <a:gd name="T34" fmla="*/ 514 w 1672"/>
                  <a:gd name="T35" fmla="*/ 544 h 953"/>
                  <a:gd name="T36" fmla="*/ 548 w 1672"/>
                  <a:gd name="T37" fmla="*/ 506 h 953"/>
                  <a:gd name="T38" fmla="*/ 597 w 1672"/>
                  <a:gd name="T39" fmla="*/ 488 h 953"/>
                  <a:gd name="T40" fmla="*/ 1271 w 1672"/>
                  <a:gd name="T41" fmla="*/ 949 h 953"/>
                  <a:gd name="T42" fmla="*/ 1201 w 1672"/>
                  <a:gd name="T43" fmla="*/ 933 h 953"/>
                  <a:gd name="T44" fmla="*/ 1136 w 1672"/>
                  <a:gd name="T45" fmla="*/ 904 h 953"/>
                  <a:gd name="T46" fmla="*/ 1080 w 1672"/>
                  <a:gd name="T47" fmla="*/ 863 h 953"/>
                  <a:gd name="T48" fmla="*/ 1032 w 1672"/>
                  <a:gd name="T49" fmla="*/ 812 h 953"/>
                  <a:gd name="T50" fmla="*/ 995 w 1672"/>
                  <a:gd name="T51" fmla="*/ 753 h 953"/>
                  <a:gd name="T52" fmla="*/ 699 w 1672"/>
                  <a:gd name="T53" fmla="*/ 702 h 953"/>
                  <a:gd name="T54" fmla="*/ 671 w 1672"/>
                  <a:gd name="T55" fmla="*/ 766 h 953"/>
                  <a:gd name="T56" fmla="*/ 632 w 1672"/>
                  <a:gd name="T57" fmla="*/ 823 h 953"/>
                  <a:gd name="T58" fmla="*/ 581 w 1672"/>
                  <a:gd name="T59" fmla="*/ 872 h 953"/>
                  <a:gd name="T60" fmla="*/ 524 w 1672"/>
                  <a:gd name="T61" fmla="*/ 910 h 953"/>
                  <a:gd name="T62" fmla="*/ 458 w 1672"/>
                  <a:gd name="T63" fmla="*/ 937 h 953"/>
                  <a:gd name="T64" fmla="*/ 386 w 1672"/>
                  <a:gd name="T65" fmla="*/ 950 h 953"/>
                  <a:gd name="T66" fmla="*/ 302 w 1672"/>
                  <a:gd name="T67" fmla="*/ 948 h 953"/>
                  <a:gd name="T68" fmla="*/ 219 w 1672"/>
                  <a:gd name="T69" fmla="*/ 924 h 953"/>
                  <a:gd name="T70" fmla="*/ 144 w 1672"/>
                  <a:gd name="T71" fmla="*/ 882 h 953"/>
                  <a:gd name="T72" fmla="*/ 82 w 1672"/>
                  <a:gd name="T73" fmla="*/ 823 h 953"/>
                  <a:gd name="T74" fmla="*/ 36 w 1672"/>
                  <a:gd name="T75" fmla="*/ 750 h 953"/>
                  <a:gd name="T76" fmla="*/ 7 w 1672"/>
                  <a:gd name="T77" fmla="*/ 668 h 953"/>
                  <a:gd name="T78" fmla="*/ 0 w 1672"/>
                  <a:gd name="T79" fmla="*/ 108 h 953"/>
                  <a:gd name="T80" fmla="*/ 12 w 1672"/>
                  <a:gd name="T81" fmla="*/ 54 h 953"/>
                  <a:gd name="T82" fmla="*/ 47 w 1672"/>
                  <a:gd name="T83" fmla="*/ 17 h 953"/>
                  <a:gd name="T84" fmla="*/ 96 w 1672"/>
                  <a:gd name="T85" fmla="*/ 0 h 953"/>
                  <a:gd name="T86" fmla="*/ 1597 w 1672"/>
                  <a:gd name="T87" fmla="*/ 5 h 953"/>
                  <a:gd name="T88" fmla="*/ 1640 w 1672"/>
                  <a:gd name="T89" fmla="*/ 30 h 953"/>
                  <a:gd name="T90" fmla="*/ 1667 w 1672"/>
                  <a:gd name="T91" fmla="*/ 73 h 953"/>
                  <a:gd name="T92" fmla="*/ 1672 w 1672"/>
                  <a:gd name="T93" fmla="*/ 613 h 953"/>
                  <a:gd name="T94" fmla="*/ 1656 w 1672"/>
                  <a:gd name="T95" fmla="*/ 702 h 953"/>
                  <a:gd name="T96" fmla="*/ 1620 w 1672"/>
                  <a:gd name="T97" fmla="*/ 781 h 953"/>
                  <a:gd name="T98" fmla="*/ 1568 w 1672"/>
                  <a:gd name="T99" fmla="*/ 848 h 953"/>
                  <a:gd name="T100" fmla="*/ 1500 w 1672"/>
                  <a:gd name="T101" fmla="*/ 901 h 953"/>
                  <a:gd name="T102" fmla="*/ 1421 w 1672"/>
                  <a:gd name="T103" fmla="*/ 936 h 953"/>
                  <a:gd name="T104" fmla="*/ 1333 w 1672"/>
                  <a:gd name="T105" fmla="*/ 951 h 9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72" h="953">
                    <a:moveTo>
                      <a:pt x="609" y="487"/>
                    </a:moveTo>
                    <a:lnTo>
                      <a:pt x="1064" y="487"/>
                    </a:lnTo>
                    <a:lnTo>
                      <a:pt x="1076" y="488"/>
                    </a:lnTo>
                    <a:lnTo>
                      <a:pt x="1087" y="489"/>
                    </a:lnTo>
                    <a:lnTo>
                      <a:pt x="1097" y="492"/>
                    </a:lnTo>
                    <a:lnTo>
                      <a:pt x="1106" y="496"/>
                    </a:lnTo>
                    <a:lnTo>
                      <a:pt x="1115" y="500"/>
                    </a:lnTo>
                    <a:lnTo>
                      <a:pt x="1124" y="506"/>
                    </a:lnTo>
                    <a:lnTo>
                      <a:pt x="1132" y="512"/>
                    </a:lnTo>
                    <a:lnTo>
                      <a:pt x="1140" y="519"/>
                    </a:lnTo>
                    <a:lnTo>
                      <a:pt x="1147" y="527"/>
                    </a:lnTo>
                    <a:lnTo>
                      <a:pt x="1153" y="535"/>
                    </a:lnTo>
                    <a:lnTo>
                      <a:pt x="1158" y="544"/>
                    </a:lnTo>
                    <a:lnTo>
                      <a:pt x="1163" y="553"/>
                    </a:lnTo>
                    <a:lnTo>
                      <a:pt x="1166" y="563"/>
                    </a:lnTo>
                    <a:lnTo>
                      <a:pt x="1170" y="574"/>
                    </a:lnTo>
                    <a:lnTo>
                      <a:pt x="1171" y="584"/>
                    </a:lnTo>
                    <a:lnTo>
                      <a:pt x="1172" y="595"/>
                    </a:lnTo>
                    <a:lnTo>
                      <a:pt x="1173" y="609"/>
                    </a:lnTo>
                    <a:lnTo>
                      <a:pt x="1175" y="623"/>
                    </a:lnTo>
                    <a:lnTo>
                      <a:pt x="1179" y="637"/>
                    </a:lnTo>
                    <a:lnTo>
                      <a:pt x="1183" y="650"/>
                    </a:lnTo>
                    <a:lnTo>
                      <a:pt x="1189" y="662"/>
                    </a:lnTo>
                    <a:lnTo>
                      <a:pt x="1196" y="675"/>
                    </a:lnTo>
                    <a:lnTo>
                      <a:pt x="1205" y="686"/>
                    </a:lnTo>
                    <a:lnTo>
                      <a:pt x="1214" y="696"/>
                    </a:lnTo>
                    <a:lnTo>
                      <a:pt x="1224" y="705"/>
                    </a:lnTo>
                    <a:lnTo>
                      <a:pt x="1235" y="713"/>
                    </a:lnTo>
                    <a:lnTo>
                      <a:pt x="1246" y="720"/>
                    </a:lnTo>
                    <a:lnTo>
                      <a:pt x="1259" y="726"/>
                    </a:lnTo>
                    <a:lnTo>
                      <a:pt x="1273" y="731"/>
                    </a:lnTo>
                    <a:lnTo>
                      <a:pt x="1286" y="734"/>
                    </a:lnTo>
                    <a:lnTo>
                      <a:pt x="1300" y="736"/>
                    </a:lnTo>
                    <a:lnTo>
                      <a:pt x="1315" y="737"/>
                    </a:lnTo>
                    <a:lnTo>
                      <a:pt x="1329" y="736"/>
                    </a:lnTo>
                    <a:lnTo>
                      <a:pt x="1343" y="734"/>
                    </a:lnTo>
                    <a:lnTo>
                      <a:pt x="1357" y="731"/>
                    </a:lnTo>
                    <a:lnTo>
                      <a:pt x="1371" y="726"/>
                    </a:lnTo>
                    <a:lnTo>
                      <a:pt x="1383" y="720"/>
                    </a:lnTo>
                    <a:lnTo>
                      <a:pt x="1395" y="713"/>
                    </a:lnTo>
                    <a:lnTo>
                      <a:pt x="1406" y="705"/>
                    </a:lnTo>
                    <a:lnTo>
                      <a:pt x="1416" y="696"/>
                    </a:lnTo>
                    <a:lnTo>
                      <a:pt x="1425" y="686"/>
                    </a:lnTo>
                    <a:lnTo>
                      <a:pt x="1433" y="675"/>
                    </a:lnTo>
                    <a:lnTo>
                      <a:pt x="1441" y="662"/>
                    </a:lnTo>
                    <a:lnTo>
                      <a:pt x="1446" y="650"/>
                    </a:lnTo>
                    <a:lnTo>
                      <a:pt x="1451" y="637"/>
                    </a:lnTo>
                    <a:lnTo>
                      <a:pt x="1456" y="623"/>
                    </a:lnTo>
                    <a:lnTo>
                      <a:pt x="1458" y="609"/>
                    </a:lnTo>
                    <a:lnTo>
                      <a:pt x="1459" y="595"/>
                    </a:lnTo>
                    <a:lnTo>
                      <a:pt x="1459" y="215"/>
                    </a:lnTo>
                    <a:lnTo>
                      <a:pt x="213" y="215"/>
                    </a:lnTo>
                    <a:lnTo>
                      <a:pt x="213" y="595"/>
                    </a:lnTo>
                    <a:lnTo>
                      <a:pt x="214" y="609"/>
                    </a:lnTo>
                    <a:lnTo>
                      <a:pt x="216" y="623"/>
                    </a:lnTo>
                    <a:lnTo>
                      <a:pt x="221" y="637"/>
                    </a:lnTo>
                    <a:lnTo>
                      <a:pt x="226" y="650"/>
                    </a:lnTo>
                    <a:lnTo>
                      <a:pt x="231" y="662"/>
                    </a:lnTo>
                    <a:lnTo>
                      <a:pt x="239" y="675"/>
                    </a:lnTo>
                    <a:lnTo>
                      <a:pt x="247" y="686"/>
                    </a:lnTo>
                    <a:lnTo>
                      <a:pt x="256" y="696"/>
                    </a:lnTo>
                    <a:lnTo>
                      <a:pt x="266" y="705"/>
                    </a:lnTo>
                    <a:lnTo>
                      <a:pt x="277" y="713"/>
                    </a:lnTo>
                    <a:lnTo>
                      <a:pt x="289" y="720"/>
                    </a:lnTo>
                    <a:lnTo>
                      <a:pt x="301" y="726"/>
                    </a:lnTo>
                    <a:lnTo>
                      <a:pt x="315" y="731"/>
                    </a:lnTo>
                    <a:lnTo>
                      <a:pt x="329" y="734"/>
                    </a:lnTo>
                    <a:lnTo>
                      <a:pt x="343" y="736"/>
                    </a:lnTo>
                    <a:lnTo>
                      <a:pt x="357" y="737"/>
                    </a:lnTo>
                    <a:lnTo>
                      <a:pt x="372" y="736"/>
                    </a:lnTo>
                    <a:lnTo>
                      <a:pt x="386" y="734"/>
                    </a:lnTo>
                    <a:lnTo>
                      <a:pt x="399" y="731"/>
                    </a:lnTo>
                    <a:lnTo>
                      <a:pt x="413" y="726"/>
                    </a:lnTo>
                    <a:lnTo>
                      <a:pt x="426" y="720"/>
                    </a:lnTo>
                    <a:lnTo>
                      <a:pt x="438" y="713"/>
                    </a:lnTo>
                    <a:lnTo>
                      <a:pt x="449" y="705"/>
                    </a:lnTo>
                    <a:lnTo>
                      <a:pt x="459" y="696"/>
                    </a:lnTo>
                    <a:lnTo>
                      <a:pt x="468" y="686"/>
                    </a:lnTo>
                    <a:lnTo>
                      <a:pt x="476" y="675"/>
                    </a:lnTo>
                    <a:lnTo>
                      <a:pt x="483" y="662"/>
                    </a:lnTo>
                    <a:lnTo>
                      <a:pt x="489" y="650"/>
                    </a:lnTo>
                    <a:lnTo>
                      <a:pt x="494" y="637"/>
                    </a:lnTo>
                    <a:lnTo>
                      <a:pt x="498" y="623"/>
                    </a:lnTo>
                    <a:lnTo>
                      <a:pt x="500" y="609"/>
                    </a:lnTo>
                    <a:lnTo>
                      <a:pt x="501" y="595"/>
                    </a:lnTo>
                    <a:lnTo>
                      <a:pt x="501" y="584"/>
                    </a:lnTo>
                    <a:lnTo>
                      <a:pt x="504" y="574"/>
                    </a:lnTo>
                    <a:lnTo>
                      <a:pt x="507" y="563"/>
                    </a:lnTo>
                    <a:lnTo>
                      <a:pt x="510" y="553"/>
                    </a:lnTo>
                    <a:lnTo>
                      <a:pt x="514" y="544"/>
                    </a:lnTo>
                    <a:lnTo>
                      <a:pt x="520" y="535"/>
                    </a:lnTo>
                    <a:lnTo>
                      <a:pt x="526" y="527"/>
                    </a:lnTo>
                    <a:lnTo>
                      <a:pt x="533" y="519"/>
                    </a:lnTo>
                    <a:lnTo>
                      <a:pt x="540" y="512"/>
                    </a:lnTo>
                    <a:lnTo>
                      <a:pt x="548" y="506"/>
                    </a:lnTo>
                    <a:lnTo>
                      <a:pt x="557" y="500"/>
                    </a:lnTo>
                    <a:lnTo>
                      <a:pt x="566" y="496"/>
                    </a:lnTo>
                    <a:lnTo>
                      <a:pt x="576" y="492"/>
                    </a:lnTo>
                    <a:lnTo>
                      <a:pt x="586" y="489"/>
                    </a:lnTo>
                    <a:lnTo>
                      <a:pt x="597" y="488"/>
                    </a:lnTo>
                    <a:lnTo>
                      <a:pt x="609" y="487"/>
                    </a:lnTo>
                    <a:close/>
                    <a:moveTo>
                      <a:pt x="1315" y="953"/>
                    </a:moveTo>
                    <a:lnTo>
                      <a:pt x="1300" y="951"/>
                    </a:lnTo>
                    <a:lnTo>
                      <a:pt x="1286" y="950"/>
                    </a:lnTo>
                    <a:lnTo>
                      <a:pt x="1271" y="949"/>
                    </a:lnTo>
                    <a:lnTo>
                      <a:pt x="1256" y="947"/>
                    </a:lnTo>
                    <a:lnTo>
                      <a:pt x="1242" y="944"/>
                    </a:lnTo>
                    <a:lnTo>
                      <a:pt x="1228" y="941"/>
                    </a:lnTo>
                    <a:lnTo>
                      <a:pt x="1214" y="937"/>
                    </a:lnTo>
                    <a:lnTo>
                      <a:pt x="1201" y="933"/>
                    </a:lnTo>
                    <a:lnTo>
                      <a:pt x="1188" y="928"/>
                    </a:lnTo>
                    <a:lnTo>
                      <a:pt x="1175" y="923"/>
                    </a:lnTo>
                    <a:lnTo>
                      <a:pt x="1161" y="917"/>
                    </a:lnTo>
                    <a:lnTo>
                      <a:pt x="1149" y="910"/>
                    </a:lnTo>
                    <a:lnTo>
                      <a:pt x="1136" y="904"/>
                    </a:lnTo>
                    <a:lnTo>
                      <a:pt x="1124" y="897"/>
                    </a:lnTo>
                    <a:lnTo>
                      <a:pt x="1113" y="889"/>
                    </a:lnTo>
                    <a:lnTo>
                      <a:pt x="1102" y="881"/>
                    </a:lnTo>
                    <a:lnTo>
                      <a:pt x="1091" y="872"/>
                    </a:lnTo>
                    <a:lnTo>
                      <a:pt x="1080" y="863"/>
                    </a:lnTo>
                    <a:lnTo>
                      <a:pt x="1069" y="853"/>
                    </a:lnTo>
                    <a:lnTo>
                      <a:pt x="1059" y="843"/>
                    </a:lnTo>
                    <a:lnTo>
                      <a:pt x="1050" y="833"/>
                    </a:lnTo>
                    <a:lnTo>
                      <a:pt x="1041" y="823"/>
                    </a:lnTo>
                    <a:lnTo>
                      <a:pt x="1032" y="812"/>
                    </a:lnTo>
                    <a:lnTo>
                      <a:pt x="1024" y="801"/>
                    </a:lnTo>
                    <a:lnTo>
                      <a:pt x="1016" y="790"/>
                    </a:lnTo>
                    <a:lnTo>
                      <a:pt x="1009" y="778"/>
                    </a:lnTo>
                    <a:lnTo>
                      <a:pt x="1002" y="766"/>
                    </a:lnTo>
                    <a:lnTo>
                      <a:pt x="995" y="753"/>
                    </a:lnTo>
                    <a:lnTo>
                      <a:pt x="989" y="741"/>
                    </a:lnTo>
                    <a:lnTo>
                      <a:pt x="984" y="728"/>
                    </a:lnTo>
                    <a:lnTo>
                      <a:pt x="978" y="715"/>
                    </a:lnTo>
                    <a:lnTo>
                      <a:pt x="973" y="702"/>
                    </a:lnTo>
                    <a:lnTo>
                      <a:pt x="699" y="702"/>
                    </a:lnTo>
                    <a:lnTo>
                      <a:pt x="694" y="715"/>
                    </a:lnTo>
                    <a:lnTo>
                      <a:pt x="688" y="728"/>
                    </a:lnTo>
                    <a:lnTo>
                      <a:pt x="683" y="741"/>
                    </a:lnTo>
                    <a:lnTo>
                      <a:pt x="677" y="753"/>
                    </a:lnTo>
                    <a:lnTo>
                      <a:pt x="671" y="766"/>
                    </a:lnTo>
                    <a:lnTo>
                      <a:pt x="664" y="778"/>
                    </a:lnTo>
                    <a:lnTo>
                      <a:pt x="656" y="790"/>
                    </a:lnTo>
                    <a:lnTo>
                      <a:pt x="648" y="801"/>
                    </a:lnTo>
                    <a:lnTo>
                      <a:pt x="640" y="812"/>
                    </a:lnTo>
                    <a:lnTo>
                      <a:pt x="632" y="823"/>
                    </a:lnTo>
                    <a:lnTo>
                      <a:pt x="622" y="833"/>
                    </a:lnTo>
                    <a:lnTo>
                      <a:pt x="613" y="843"/>
                    </a:lnTo>
                    <a:lnTo>
                      <a:pt x="603" y="853"/>
                    </a:lnTo>
                    <a:lnTo>
                      <a:pt x="592" y="863"/>
                    </a:lnTo>
                    <a:lnTo>
                      <a:pt x="581" y="872"/>
                    </a:lnTo>
                    <a:lnTo>
                      <a:pt x="571" y="881"/>
                    </a:lnTo>
                    <a:lnTo>
                      <a:pt x="559" y="889"/>
                    </a:lnTo>
                    <a:lnTo>
                      <a:pt x="548" y="897"/>
                    </a:lnTo>
                    <a:lnTo>
                      <a:pt x="536" y="904"/>
                    </a:lnTo>
                    <a:lnTo>
                      <a:pt x="524" y="910"/>
                    </a:lnTo>
                    <a:lnTo>
                      <a:pt x="511" y="917"/>
                    </a:lnTo>
                    <a:lnTo>
                      <a:pt x="498" y="923"/>
                    </a:lnTo>
                    <a:lnTo>
                      <a:pt x="485" y="928"/>
                    </a:lnTo>
                    <a:lnTo>
                      <a:pt x="471" y="933"/>
                    </a:lnTo>
                    <a:lnTo>
                      <a:pt x="458" y="937"/>
                    </a:lnTo>
                    <a:lnTo>
                      <a:pt x="444" y="941"/>
                    </a:lnTo>
                    <a:lnTo>
                      <a:pt x="430" y="944"/>
                    </a:lnTo>
                    <a:lnTo>
                      <a:pt x="416" y="947"/>
                    </a:lnTo>
                    <a:lnTo>
                      <a:pt x="401" y="949"/>
                    </a:lnTo>
                    <a:lnTo>
                      <a:pt x="386" y="950"/>
                    </a:lnTo>
                    <a:lnTo>
                      <a:pt x="372" y="951"/>
                    </a:lnTo>
                    <a:lnTo>
                      <a:pt x="357" y="953"/>
                    </a:lnTo>
                    <a:lnTo>
                      <a:pt x="339" y="951"/>
                    </a:lnTo>
                    <a:lnTo>
                      <a:pt x="321" y="950"/>
                    </a:lnTo>
                    <a:lnTo>
                      <a:pt x="302" y="948"/>
                    </a:lnTo>
                    <a:lnTo>
                      <a:pt x="285" y="945"/>
                    </a:lnTo>
                    <a:lnTo>
                      <a:pt x="268" y="940"/>
                    </a:lnTo>
                    <a:lnTo>
                      <a:pt x="251" y="936"/>
                    </a:lnTo>
                    <a:lnTo>
                      <a:pt x="235" y="930"/>
                    </a:lnTo>
                    <a:lnTo>
                      <a:pt x="219" y="924"/>
                    </a:lnTo>
                    <a:lnTo>
                      <a:pt x="202" y="917"/>
                    </a:lnTo>
                    <a:lnTo>
                      <a:pt x="187" y="909"/>
                    </a:lnTo>
                    <a:lnTo>
                      <a:pt x="172" y="901"/>
                    </a:lnTo>
                    <a:lnTo>
                      <a:pt x="158" y="892"/>
                    </a:lnTo>
                    <a:lnTo>
                      <a:pt x="144" y="882"/>
                    </a:lnTo>
                    <a:lnTo>
                      <a:pt x="131" y="872"/>
                    </a:lnTo>
                    <a:lnTo>
                      <a:pt x="117" y="861"/>
                    </a:lnTo>
                    <a:lnTo>
                      <a:pt x="104" y="848"/>
                    </a:lnTo>
                    <a:lnTo>
                      <a:pt x="93" y="836"/>
                    </a:lnTo>
                    <a:lnTo>
                      <a:pt x="82" y="823"/>
                    </a:lnTo>
                    <a:lnTo>
                      <a:pt x="71" y="810"/>
                    </a:lnTo>
                    <a:lnTo>
                      <a:pt x="61" y="796"/>
                    </a:lnTo>
                    <a:lnTo>
                      <a:pt x="52" y="781"/>
                    </a:lnTo>
                    <a:lnTo>
                      <a:pt x="44" y="766"/>
                    </a:lnTo>
                    <a:lnTo>
                      <a:pt x="36" y="750"/>
                    </a:lnTo>
                    <a:lnTo>
                      <a:pt x="29" y="735"/>
                    </a:lnTo>
                    <a:lnTo>
                      <a:pt x="21" y="718"/>
                    </a:lnTo>
                    <a:lnTo>
                      <a:pt x="16" y="702"/>
                    </a:lnTo>
                    <a:lnTo>
                      <a:pt x="11" y="685"/>
                    </a:lnTo>
                    <a:lnTo>
                      <a:pt x="7" y="668"/>
                    </a:lnTo>
                    <a:lnTo>
                      <a:pt x="4" y="649"/>
                    </a:lnTo>
                    <a:lnTo>
                      <a:pt x="2" y="631"/>
                    </a:lnTo>
                    <a:lnTo>
                      <a:pt x="0" y="613"/>
                    </a:lnTo>
                    <a:lnTo>
                      <a:pt x="0" y="595"/>
                    </a:lnTo>
                    <a:lnTo>
                      <a:pt x="0" y="108"/>
                    </a:lnTo>
                    <a:lnTo>
                      <a:pt x="0" y="95"/>
                    </a:lnTo>
                    <a:lnTo>
                      <a:pt x="2" y="84"/>
                    </a:lnTo>
                    <a:lnTo>
                      <a:pt x="5" y="73"/>
                    </a:lnTo>
                    <a:lnTo>
                      <a:pt x="8" y="63"/>
                    </a:lnTo>
                    <a:lnTo>
                      <a:pt x="12" y="54"/>
                    </a:lnTo>
                    <a:lnTo>
                      <a:pt x="18" y="45"/>
                    </a:lnTo>
                    <a:lnTo>
                      <a:pt x="24" y="37"/>
                    </a:lnTo>
                    <a:lnTo>
                      <a:pt x="32" y="30"/>
                    </a:lnTo>
                    <a:lnTo>
                      <a:pt x="39" y="23"/>
                    </a:lnTo>
                    <a:lnTo>
                      <a:pt x="47" y="17"/>
                    </a:lnTo>
                    <a:lnTo>
                      <a:pt x="56" y="13"/>
                    </a:lnTo>
                    <a:lnTo>
                      <a:pt x="65" y="8"/>
                    </a:lnTo>
                    <a:lnTo>
                      <a:pt x="75" y="5"/>
                    </a:lnTo>
                    <a:lnTo>
                      <a:pt x="85" y="3"/>
                    </a:lnTo>
                    <a:lnTo>
                      <a:pt x="96" y="0"/>
                    </a:lnTo>
                    <a:lnTo>
                      <a:pt x="107" y="0"/>
                    </a:lnTo>
                    <a:lnTo>
                      <a:pt x="1565" y="0"/>
                    </a:lnTo>
                    <a:lnTo>
                      <a:pt x="1576" y="0"/>
                    </a:lnTo>
                    <a:lnTo>
                      <a:pt x="1587" y="3"/>
                    </a:lnTo>
                    <a:lnTo>
                      <a:pt x="1597" y="5"/>
                    </a:lnTo>
                    <a:lnTo>
                      <a:pt x="1607" y="8"/>
                    </a:lnTo>
                    <a:lnTo>
                      <a:pt x="1616" y="13"/>
                    </a:lnTo>
                    <a:lnTo>
                      <a:pt x="1625" y="17"/>
                    </a:lnTo>
                    <a:lnTo>
                      <a:pt x="1633" y="23"/>
                    </a:lnTo>
                    <a:lnTo>
                      <a:pt x="1640" y="30"/>
                    </a:lnTo>
                    <a:lnTo>
                      <a:pt x="1648" y="37"/>
                    </a:lnTo>
                    <a:lnTo>
                      <a:pt x="1654" y="45"/>
                    </a:lnTo>
                    <a:lnTo>
                      <a:pt x="1660" y="54"/>
                    </a:lnTo>
                    <a:lnTo>
                      <a:pt x="1664" y="63"/>
                    </a:lnTo>
                    <a:lnTo>
                      <a:pt x="1667" y="73"/>
                    </a:lnTo>
                    <a:lnTo>
                      <a:pt x="1670" y="84"/>
                    </a:lnTo>
                    <a:lnTo>
                      <a:pt x="1672" y="95"/>
                    </a:lnTo>
                    <a:lnTo>
                      <a:pt x="1672" y="108"/>
                    </a:lnTo>
                    <a:lnTo>
                      <a:pt x="1672" y="595"/>
                    </a:lnTo>
                    <a:lnTo>
                      <a:pt x="1672" y="613"/>
                    </a:lnTo>
                    <a:lnTo>
                      <a:pt x="1670" y="631"/>
                    </a:lnTo>
                    <a:lnTo>
                      <a:pt x="1668" y="649"/>
                    </a:lnTo>
                    <a:lnTo>
                      <a:pt x="1665" y="668"/>
                    </a:lnTo>
                    <a:lnTo>
                      <a:pt x="1661" y="685"/>
                    </a:lnTo>
                    <a:lnTo>
                      <a:pt x="1656" y="702"/>
                    </a:lnTo>
                    <a:lnTo>
                      <a:pt x="1651" y="718"/>
                    </a:lnTo>
                    <a:lnTo>
                      <a:pt x="1643" y="735"/>
                    </a:lnTo>
                    <a:lnTo>
                      <a:pt x="1636" y="750"/>
                    </a:lnTo>
                    <a:lnTo>
                      <a:pt x="1629" y="766"/>
                    </a:lnTo>
                    <a:lnTo>
                      <a:pt x="1620" y="781"/>
                    </a:lnTo>
                    <a:lnTo>
                      <a:pt x="1611" y="796"/>
                    </a:lnTo>
                    <a:lnTo>
                      <a:pt x="1601" y="810"/>
                    </a:lnTo>
                    <a:lnTo>
                      <a:pt x="1590" y="823"/>
                    </a:lnTo>
                    <a:lnTo>
                      <a:pt x="1579" y="836"/>
                    </a:lnTo>
                    <a:lnTo>
                      <a:pt x="1568" y="848"/>
                    </a:lnTo>
                    <a:lnTo>
                      <a:pt x="1555" y="861"/>
                    </a:lnTo>
                    <a:lnTo>
                      <a:pt x="1542" y="872"/>
                    </a:lnTo>
                    <a:lnTo>
                      <a:pt x="1528" y="882"/>
                    </a:lnTo>
                    <a:lnTo>
                      <a:pt x="1514" y="892"/>
                    </a:lnTo>
                    <a:lnTo>
                      <a:pt x="1500" y="901"/>
                    </a:lnTo>
                    <a:lnTo>
                      <a:pt x="1485" y="909"/>
                    </a:lnTo>
                    <a:lnTo>
                      <a:pt x="1470" y="917"/>
                    </a:lnTo>
                    <a:lnTo>
                      <a:pt x="1453" y="924"/>
                    </a:lnTo>
                    <a:lnTo>
                      <a:pt x="1437" y="930"/>
                    </a:lnTo>
                    <a:lnTo>
                      <a:pt x="1421" y="936"/>
                    </a:lnTo>
                    <a:lnTo>
                      <a:pt x="1404" y="940"/>
                    </a:lnTo>
                    <a:lnTo>
                      <a:pt x="1387" y="945"/>
                    </a:lnTo>
                    <a:lnTo>
                      <a:pt x="1370" y="948"/>
                    </a:lnTo>
                    <a:lnTo>
                      <a:pt x="1351" y="950"/>
                    </a:lnTo>
                    <a:lnTo>
                      <a:pt x="1333" y="951"/>
                    </a:lnTo>
                    <a:lnTo>
                      <a:pt x="1315" y="95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Freeform 200">
                <a:extLst>
                  <a:ext uri="{FF2B5EF4-FFF2-40B4-BE49-F238E27FC236}">
                    <a16:creationId xmlns:a16="http://schemas.microsoft.com/office/drawing/2014/main" id="{651E6EA1-E04C-4B52-B61F-7A1E11B95C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3021" y="1388983"/>
                <a:ext cx="80963" cy="46038"/>
              </a:xfrm>
              <a:custGeom>
                <a:avLst/>
                <a:gdLst>
                  <a:gd name="T0" fmla="*/ 1095 w 1672"/>
                  <a:gd name="T1" fmla="*/ 492 h 953"/>
                  <a:gd name="T2" fmla="*/ 1140 w 1672"/>
                  <a:gd name="T3" fmla="*/ 519 h 953"/>
                  <a:gd name="T4" fmla="*/ 1166 w 1672"/>
                  <a:gd name="T5" fmla="*/ 563 h 953"/>
                  <a:gd name="T6" fmla="*/ 1174 w 1672"/>
                  <a:gd name="T7" fmla="*/ 623 h 953"/>
                  <a:gd name="T8" fmla="*/ 1204 w 1672"/>
                  <a:gd name="T9" fmla="*/ 686 h 953"/>
                  <a:gd name="T10" fmla="*/ 1259 w 1672"/>
                  <a:gd name="T11" fmla="*/ 726 h 953"/>
                  <a:gd name="T12" fmla="*/ 1330 w 1672"/>
                  <a:gd name="T13" fmla="*/ 736 h 953"/>
                  <a:gd name="T14" fmla="*/ 1395 w 1672"/>
                  <a:gd name="T15" fmla="*/ 713 h 953"/>
                  <a:gd name="T16" fmla="*/ 1440 w 1672"/>
                  <a:gd name="T17" fmla="*/ 662 h 953"/>
                  <a:gd name="T18" fmla="*/ 1457 w 1672"/>
                  <a:gd name="T19" fmla="*/ 595 h 953"/>
                  <a:gd name="T20" fmla="*/ 216 w 1672"/>
                  <a:gd name="T21" fmla="*/ 623 h 953"/>
                  <a:gd name="T22" fmla="*/ 247 w 1672"/>
                  <a:gd name="T23" fmla="*/ 686 h 953"/>
                  <a:gd name="T24" fmla="*/ 301 w 1672"/>
                  <a:gd name="T25" fmla="*/ 726 h 953"/>
                  <a:gd name="T26" fmla="*/ 371 w 1672"/>
                  <a:gd name="T27" fmla="*/ 736 h 953"/>
                  <a:gd name="T28" fmla="*/ 438 w 1672"/>
                  <a:gd name="T29" fmla="*/ 713 h 953"/>
                  <a:gd name="T30" fmla="*/ 483 w 1672"/>
                  <a:gd name="T31" fmla="*/ 662 h 953"/>
                  <a:gd name="T32" fmla="*/ 501 w 1672"/>
                  <a:gd name="T33" fmla="*/ 595 h 953"/>
                  <a:gd name="T34" fmla="*/ 513 w 1672"/>
                  <a:gd name="T35" fmla="*/ 544 h 953"/>
                  <a:gd name="T36" fmla="*/ 548 w 1672"/>
                  <a:gd name="T37" fmla="*/ 506 h 953"/>
                  <a:gd name="T38" fmla="*/ 597 w 1672"/>
                  <a:gd name="T39" fmla="*/ 488 h 953"/>
                  <a:gd name="T40" fmla="*/ 1270 w 1672"/>
                  <a:gd name="T41" fmla="*/ 949 h 953"/>
                  <a:gd name="T42" fmla="*/ 1201 w 1672"/>
                  <a:gd name="T43" fmla="*/ 933 h 953"/>
                  <a:gd name="T44" fmla="*/ 1136 w 1672"/>
                  <a:gd name="T45" fmla="*/ 904 h 953"/>
                  <a:gd name="T46" fmla="*/ 1079 w 1672"/>
                  <a:gd name="T47" fmla="*/ 863 h 953"/>
                  <a:gd name="T48" fmla="*/ 1032 w 1672"/>
                  <a:gd name="T49" fmla="*/ 812 h 953"/>
                  <a:gd name="T50" fmla="*/ 994 w 1672"/>
                  <a:gd name="T51" fmla="*/ 753 h 953"/>
                  <a:gd name="T52" fmla="*/ 697 w 1672"/>
                  <a:gd name="T53" fmla="*/ 702 h 953"/>
                  <a:gd name="T54" fmla="*/ 670 w 1672"/>
                  <a:gd name="T55" fmla="*/ 766 h 953"/>
                  <a:gd name="T56" fmla="*/ 631 w 1672"/>
                  <a:gd name="T57" fmla="*/ 823 h 953"/>
                  <a:gd name="T58" fmla="*/ 581 w 1672"/>
                  <a:gd name="T59" fmla="*/ 872 h 953"/>
                  <a:gd name="T60" fmla="*/ 523 w 1672"/>
                  <a:gd name="T61" fmla="*/ 910 h 953"/>
                  <a:gd name="T62" fmla="*/ 458 w 1672"/>
                  <a:gd name="T63" fmla="*/ 937 h 953"/>
                  <a:gd name="T64" fmla="*/ 386 w 1672"/>
                  <a:gd name="T65" fmla="*/ 950 h 953"/>
                  <a:gd name="T66" fmla="*/ 302 w 1672"/>
                  <a:gd name="T67" fmla="*/ 948 h 953"/>
                  <a:gd name="T68" fmla="*/ 217 w 1672"/>
                  <a:gd name="T69" fmla="*/ 924 h 953"/>
                  <a:gd name="T70" fmla="*/ 143 w 1672"/>
                  <a:gd name="T71" fmla="*/ 882 h 953"/>
                  <a:gd name="T72" fmla="*/ 81 w 1672"/>
                  <a:gd name="T73" fmla="*/ 823 h 953"/>
                  <a:gd name="T74" fmla="*/ 35 w 1672"/>
                  <a:gd name="T75" fmla="*/ 750 h 953"/>
                  <a:gd name="T76" fmla="*/ 7 w 1672"/>
                  <a:gd name="T77" fmla="*/ 668 h 953"/>
                  <a:gd name="T78" fmla="*/ 0 w 1672"/>
                  <a:gd name="T79" fmla="*/ 108 h 953"/>
                  <a:gd name="T80" fmla="*/ 12 w 1672"/>
                  <a:gd name="T81" fmla="*/ 54 h 953"/>
                  <a:gd name="T82" fmla="*/ 46 w 1672"/>
                  <a:gd name="T83" fmla="*/ 17 h 953"/>
                  <a:gd name="T84" fmla="*/ 96 w 1672"/>
                  <a:gd name="T85" fmla="*/ 0 h 953"/>
                  <a:gd name="T86" fmla="*/ 1597 w 1672"/>
                  <a:gd name="T87" fmla="*/ 5 h 953"/>
                  <a:gd name="T88" fmla="*/ 1640 w 1672"/>
                  <a:gd name="T89" fmla="*/ 30 h 953"/>
                  <a:gd name="T90" fmla="*/ 1666 w 1672"/>
                  <a:gd name="T91" fmla="*/ 73 h 953"/>
                  <a:gd name="T92" fmla="*/ 1672 w 1672"/>
                  <a:gd name="T93" fmla="*/ 613 h 953"/>
                  <a:gd name="T94" fmla="*/ 1655 w 1672"/>
                  <a:gd name="T95" fmla="*/ 702 h 953"/>
                  <a:gd name="T96" fmla="*/ 1620 w 1672"/>
                  <a:gd name="T97" fmla="*/ 781 h 953"/>
                  <a:gd name="T98" fmla="*/ 1566 w 1672"/>
                  <a:gd name="T99" fmla="*/ 848 h 953"/>
                  <a:gd name="T100" fmla="*/ 1500 w 1672"/>
                  <a:gd name="T101" fmla="*/ 901 h 953"/>
                  <a:gd name="T102" fmla="*/ 1421 w 1672"/>
                  <a:gd name="T103" fmla="*/ 936 h 953"/>
                  <a:gd name="T104" fmla="*/ 1333 w 1672"/>
                  <a:gd name="T105" fmla="*/ 951 h 9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72" h="953">
                    <a:moveTo>
                      <a:pt x="607" y="487"/>
                    </a:moveTo>
                    <a:lnTo>
                      <a:pt x="1064" y="487"/>
                    </a:lnTo>
                    <a:lnTo>
                      <a:pt x="1075" y="488"/>
                    </a:lnTo>
                    <a:lnTo>
                      <a:pt x="1085" y="489"/>
                    </a:lnTo>
                    <a:lnTo>
                      <a:pt x="1095" y="492"/>
                    </a:lnTo>
                    <a:lnTo>
                      <a:pt x="1106" y="496"/>
                    </a:lnTo>
                    <a:lnTo>
                      <a:pt x="1115" y="500"/>
                    </a:lnTo>
                    <a:lnTo>
                      <a:pt x="1124" y="506"/>
                    </a:lnTo>
                    <a:lnTo>
                      <a:pt x="1132" y="512"/>
                    </a:lnTo>
                    <a:lnTo>
                      <a:pt x="1140" y="519"/>
                    </a:lnTo>
                    <a:lnTo>
                      <a:pt x="1147" y="527"/>
                    </a:lnTo>
                    <a:lnTo>
                      <a:pt x="1153" y="535"/>
                    </a:lnTo>
                    <a:lnTo>
                      <a:pt x="1158" y="544"/>
                    </a:lnTo>
                    <a:lnTo>
                      <a:pt x="1162" y="553"/>
                    </a:lnTo>
                    <a:lnTo>
                      <a:pt x="1166" y="563"/>
                    </a:lnTo>
                    <a:lnTo>
                      <a:pt x="1169" y="574"/>
                    </a:lnTo>
                    <a:lnTo>
                      <a:pt x="1170" y="584"/>
                    </a:lnTo>
                    <a:lnTo>
                      <a:pt x="1171" y="595"/>
                    </a:lnTo>
                    <a:lnTo>
                      <a:pt x="1172" y="609"/>
                    </a:lnTo>
                    <a:lnTo>
                      <a:pt x="1174" y="623"/>
                    </a:lnTo>
                    <a:lnTo>
                      <a:pt x="1177" y="637"/>
                    </a:lnTo>
                    <a:lnTo>
                      <a:pt x="1182" y="650"/>
                    </a:lnTo>
                    <a:lnTo>
                      <a:pt x="1188" y="662"/>
                    </a:lnTo>
                    <a:lnTo>
                      <a:pt x="1196" y="675"/>
                    </a:lnTo>
                    <a:lnTo>
                      <a:pt x="1204" y="686"/>
                    </a:lnTo>
                    <a:lnTo>
                      <a:pt x="1213" y="696"/>
                    </a:lnTo>
                    <a:lnTo>
                      <a:pt x="1224" y="705"/>
                    </a:lnTo>
                    <a:lnTo>
                      <a:pt x="1235" y="713"/>
                    </a:lnTo>
                    <a:lnTo>
                      <a:pt x="1246" y="720"/>
                    </a:lnTo>
                    <a:lnTo>
                      <a:pt x="1259" y="726"/>
                    </a:lnTo>
                    <a:lnTo>
                      <a:pt x="1272" y="731"/>
                    </a:lnTo>
                    <a:lnTo>
                      <a:pt x="1286" y="734"/>
                    </a:lnTo>
                    <a:lnTo>
                      <a:pt x="1301" y="736"/>
                    </a:lnTo>
                    <a:lnTo>
                      <a:pt x="1315" y="737"/>
                    </a:lnTo>
                    <a:lnTo>
                      <a:pt x="1330" y="736"/>
                    </a:lnTo>
                    <a:lnTo>
                      <a:pt x="1344" y="734"/>
                    </a:lnTo>
                    <a:lnTo>
                      <a:pt x="1357" y="731"/>
                    </a:lnTo>
                    <a:lnTo>
                      <a:pt x="1370" y="726"/>
                    </a:lnTo>
                    <a:lnTo>
                      <a:pt x="1382" y="720"/>
                    </a:lnTo>
                    <a:lnTo>
                      <a:pt x="1395" y="713"/>
                    </a:lnTo>
                    <a:lnTo>
                      <a:pt x="1406" y="705"/>
                    </a:lnTo>
                    <a:lnTo>
                      <a:pt x="1416" y="696"/>
                    </a:lnTo>
                    <a:lnTo>
                      <a:pt x="1425" y="686"/>
                    </a:lnTo>
                    <a:lnTo>
                      <a:pt x="1433" y="675"/>
                    </a:lnTo>
                    <a:lnTo>
                      <a:pt x="1440" y="662"/>
                    </a:lnTo>
                    <a:lnTo>
                      <a:pt x="1446" y="650"/>
                    </a:lnTo>
                    <a:lnTo>
                      <a:pt x="1451" y="637"/>
                    </a:lnTo>
                    <a:lnTo>
                      <a:pt x="1455" y="623"/>
                    </a:lnTo>
                    <a:lnTo>
                      <a:pt x="1457" y="609"/>
                    </a:lnTo>
                    <a:lnTo>
                      <a:pt x="1457" y="595"/>
                    </a:lnTo>
                    <a:lnTo>
                      <a:pt x="1457" y="215"/>
                    </a:lnTo>
                    <a:lnTo>
                      <a:pt x="213" y="215"/>
                    </a:lnTo>
                    <a:lnTo>
                      <a:pt x="213" y="595"/>
                    </a:lnTo>
                    <a:lnTo>
                      <a:pt x="214" y="609"/>
                    </a:lnTo>
                    <a:lnTo>
                      <a:pt x="216" y="623"/>
                    </a:lnTo>
                    <a:lnTo>
                      <a:pt x="220" y="637"/>
                    </a:lnTo>
                    <a:lnTo>
                      <a:pt x="224" y="650"/>
                    </a:lnTo>
                    <a:lnTo>
                      <a:pt x="230" y="662"/>
                    </a:lnTo>
                    <a:lnTo>
                      <a:pt x="238" y="675"/>
                    </a:lnTo>
                    <a:lnTo>
                      <a:pt x="247" y="686"/>
                    </a:lnTo>
                    <a:lnTo>
                      <a:pt x="256" y="696"/>
                    </a:lnTo>
                    <a:lnTo>
                      <a:pt x="266" y="705"/>
                    </a:lnTo>
                    <a:lnTo>
                      <a:pt x="277" y="713"/>
                    </a:lnTo>
                    <a:lnTo>
                      <a:pt x="289" y="720"/>
                    </a:lnTo>
                    <a:lnTo>
                      <a:pt x="301" y="726"/>
                    </a:lnTo>
                    <a:lnTo>
                      <a:pt x="314" y="731"/>
                    </a:lnTo>
                    <a:lnTo>
                      <a:pt x="327" y="734"/>
                    </a:lnTo>
                    <a:lnTo>
                      <a:pt x="343" y="736"/>
                    </a:lnTo>
                    <a:lnTo>
                      <a:pt x="357" y="737"/>
                    </a:lnTo>
                    <a:lnTo>
                      <a:pt x="371" y="736"/>
                    </a:lnTo>
                    <a:lnTo>
                      <a:pt x="386" y="734"/>
                    </a:lnTo>
                    <a:lnTo>
                      <a:pt x="399" y="731"/>
                    </a:lnTo>
                    <a:lnTo>
                      <a:pt x="412" y="726"/>
                    </a:lnTo>
                    <a:lnTo>
                      <a:pt x="425" y="720"/>
                    </a:lnTo>
                    <a:lnTo>
                      <a:pt x="438" y="713"/>
                    </a:lnTo>
                    <a:lnTo>
                      <a:pt x="449" y="705"/>
                    </a:lnTo>
                    <a:lnTo>
                      <a:pt x="459" y="696"/>
                    </a:lnTo>
                    <a:lnTo>
                      <a:pt x="468" y="686"/>
                    </a:lnTo>
                    <a:lnTo>
                      <a:pt x="476" y="675"/>
                    </a:lnTo>
                    <a:lnTo>
                      <a:pt x="483" y="662"/>
                    </a:lnTo>
                    <a:lnTo>
                      <a:pt x="489" y="650"/>
                    </a:lnTo>
                    <a:lnTo>
                      <a:pt x="494" y="637"/>
                    </a:lnTo>
                    <a:lnTo>
                      <a:pt x="498" y="623"/>
                    </a:lnTo>
                    <a:lnTo>
                      <a:pt x="500" y="609"/>
                    </a:lnTo>
                    <a:lnTo>
                      <a:pt x="501" y="595"/>
                    </a:lnTo>
                    <a:lnTo>
                      <a:pt x="501" y="584"/>
                    </a:lnTo>
                    <a:lnTo>
                      <a:pt x="503" y="574"/>
                    </a:lnTo>
                    <a:lnTo>
                      <a:pt x="505" y="563"/>
                    </a:lnTo>
                    <a:lnTo>
                      <a:pt x="509" y="553"/>
                    </a:lnTo>
                    <a:lnTo>
                      <a:pt x="513" y="544"/>
                    </a:lnTo>
                    <a:lnTo>
                      <a:pt x="518" y="535"/>
                    </a:lnTo>
                    <a:lnTo>
                      <a:pt x="525" y="527"/>
                    </a:lnTo>
                    <a:lnTo>
                      <a:pt x="532" y="519"/>
                    </a:lnTo>
                    <a:lnTo>
                      <a:pt x="540" y="512"/>
                    </a:lnTo>
                    <a:lnTo>
                      <a:pt x="548" y="506"/>
                    </a:lnTo>
                    <a:lnTo>
                      <a:pt x="557" y="500"/>
                    </a:lnTo>
                    <a:lnTo>
                      <a:pt x="566" y="496"/>
                    </a:lnTo>
                    <a:lnTo>
                      <a:pt x="576" y="492"/>
                    </a:lnTo>
                    <a:lnTo>
                      <a:pt x="586" y="489"/>
                    </a:lnTo>
                    <a:lnTo>
                      <a:pt x="597" y="488"/>
                    </a:lnTo>
                    <a:lnTo>
                      <a:pt x="607" y="487"/>
                    </a:lnTo>
                    <a:close/>
                    <a:moveTo>
                      <a:pt x="1315" y="953"/>
                    </a:moveTo>
                    <a:lnTo>
                      <a:pt x="1300" y="951"/>
                    </a:lnTo>
                    <a:lnTo>
                      <a:pt x="1285" y="950"/>
                    </a:lnTo>
                    <a:lnTo>
                      <a:pt x="1270" y="949"/>
                    </a:lnTo>
                    <a:lnTo>
                      <a:pt x="1256" y="947"/>
                    </a:lnTo>
                    <a:lnTo>
                      <a:pt x="1242" y="944"/>
                    </a:lnTo>
                    <a:lnTo>
                      <a:pt x="1228" y="941"/>
                    </a:lnTo>
                    <a:lnTo>
                      <a:pt x="1214" y="937"/>
                    </a:lnTo>
                    <a:lnTo>
                      <a:pt x="1201" y="933"/>
                    </a:lnTo>
                    <a:lnTo>
                      <a:pt x="1187" y="928"/>
                    </a:lnTo>
                    <a:lnTo>
                      <a:pt x="1174" y="923"/>
                    </a:lnTo>
                    <a:lnTo>
                      <a:pt x="1161" y="917"/>
                    </a:lnTo>
                    <a:lnTo>
                      <a:pt x="1149" y="910"/>
                    </a:lnTo>
                    <a:lnTo>
                      <a:pt x="1136" y="904"/>
                    </a:lnTo>
                    <a:lnTo>
                      <a:pt x="1125" y="897"/>
                    </a:lnTo>
                    <a:lnTo>
                      <a:pt x="1113" y="889"/>
                    </a:lnTo>
                    <a:lnTo>
                      <a:pt x="1102" y="881"/>
                    </a:lnTo>
                    <a:lnTo>
                      <a:pt x="1090" y="872"/>
                    </a:lnTo>
                    <a:lnTo>
                      <a:pt x="1079" y="863"/>
                    </a:lnTo>
                    <a:lnTo>
                      <a:pt x="1069" y="853"/>
                    </a:lnTo>
                    <a:lnTo>
                      <a:pt x="1059" y="843"/>
                    </a:lnTo>
                    <a:lnTo>
                      <a:pt x="1050" y="833"/>
                    </a:lnTo>
                    <a:lnTo>
                      <a:pt x="1041" y="823"/>
                    </a:lnTo>
                    <a:lnTo>
                      <a:pt x="1032" y="812"/>
                    </a:lnTo>
                    <a:lnTo>
                      <a:pt x="1024" y="801"/>
                    </a:lnTo>
                    <a:lnTo>
                      <a:pt x="1016" y="790"/>
                    </a:lnTo>
                    <a:lnTo>
                      <a:pt x="1008" y="778"/>
                    </a:lnTo>
                    <a:lnTo>
                      <a:pt x="1001" y="766"/>
                    </a:lnTo>
                    <a:lnTo>
                      <a:pt x="994" y="753"/>
                    </a:lnTo>
                    <a:lnTo>
                      <a:pt x="988" y="741"/>
                    </a:lnTo>
                    <a:lnTo>
                      <a:pt x="983" y="728"/>
                    </a:lnTo>
                    <a:lnTo>
                      <a:pt x="978" y="715"/>
                    </a:lnTo>
                    <a:lnTo>
                      <a:pt x="973" y="702"/>
                    </a:lnTo>
                    <a:lnTo>
                      <a:pt x="697" y="702"/>
                    </a:lnTo>
                    <a:lnTo>
                      <a:pt x="693" y="715"/>
                    </a:lnTo>
                    <a:lnTo>
                      <a:pt x="688" y="728"/>
                    </a:lnTo>
                    <a:lnTo>
                      <a:pt x="683" y="741"/>
                    </a:lnTo>
                    <a:lnTo>
                      <a:pt x="677" y="753"/>
                    </a:lnTo>
                    <a:lnTo>
                      <a:pt x="670" y="766"/>
                    </a:lnTo>
                    <a:lnTo>
                      <a:pt x="663" y="778"/>
                    </a:lnTo>
                    <a:lnTo>
                      <a:pt x="656" y="790"/>
                    </a:lnTo>
                    <a:lnTo>
                      <a:pt x="648" y="801"/>
                    </a:lnTo>
                    <a:lnTo>
                      <a:pt x="640" y="812"/>
                    </a:lnTo>
                    <a:lnTo>
                      <a:pt x="631" y="823"/>
                    </a:lnTo>
                    <a:lnTo>
                      <a:pt x="621" y="833"/>
                    </a:lnTo>
                    <a:lnTo>
                      <a:pt x="612" y="843"/>
                    </a:lnTo>
                    <a:lnTo>
                      <a:pt x="602" y="853"/>
                    </a:lnTo>
                    <a:lnTo>
                      <a:pt x="592" y="863"/>
                    </a:lnTo>
                    <a:lnTo>
                      <a:pt x="581" y="872"/>
                    </a:lnTo>
                    <a:lnTo>
                      <a:pt x="570" y="881"/>
                    </a:lnTo>
                    <a:lnTo>
                      <a:pt x="559" y="889"/>
                    </a:lnTo>
                    <a:lnTo>
                      <a:pt x="548" y="897"/>
                    </a:lnTo>
                    <a:lnTo>
                      <a:pt x="536" y="904"/>
                    </a:lnTo>
                    <a:lnTo>
                      <a:pt x="523" y="910"/>
                    </a:lnTo>
                    <a:lnTo>
                      <a:pt x="510" y="917"/>
                    </a:lnTo>
                    <a:lnTo>
                      <a:pt x="497" y="923"/>
                    </a:lnTo>
                    <a:lnTo>
                      <a:pt x="484" y="928"/>
                    </a:lnTo>
                    <a:lnTo>
                      <a:pt x="471" y="933"/>
                    </a:lnTo>
                    <a:lnTo>
                      <a:pt x="458" y="937"/>
                    </a:lnTo>
                    <a:lnTo>
                      <a:pt x="444" y="941"/>
                    </a:lnTo>
                    <a:lnTo>
                      <a:pt x="429" y="944"/>
                    </a:lnTo>
                    <a:lnTo>
                      <a:pt x="415" y="947"/>
                    </a:lnTo>
                    <a:lnTo>
                      <a:pt x="401" y="949"/>
                    </a:lnTo>
                    <a:lnTo>
                      <a:pt x="386" y="950"/>
                    </a:lnTo>
                    <a:lnTo>
                      <a:pt x="372" y="951"/>
                    </a:lnTo>
                    <a:lnTo>
                      <a:pt x="357" y="953"/>
                    </a:lnTo>
                    <a:lnTo>
                      <a:pt x="339" y="951"/>
                    </a:lnTo>
                    <a:lnTo>
                      <a:pt x="320" y="950"/>
                    </a:lnTo>
                    <a:lnTo>
                      <a:pt x="302" y="948"/>
                    </a:lnTo>
                    <a:lnTo>
                      <a:pt x="285" y="945"/>
                    </a:lnTo>
                    <a:lnTo>
                      <a:pt x="268" y="940"/>
                    </a:lnTo>
                    <a:lnTo>
                      <a:pt x="251" y="936"/>
                    </a:lnTo>
                    <a:lnTo>
                      <a:pt x="234" y="930"/>
                    </a:lnTo>
                    <a:lnTo>
                      <a:pt x="217" y="924"/>
                    </a:lnTo>
                    <a:lnTo>
                      <a:pt x="202" y="917"/>
                    </a:lnTo>
                    <a:lnTo>
                      <a:pt x="187" y="909"/>
                    </a:lnTo>
                    <a:lnTo>
                      <a:pt x="172" y="901"/>
                    </a:lnTo>
                    <a:lnTo>
                      <a:pt x="157" y="892"/>
                    </a:lnTo>
                    <a:lnTo>
                      <a:pt x="143" y="882"/>
                    </a:lnTo>
                    <a:lnTo>
                      <a:pt x="129" y="872"/>
                    </a:lnTo>
                    <a:lnTo>
                      <a:pt x="116" y="861"/>
                    </a:lnTo>
                    <a:lnTo>
                      <a:pt x="104" y="848"/>
                    </a:lnTo>
                    <a:lnTo>
                      <a:pt x="93" y="836"/>
                    </a:lnTo>
                    <a:lnTo>
                      <a:pt x="81" y="823"/>
                    </a:lnTo>
                    <a:lnTo>
                      <a:pt x="71" y="810"/>
                    </a:lnTo>
                    <a:lnTo>
                      <a:pt x="61" y="796"/>
                    </a:lnTo>
                    <a:lnTo>
                      <a:pt x="51" y="781"/>
                    </a:lnTo>
                    <a:lnTo>
                      <a:pt x="42" y="766"/>
                    </a:lnTo>
                    <a:lnTo>
                      <a:pt x="35" y="750"/>
                    </a:lnTo>
                    <a:lnTo>
                      <a:pt x="27" y="735"/>
                    </a:lnTo>
                    <a:lnTo>
                      <a:pt x="21" y="718"/>
                    </a:lnTo>
                    <a:lnTo>
                      <a:pt x="15" y="702"/>
                    </a:lnTo>
                    <a:lnTo>
                      <a:pt x="11" y="685"/>
                    </a:lnTo>
                    <a:lnTo>
                      <a:pt x="7" y="668"/>
                    </a:lnTo>
                    <a:lnTo>
                      <a:pt x="4" y="649"/>
                    </a:lnTo>
                    <a:lnTo>
                      <a:pt x="1" y="631"/>
                    </a:lnTo>
                    <a:lnTo>
                      <a:pt x="0" y="613"/>
                    </a:lnTo>
                    <a:lnTo>
                      <a:pt x="0" y="595"/>
                    </a:lnTo>
                    <a:lnTo>
                      <a:pt x="0" y="108"/>
                    </a:lnTo>
                    <a:lnTo>
                      <a:pt x="0" y="95"/>
                    </a:lnTo>
                    <a:lnTo>
                      <a:pt x="2" y="84"/>
                    </a:lnTo>
                    <a:lnTo>
                      <a:pt x="4" y="73"/>
                    </a:lnTo>
                    <a:lnTo>
                      <a:pt x="8" y="63"/>
                    </a:lnTo>
                    <a:lnTo>
                      <a:pt x="12" y="54"/>
                    </a:lnTo>
                    <a:lnTo>
                      <a:pt x="18" y="45"/>
                    </a:lnTo>
                    <a:lnTo>
                      <a:pt x="24" y="37"/>
                    </a:lnTo>
                    <a:lnTo>
                      <a:pt x="31" y="30"/>
                    </a:lnTo>
                    <a:lnTo>
                      <a:pt x="38" y="23"/>
                    </a:lnTo>
                    <a:lnTo>
                      <a:pt x="46" y="17"/>
                    </a:lnTo>
                    <a:lnTo>
                      <a:pt x="56" y="13"/>
                    </a:lnTo>
                    <a:lnTo>
                      <a:pt x="65" y="8"/>
                    </a:lnTo>
                    <a:lnTo>
                      <a:pt x="75" y="5"/>
                    </a:lnTo>
                    <a:lnTo>
                      <a:pt x="85" y="3"/>
                    </a:lnTo>
                    <a:lnTo>
                      <a:pt x="96" y="0"/>
                    </a:lnTo>
                    <a:lnTo>
                      <a:pt x="106" y="0"/>
                    </a:lnTo>
                    <a:lnTo>
                      <a:pt x="1564" y="0"/>
                    </a:lnTo>
                    <a:lnTo>
                      <a:pt x="1576" y="0"/>
                    </a:lnTo>
                    <a:lnTo>
                      <a:pt x="1587" y="3"/>
                    </a:lnTo>
                    <a:lnTo>
                      <a:pt x="1597" y="5"/>
                    </a:lnTo>
                    <a:lnTo>
                      <a:pt x="1607" y="8"/>
                    </a:lnTo>
                    <a:lnTo>
                      <a:pt x="1616" y="13"/>
                    </a:lnTo>
                    <a:lnTo>
                      <a:pt x="1625" y="17"/>
                    </a:lnTo>
                    <a:lnTo>
                      <a:pt x="1633" y="23"/>
                    </a:lnTo>
                    <a:lnTo>
                      <a:pt x="1640" y="30"/>
                    </a:lnTo>
                    <a:lnTo>
                      <a:pt x="1647" y="37"/>
                    </a:lnTo>
                    <a:lnTo>
                      <a:pt x="1653" y="45"/>
                    </a:lnTo>
                    <a:lnTo>
                      <a:pt x="1658" y="54"/>
                    </a:lnTo>
                    <a:lnTo>
                      <a:pt x="1663" y="63"/>
                    </a:lnTo>
                    <a:lnTo>
                      <a:pt x="1666" y="73"/>
                    </a:lnTo>
                    <a:lnTo>
                      <a:pt x="1670" y="84"/>
                    </a:lnTo>
                    <a:lnTo>
                      <a:pt x="1671" y="95"/>
                    </a:lnTo>
                    <a:lnTo>
                      <a:pt x="1672" y="108"/>
                    </a:lnTo>
                    <a:lnTo>
                      <a:pt x="1672" y="595"/>
                    </a:lnTo>
                    <a:lnTo>
                      <a:pt x="1672" y="613"/>
                    </a:lnTo>
                    <a:lnTo>
                      <a:pt x="1670" y="631"/>
                    </a:lnTo>
                    <a:lnTo>
                      <a:pt x="1667" y="649"/>
                    </a:lnTo>
                    <a:lnTo>
                      <a:pt x="1664" y="668"/>
                    </a:lnTo>
                    <a:lnTo>
                      <a:pt x="1660" y="685"/>
                    </a:lnTo>
                    <a:lnTo>
                      <a:pt x="1655" y="702"/>
                    </a:lnTo>
                    <a:lnTo>
                      <a:pt x="1650" y="718"/>
                    </a:lnTo>
                    <a:lnTo>
                      <a:pt x="1643" y="735"/>
                    </a:lnTo>
                    <a:lnTo>
                      <a:pt x="1636" y="750"/>
                    </a:lnTo>
                    <a:lnTo>
                      <a:pt x="1628" y="766"/>
                    </a:lnTo>
                    <a:lnTo>
                      <a:pt x="1620" y="781"/>
                    </a:lnTo>
                    <a:lnTo>
                      <a:pt x="1611" y="796"/>
                    </a:lnTo>
                    <a:lnTo>
                      <a:pt x="1601" y="810"/>
                    </a:lnTo>
                    <a:lnTo>
                      <a:pt x="1590" y="823"/>
                    </a:lnTo>
                    <a:lnTo>
                      <a:pt x="1579" y="836"/>
                    </a:lnTo>
                    <a:lnTo>
                      <a:pt x="1566" y="848"/>
                    </a:lnTo>
                    <a:lnTo>
                      <a:pt x="1554" y="861"/>
                    </a:lnTo>
                    <a:lnTo>
                      <a:pt x="1542" y="872"/>
                    </a:lnTo>
                    <a:lnTo>
                      <a:pt x="1528" y="882"/>
                    </a:lnTo>
                    <a:lnTo>
                      <a:pt x="1514" y="892"/>
                    </a:lnTo>
                    <a:lnTo>
                      <a:pt x="1500" y="901"/>
                    </a:lnTo>
                    <a:lnTo>
                      <a:pt x="1485" y="909"/>
                    </a:lnTo>
                    <a:lnTo>
                      <a:pt x="1469" y="917"/>
                    </a:lnTo>
                    <a:lnTo>
                      <a:pt x="1453" y="924"/>
                    </a:lnTo>
                    <a:lnTo>
                      <a:pt x="1437" y="930"/>
                    </a:lnTo>
                    <a:lnTo>
                      <a:pt x="1421" y="936"/>
                    </a:lnTo>
                    <a:lnTo>
                      <a:pt x="1404" y="940"/>
                    </a:lnTo>
                    <a:lnTo>
                      <a:pt x="1387" y="945"/>
                    </a:lnTo>
                    <a:lnTo>
                      <a:pt x="1369" y="948"/>
                    </a:lnTo>
                    <a:lnTo>
                      <a:pt x="1351" y="950"/>
                    </a:lnTo>
                    <a:lnTo>
                      <a:pt x="1333" y="951"/>
                    </a:lnTo>
                    <a:lnTo>
                      <a:pt x="1315" y="95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Freeform 201">
                <a:extLst>
                  <a:ext uri="{FF2B5EF4-FFF2-40B4-BE49-F238E27FC236}">
                    <a16:creationId xmlns:a16="http://schemas.microsoft.com/office/drawing/2014/main" id="{93DA90FF-2FB3-4DC5-8B3D-910FFB6A4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158" y="1423908"/>
                <a:ext cx="9525" cy="138113"/>
              </a:xfrm>
              <a:custGeom>
                <a:avLst/>
                <a:gdLst>
                  <a:gd name="T0" fmla="*/ 96 w 213"/>
                  <a:gd name="T1" fmla="*/ 2863 h 2863"/>
                  <a:gd name="T2" fmla="*/ 75 w 213"/>
                  <a:gd name="T3" fmla="*/ 2858 h 2863"/>
                  <a:gd name="T4" fmla="*/ 56 w 213"/>
                  <a:gd name="T5" fmla="*/ 2850 h 2863"/>
                  <a:gd name="T6" fmla="*/ 39 w 213"/>
                  <a:gd name="T7" fmla="*/ 2838 h 2863"/>
                  <a:gd name="T8" fmla="*/ 24 w 213"/>
                  <a:gd name="T9" fmla="*/ 2824 h 2863"/>
                  <a:gd name="T10" fmla="*/ 12 w 213"/>
                  <a:gd name="T11" fmla="*/ 2807 h 2863"/>
                  <a:gd name="T12" fmla="*/ 4 w 213"/>
                  <a:gd name="T13" fmla="*/ 2788 h 2863"/>
                  <a:gd name="T14" fmla="*/ 0 w 213"/>
                  <a:gd name="T15" fmla="*/ 2766 h 2863"/>
                  <a:gd name="T16" fmla="*/ 0 w 213"/>
                  <a:gd name="T17" fmla="*/ 107 h 2863"/>
                  <a:gd name="T18" fmla="*/ 2 w 213"/>
                  <a:gd name="T19" fmla="*/ 86 h 2863"/>
                  <a:gd name="T20" fmla="*/ 8 w 213"/>
                  <a:gd name="T21" fmla="*/ 67 h 2863"/>
                  <a:gd name="T22" fmla="*/ 17 w 213"/>
                  <a:gd name="T23" fmla="*/ 49 h 2863"/>
                  <a:gd name="T24" fmla="*/ 30 w 213"/>
                  <a:gd name="T25" fmla="*/ 33 h 2863"/>
                  <a:gd name="T26" fmla="*/ 47 w 213"/>
                  <a:gd name="T27" fmla="*/ 19 h 2863"/>
                  <a:gd name="T28" fmla="*/ 65 w 213"/>
                  <a:gd name="T29" fmla="*/ 9 h 2863"/>
                  <a:gd name="T30" fmla="*/ 85 w 213"/>
                  <a:gd name="T31" fmla="*/ 2 h 2863"/>
                  <a:gd name="T32" fmla="*/ 106 w 213"/>
                  <a:gd name="T33" fmla="*/ 0 h 2863"/>
                  <a:gd name="T34" fmla="*/ 128 w 213"/>
                  <a:gd name="T35" fmla="*/ 2 h 2863"/>
                  <a:gd name="T36" fmla="*/ 149 w 213"/>
                  <a:gd name="T37" fmla="*/ 9 h 2863"/>
                  <a:gd name="T38" fmla="*/ 167 w 213"/>
                  <a:gd name="T39" fmla="*/ 19 h 2863"/>
                  <a:gd name="T40" fmla="*/ 182 w 213"/>
                  <a:gd name="T41" fmla="*/ 33 h 2863"/>
                  <a:gd name="T42" fmla="*/ 195 w 213"/>
                  <a:gd name="T43" fmla="*/ 49 h 2863"/>
                  <a:gd name="T44" fmla="*/ 205 w 213"/>
                  <a:gd name="T45" fmla="*/ 67 h 2863"/>
                  <a:gd name="T46" fmla="*/ 211 w 213"/>
                  <a:gd name="T47" fmla="*/ 86 h 2863"/>
                  <a:gd name="T48" fmla="*/ 213 w 213"/>
                  <a:gd name="T49" fmla="*/ 107 h 2863"/>
                  <a:gd name="T50" fmla="*/ 213 w 213"/>
                  <a:gd name="T51" fmla="*/ 2766 h 2863"/>
                  <a:gd name="T52" fmla="*/ 208 w 213"/>
                  <a:gd name="T53" fmla="*/ 2788 h 2863"/>
                  <a:gd name="T54" fmla="*/ 201 w 213"/>
                  <a:gd name="T55" fmla="*/ 2807 h 2863"/>
                  <a:gd name="T56" fmla="*/ 189 w 213"/>
                  <a:gd name="T57" fmla="*/ 2824 h 2863"/>
                  <a:gd name="T58" fmla="*/ 175 w 213"/>
                  <a:gd name="T59" fmla="*/ 2838 h 2863"/>
                  <a:gd name="T60" fmla="*/ 158 w 213"/>
                  <a:gd name="T61" fmla="*/ 2850 h 2863"/>
                  <a:gd name="T62" fmla="*/ 139 w 213"/>
                  <a:gd name="T63" fmla="*/ 2858 h 2863"/>
                  <a:gd name="T64" fmla="*/ 117 w 213"/>
                  <a:gd name="T65" fmla="*/ 2863 h 28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3" h="2863">
                    <a:moveTo>
                      <a:pt x="106" y="2863"/>
                    </a:moveTo>
                    <a:lnTo>
                      <a:pt x="96" y="2863"/>
                    </a:lnTo>
                    <a:lnTo>
                      <a:pt x="85" y="2861"/>
                    </a:lnTo>
                    <a:lnTo>
                      <a:pt x="75" y="2858"/>
                    </a:lnTo>
                    <a:lnTo>
                      <a:pt x="65" y="2855"/>
                    </a:lnTo>
                    <a:lnTo>
                      <a:pt x="56" y="2850"/>
                    </a:lnTo>
                    <a:lnTo>
                      <a:pt x="47" y="2845"/>
                    </a:lnTo>
                    <a:lnTo>
                      <a:pt x="39" y="2838"/>
                    </a:lnTo>
                    <a:lnTo>
                      <a:pt x="30" y="2831"/>
                    </a:lnTo>
                    <a:lnTo>
                      <a:pt x="24" y="2824"/>
                    </a:lnTo>
                    <a:lnTo>
                      <a:pt x="18" y="2815"/>
                    </a:lnTo>
                    <a:lnTo>
                      <a:pt x="12" y="2807"/>
                    </a:lnTo>
                    <a:lnTo>
                      <a:pt x="8" y="2798"/>
                    </a:lnTo>
                    <a:lnTo>
                      <a:pt x="4" y="2788"/>
                    </a:lnTo>
                    <a:lnTo>
                      <a:pt x="2" y="2777"/>
                    </a:lnTo>
                    <a:lnTo>
                      <a:pt x="0" y="2766"/>
                    </a:lnTo>
                    <a:lnTo>
                      <a:pt x="0" y="2756"/>
                    </a:lnTo>
                    <a:lnTo>
                      <a:pt x="0" y="107"/>
                    </a:lnTo>
                    <a:lnTo>
                      <a:pt x="0" y="97"/>
                    </a:lnTo>
                    <a:lnTo>
                      <a:pt x="2" y="86"/>
                    </a:lnTo>
                    <a:lnTo>
                      <a:pt x="4" y="76"/>
                    </a:lnTo>
                    <a:lnTo>
                      <a:pt x="8" y="67"/>
                    </a:lnTo>
                    <a:lnTo>
                      <a:pt x="12" y="58"/>
                    </a:lnTo>
                    <a:lnTo>
                      <a:pt x="17" y="49"/>
                    </a:lnTo>
                    <a:lnTo>
                      <a:pt x="24" y="41"/>
                    </a:lnTo>
                    <a:lnTo>
                      <a:pt x="30" y="33"/>
                    </a:lnTo>
                    <a:lnTo>
                      <a:pt x="39" y="26"/>
                    </a:lnTo>
                    <a:lnTo>
                      <a:pt x="47" y="19"/>
                    </a:lnTo>
                    <a:lnTo>
                      <a:pt x="56" y="13"/>
                    </a:lnTo>
                    <a:lnTo>
                      <a:pt x="65" y="9"/>
                    </a:lnTo>
                    <a:lnTo>
                      <a:pt x="75" y="5"/>
                    </a:lnTo>
                    <a:lnTo>
                      <a:pt x="85" y="2"/>
                    </a:lnTo>
                    <a:lnTo>
                      <a:pt x="96" y="1"/>
                    </a:lnTo>
                    <a:lnTo>
                      <a:pt x="106" y="0"/>
                    </a:lnTo>
                    <a:lnTo>
                      <a:pt x="117" y="1"/>
                    </a:lnTo>
                    <a:lnTo>
                      <a:pt x="128" y="2"/>
                    </a:lnTo>
                    <a:lnTo>
                      <a:pt x="139" y="5"/>
                    </a:lnTo>
                    <a:lnTo>
                      <a:pt x="149" y="9"/>
                    </a:lnTo>
                    <a:lnTo>
                      <a:pt x="158" y="13"/>
                    </a:lnTo>
                    <a:lnTo>
                      <a:pt x="167" y="19"/>
                    </a:lnTo>
                    <a:lnTo>
                      <a:pt x="175" y="26"/>
                    </a:lnTo>
                    <a:lnTo>
                      <a:pt x="182" y="33"/>
                    </a:lnTo>
                    <a:lnTo>
                      <a:pt x="189" y="41"/>
                    </a:lnTo>
                    <a:lnTo>
                      <a:pt x="195" y="49"/>
                    </a:lnTo>
                    <a:lnTo>
                      <a:pt x="201" y="58"/>
                    </a:lnTo>
                    <a:lnTo>
                      <a:pt x="205" y="67"/>
                    </a:lnTo>
                    <a:lnTo>
                      <a:pt x="208" y="76"/>
                    </a:lnTo>
                    <a:lnTo>
                      <a:pt x="211" y="86"/>
                    </a:lnTo>
                    <a:lnTo>
                      <a:pt x="213" y="97"/>
                    </a:lnTo>
                    <a:lnTo>
                      <a:pt x="213" y="107"/>
                    </a:lnTo>
                    <a:lnTo>
                      <a:pt x="213" y="2756"/>
                    </a:lnTo>
                    <a:lnTo>
                      <a:pt x="213" y="2766"/>
                    </a:lnTo>
                    <a:lnTo>
                      <a:pt x="211" y="2777"/>
                    </a:lnTo>
                    <a:lnTo>
                      <a:pt x="208" y="2788"/>
                    </a:lnTo>
                    <a:lnTo>
                      <a:pt x="205" y="2798"/>
                    </a:lnTo>
                    <a:lnTo>
                      <a:pt x="201" y="2807"/>
                    </a:lnTo>
                    <a:lnTo>
                      <a:pt x="195" y="2815"/>
                    </a:lnTo>
                    <a:lnTo>
                      <a:pt x="189" y="2824"/>
                    </a:lnTo>
                    <a:lnTo>
                      <a:pt x="182" y="2831"/>
                    </a:lnTo>
                    <a:lnTo>
                      <a:pt x="175" y="2838"/>
                    </a:lnTo>
                    <a:lnTo>
                      <a:pt x="167" y="2845"/>
                    </a:lnTo>
                    <a:lnTo>
                      <a:pt x="158" y="2850"/>
                    </a:lnTo>
                    <a:lnTo>
                      <a:pt x="149" y="2855"/>
                    </a:lnTo>
                    <a:lnTo>
                      <a:pt x="139" y="2858"/>
                    </a:lnTo>
                    <a:lnTo>
                      <a:pt x="128" y="2861"/>
                    </a:lnTo>
                    <a:lnTo>
                      <a:pt x="117" y="2863"/>
                    </a:lnTo>
                    <a:lnTo>
                      <a:pt x="106" y="286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Freeform 202">
                <a:extLst>
                  <a:ext uri="{FF2B5EF4-FFF2-40B4-BE49-F238E27FC236}">
                    <a16:creationId xmlns:a16="http://schemas.microsoft.com/office/drawing/2014/main" id="{651F697F-76DA-4D47-A20E-8F1919994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2196" y="1423908"/>
                <a:ext cx="11113" cy="138113"/>
              </a:xfrm>
              <a:custGeom>
                <a:avLst/>
                <a:gdLst>
                  <a:gd name="T0" fmla="*/ 96 w 214"/>
                  <a:gd name="T1" fmla="*/ 2863 h 2863"/>
                  <a:gd name="T2" fmla="*/ 75 w 214"/>
                  <a:gd name="T3" fmla="*/ 2858 h 2863"/>
                  <a:gd name="T4" fmla="*/ 56 w 214"/>
                  <a:gd name="T5" fmla="*/ 2850 h 2863"/>
                  <a:gd name="T6" fmla="*/ 39 w 214"/>
                  <a:gd name="T7" fmla="*/ 2838 h 2863"/>
                  <a:gd name="T8" fmla="*/ 24 w 214"/>
                  <a:gd name="T9" fmla="*/ 2824 h 2863"/>
                  <a:gd name="T10" fmla="*/ 12 w 214"/>
                  <a:gd name="T11" fmla="*/ 2807 h 2863"/>
                  <a:gd name="T12" fmla="*/ 4 w 214"/>
                  <a:gd name="T13" fmla="*/ 2788 h 2863"/>
                  <a:gd name="T14" fmla="*/ 0 w 214"/>
                  <a:gd name="T15" fmla="*/ 2766 h 2863"/>
                  <a:gd name="T16" fmla="*/ 0 w 214"/>
                  <a:gd name="T17" fmla="*/ 107 h 2863"/>
                  <a:gd name="T18" fmla="*/ 2 w 214"/>
                  <a:gd name="T19" fmla="*/ 86 h 2863"/>
                  <a:gd name="T20" fmla="*/ 8 w 214"/>
                  <a:gd name="T21" fmla="*/ 67 h 2863"/>
                  <a:gd name="T22" fmla="*/ 18 w 214"/>
                  <a:gd name="T23" fmla="*/ 49 h 2863"/>
                  <a:gd name="T24" fmla="*/ 32 w 214"/>
                  <a:gd name="T25" fmla="*/ 33 h 2863"/>
                  <a:gd name="T26" fmla="*/ 47 w 214"/>
                  <a:gd name="T27" fmla="*/ 19 h 2863"/>
                  <a:gd name="T28" fmla="*/ 65 w 214"/>
                  <a:gd name="T29" fmla="*/ 9 h 2863"/>
                  <a:gd name="T30" fmla="*/ 85 w 214"/>
                  <a:gd name="T31" fmla="*/ 2 h 2863"/>
                  <a:gd name="T32" fmla="*/ 106 w 214"/>
                  <a:gd name="T33" fmla="*/ 0 h 2863"/>
                  <a:gd name="T34" fmla="*/ 129 w 214"/>
                  <a:gd name="T35" fmla="*/ 2 h 2863"/>
                  <a:gd name="T36" fmla="*/ 149 w 214"/>
                  <a:gd name="T37" fmla="*/ 9 h 2863"/>
                  <a:gd name="T38" fmla="*/ 167 w 214"/>
                  <a:gd name="T39" fmla="*/ 19 h 2863"/>
                  <a:gd name="T40" fmla="*/ 182 w 214"/>
                  <a:gd name="T41" fmla="*/ 33 h 2863"/>
                  <a:gd name="T42" fmla="*/ 196 w 214"/>
                  <a:gd name="T43" fmla="*/ 49 h 2863"/>
                  <a:gd name="T44" fmla="*/ 205 w 214"/>
                  <a:gd name="T45" fmla="*/ 67 h 2863"/>
                  <a:gd name="T46" fmla="*/ 212 w 214"/>
                  <a:gd name="T47" fmla="*/ 86 h 2863"/>
                  <a:gd name="T48" fmla="*/ 214 w 214"/>
                  <a:gd name="T49" fmla="*/ 107 h 2863"/>
                  <a:gd name="T50" fmla="*/ 213 w 214"/>
                  <a:gd name="T51" fmla="*/ 2766 h 2863"/>
                  <a:gd name="T52" fmla="*/ 209 w 214"/>
                  <a:gd name="T53" fmla="*/ 2788 h 2863"/>
                  <a:gd name="T54" fmla="*/ 201 w 214"/>
                  <a:gd name="T55" fmla="*/ 2807 h 2863"/>
                  <a:gd name="T56" fmla="*/ 190 w 214"/>
                  <a:gd name="T57" fmla="*/ 2824 h 2863"/>
                  <a:gd name="T58" fmla="*/ 175 w 214"/>
                  <a:gd name="T59" fmla="*/ 2838 h 2863"/>
                  <a:gd name="T60" fmla="*/ 158 w 214"/>
                  <a:gd name="T61" fmla="*/ 2850 h 2863"/>
                  <a:gd name="T62" fmla="*/ 139 w 214"/>
                  <a:gd name="T63" fmla="*/ 2858 h 2863"/>
                  <a:gd name="T64" fmla="*/ 117 w 214"/>
                  <a:gd name="T65" fmla="*/ 2863 h 28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4" h="2863">
                    <a:moveTo>
                      <a:pt x="106" y="2863"/>
                    </a:moveTo>
                    <a:lnTo>
                      <a:pt x="96" y="2863"/>
                    </a:lnTo>
                    <a:lnTo>
                      <a:pt x="85" y="2861"/>
                    </a:lnTo>
                    <a:lnTo>
                      <a:pt x="75" y="2858"/>
                    </a:lnTo>
                    <a:lnTo>
                      <a:pt x="65" y="2855"/>
                    </a:lnTo>
                    <a:lnTo>
                      <a:pt x="56" y="2850"/>
                    </a:lnTo>
                    <a:lnTo>
                      <a:pt x="47" y="2845"/>
                    </a:lnTo>
                    <a:lnTo>
                      <a:pt x="39" y="2838"/>
                    </a:lnTo>
                    <a:lnTo>
                      <a:pt x="32" y="2831"/>
                    </a:lnTo>
                    <a:lnTo>
                      <a:pt x="24" y="2824"/>
                    </a:lnTo>
                    <a:lnTo>
                      <a:pt x="18" y="2815"/>
                    </a:lnTo>
                    <a:lnTo>
                      <a:pt x="12" y="2807"/>
                    </a:lnTo>
                    <a:lnTo>
                      <a:pt x="8" y="2798"/>
                    </a:lnTo>
                    <a:lnTo>
                      <a:pt x="4" y="2788"/>
                    </a:lnTo>
                    <a:lnTo>
                      <a:pt x="2" y="2777"/>
                    </a:lnTo>
                    <a:lnTo>
                      <a:pt x="0" y="2766"/>
                    </a:lnTo>
                    <a:lnTo>
                      <a:pt x="0" y="2756"/>
                    </a:lnTo>
                    <a:lnTo>
                      <a:pt x="0" y="107"/>
                    </a:lnTo>
                    <a:lnTo>
                      <a:pt x="0" y="97"/>
                    </a:lnTo>
                    <a:lnTo>
                      <a:pt x="2" y="86"/>
                    </a:lnTo>
                    <a:lnTo>
                      <a:pt x="4" y="76"/>
                    </a:lnTo>
                    <a:lnTo>
                      <a:pt x="8" y="67"/>
                    </a:lnTo>
                    <a:lnTo>
                      <a:pt x="12" y="58"/>
                    </a:lnTo>
                    <a:lnTo>
                      <a:pt x="18" y="49"/>
                    </a:lnTo>
                    <a:lnTo>
                      <a:pt x="24" y="41"/>
                    </a:lnTo>
                    <a:lnTo>
                      <a:pt x="32" y="33"/>
                    </a:lnTo>
                    <a:lnTo>
                      <a:pt x="39" y="26"/>
                    </a:lnTo>
                    <a:lnTo>
                      <a:pt x="47" y="19"/>
                    </a:lnTo>
                    <a:lnTo>
                      <a:pt x="56" y="13"/>
                    </a:lnTo>
                    <a:lnTo>
                      <a:pt x="65" y="9"/>
                    </a:lnTo>
                    <a:lnTo>
                      <a:pt x="75" y="5"/>
                    </a:lnTo>
                    <a:lnTo>
                      <a:pt x="85" y="2"/>
                    </a:lnTo>
                    <a:lnTo>
                      <a:pt x="96" y="1"/>
                    </a:lnTo>
                    <a:lnTo>
                      <a:pt x="106" y="0"/>
                    </a:lnTo>
                    <a:lnTo>
                      <a:pt x="117" y="1"/>
                    </a:lnTo>
                    <a:lnTo>
                      <a:pt x="129" y="2"/>
                    </a:lnTo>
                    <a:lnTo>
                      <a:pt x="139" y="5"/>
                    </a:lnTo>
                    <a:lnTo>
                      <a:pt x="149" y="9"/>
                    </a:lnTo>
                    <a:lnTo>
                      <a:pt x="158" y="13"/>
                    </a:lnTo>
                    <a:lnTo>
                      <a:pt x="167" y="19"/>
                    </a:lnTo>
                    <a:lnTo>
                      <a:pt x="175" y="26"/>
                    </a:lnTo>
                    <a:lnTo>
                      <a:pt x="182" y="33"/>
                    </a:lnTo>
                    <a:lnTo>
                      <a:pt x="190" y="41"/>
                    </a:lnTo>
                    <a:lnTo>
                      <a:pt x="196" y="49"/>
                    </a:lnTo>
                    <a:lnTo>
                      <a:pt x="201" y="58"/>
                    </a:lnTo>
                    <a:lnTo>
                      <a:pt x="205" y="67"/>
                    </a:lnTo>
                    <a:lnTo>
                      <a:pt x="209" y="76"/>
                    </a:lnTo>
                    <a:lnTo>
                      <a:pt x="212" y="86"/>
                    </a:lnTo>
                    <a:lnTo>
                      <a:pt x="213" y="97"/>
                    </a:lnTo>
                    <a:lnTo>
                      <a:pt x="214" y="107"/>
                    </a:lnTo>
                    <a:lnTo>
                      <a:pt x="214" y="2756"/>
                    </a:lnTo>
                    <a:lnTo>
                      <a:pt x="213" y="2766"/>
                    </a:lnTo>
                    <a:lnTo>
                      <a:pt x="212" y="2777"/>
                    </a:lnTo>
                    <a:lnTo>
                      <a:pt x="209" y="2788"/>
                    </a:lnTo>
                    <a:lnTo>
                      <a:pt x="205" y="2798"/>
                    </a:lnTo>
                    <a:lnTo>
                      <a:pt x="201" y="2807"/>
                    </a:lnTo>
                    <a:lnTo>
                      <a:pt x="196" y="2815"/>
                    </a:lnTo>
                    <a:lnTo>
                      <a:pt x="190" y="2824"/>
                    </a:lnTo>
                    <a:lnTo>
                      <a:pt x="182" y="2831"/>
                    </a:lnTo>
                    <a:lnTo>
                      <a:pt x="175" y="2838"/>
                    </a:lnTo>
                    <a:lnTo>
                      <a:pt x="167" y="2845"/>
                    </a:lnTo>
                    <a:lnTo>
                      <a:pt x="158" y="2850"/>
                    </a:lnTo>
                    <a:lnTo>
                      <a:pt x="149" y="2855"/>
                    </a:lnTo>
                    <a:lnTo>
                      <a:pt x="139" y="2858"/>
                    </a:lnTo>
                    <a:lnTo>
                      <a:pt x="129" y="2861"/>
                    </a:lnTo>
                    <a:lnTo>
                      <a:pt x="117" y="2863"/>
                    </a:lnTo>
                    <a:lnTo>
                      <a:pt x="106" y="286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Freeform 203">
                <a:extLst>
                  <a:ext uri="{FF2B5EF4-FFF2-40B4-BE49-F238E27FC236}">
                    <a16:creationId xmlns:a16="http://schemas.microsoft.com/office/drawing/2014/main" id="{FF01EF1E-0EA0-4DDD-A3D4-81EBE5849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0146" y="1423908"/>
                <a:ext cx="11113" cy="138113"/>
              </a:xfrm>
              <a:custGeom>
                <a:avLst/>
                <a:gdLst>
                  <a:gd name="T0" fmla="*/ 96 w 214"/>
                  <a:gd name="T1" fmla="*/ 2863 h 2863"/>
                  <a:gd name="T2" fmla="*/ 76 w 214"/>
                  <a:gd name="T3" fmla="*/ 2858 h 2863"/>
                  <a:gd name="T4" fmla="*/ 56 w 214"/>
                  <a:gd name="T5" fmla="*/ 2850 h 2863"/>
                  <a:gd name="T6" fmla="*/ 39 w 214"/>
                  <a:gd name="T7" fmla="*/ 2838 h 2863"/>
                  <a:gd name="T8" fmla="*/ 24 w 214"/>
                  <a:gd name="T9" fmla="*/ 2824 h 2863"/>
                  <a:gd name="T10" fmla="*/ 13 w 214"/>
                  <a:gd name="T11" fmla="*/ 2807 h 2863"/>
                  <a:gd name="T12" fmla="*/ 5 w 214"/>
                  <a:gd name="T13" fmla="*/ 2788 h 2863"/>
                  <a:gd name="T14" fmla="*/ 1 w 214"/>
                  <a:gd name="T15" fmla="*/ 2766 h 2863"/>
                  <a:gd name="T16" fmla="*/ 0 w 214"/>
                  <a:gd name="T17" fmla="*/ 107 h 2863"/>
                  <a:gd name="T18" fmla="*/ 3 w 214"/>
                  <a:gd name="T19" fmla="*/ 86 h 2863"/>
                  <a:gd name="T20" fmla="*/ 9 w 214"/>
                  <a:gd name="T21" fmla="*/ 67 h 2863"/>
                  <a:gd name="T22" fmla="*/ 18 w 214"/>
                  <a:gd name="T23" fmla="*/ 49 h 2863"/>
                  <a:gd name="T24" fmla="*/ 31 w 214"/>
                  <a:gd name="T25" fmla="*/ 33 h 2863"/>
                  <a:gd name="T26" fmla="*/ 47 w 214"/>
                  <a:gd name="T27" fmla="*/ 19 h 2863"/>
                  <a:gd name="T28" fmla="*/ 66 w 214"/>
                  <a:gd name="T29" fmla="*/ 9 h 2863"/>
                  <a:gd name="T30" fmla="*/ 86 w 214"/>
                  <a:gd name="T31" fmla="*/ 2 h 2863"/>
                  <a:gd name="T32" fmla="*/ 107 w 214"/>
                  <a:gd name="T33" fmla="*/ 0 h 2863"/>
                  <a:gd name="T34" fmla="*/ 129 w 214"/>
                  <a:gd name="T35" fmla="*/ 2 h 2863"/>
                  <a:gd name="T36" fmla="*/ 149 w 214"/>
                  <a:gd name="T37" fmla="*/ 9 h 2863"/>
                  <a:gd name="T38" fmla="*/ 168 w 214"/>
                  <a:gd name="T39" fmla="*/ 19 h 2863"/>
                  <a:gd name="T40" fmla="*/ 183 w 214"/>
                  <a:gd name="T41" fmla="*/ 33 h 2863"/>
                  <a:gd name="T42" fmla="*/ 196 w 214"/>
                  <a:gd name="T43" fmla="*/ 49 h 2863"/>
                  <a:gd name="T44" fmla="*/ 206 w 214"/>
                  <a:gd name="T45" fmla="*/ 67 h 2863"/>
                  <a:gd name="T46" fmla="*/ 212 w 214"/>
                  <a:gd name="T47" fmla="*/ 86 h 2863"/>
                  <a:gd name="T48" fmla="*/ 214 w 214"/>
                  <a:gd name="T49" fmla="*/ 107 h 2863"/>
                  <a:gd name="T50" fmla="*/ 213 w 214"/>
                  <a:gd name="T51" fmla="*/ 2766 h 2863"/>
                  <a:gd name="T52" fmla="*/ 209 w 214"/>
                  <a:gd name="T53" fmla="*/ 2788 h 2863"/>
                  <a:gd name="T54" fmla="*/ 201 w 214"/>
                  <a:gd name="T55" fmla="*/ 2807 h 2863"/>
                  <a:gd name="T56" fmla="*/ 190 w 214"/>
                  <a:gd name="T57" fmla="*/ 2824 h 2863"/>
                  <a:gd name="T58" fmla="*/ 176 w 214"/>
                  <a:gd name="T59" fmla="*/ 2838 h 2863"/>
                  <a:gd name="T60" fmla="*/ 159 w 214"/>
                  <a:gd name="T61" fmla="*/ 2850 h 2863"/>
                  <a:gd name="T62" fmla="*/ 139 w 214"/>
                  <a:gd name="T63" fmla="*/ 2858 h 2863"/>
                  <a:gd name="T64" fmla="*/ 118 w 214"/>
                  <a:gd name="T65" fmla="*/ 2863 h 28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4" h="2863">
                    <a:moveTo>
                      <a:pt x="107" y="2863"/>
                    </a:moveTo>
                    <a:lnTo>
                      <a:pt x="96" y="2863"/>
                    </a:lnTo>
                    <a:lnTo>
                      <a:pt x="86" y="2861"/>
                    </a:lnTo>
                    <a:lnTo>
                      <a:pt x="76" y="2858"/>
                    </a:lnTo>
                    <a:lnTo>
                      <a:pt x="66" y="2855"/>
                    </a:lnTo>
                    <a:lnTo>
                      <a:pt x="56" y="2850"/>
                    </a:lnTo>
                    <a:lnTo>
                      <a:pt x="47" y="2845"/>
                    </a:lnTo>
                    <a:lnTo>
                      <a:pt x="39" y="2838"/>
                    </a:lnTo>
                    <a:lnTo>
                      <a:pt x="31" y="2831"/>
                    </a:lnTo>
                    <a:lnTo>
                      <a:pt x="24" y="2824"/>
                    </a:lnTo>
                    <a:lnTo>
                      <a:pt x="18" y="2815"/>
                    </a:lnTo>
                    <a:lnTo>
                      <a:pt x="13" y="2807"/>
                    </a:lnTo>
                    <a:lnTo>
                      <a:pt x="9" y="2798"/>
                    </a:lnTo>
                    <a:lnTo>
                      <a:pt x="5" y="2788"/>
                    </a:lnTo>
                    <a:lnTo>
                      <a:pt x="3" y="2777"/>
                    </a:lnTo>
                    <a:lnTo>
                      <a:pt x="1" y="2766"/>
                    </a:lnTo>
                    <a:lnTo>
                      <a:pt x="0" y="2756"/>
                    </a:lnTo>
                    <a:lnTo>
                      <a:pt x="0" y="107"/>
                    </a:lnTo>
                    <a:lnTo>
                      <a:pt x="1" y="97"/>
                    </a:lnTo>
                    <a:lnTo>
                      <a:pt x="3" y="86"/>
                    </a:lnTo>
                    <a:lnTo>
                      <a:pt x="5" y="76"/>
                    </a:lnTo>
                    <a:lnTo>
                      <a:pt x="9" y="67"/>
                    </a:lnTo>
                    <a:lnTo>
                      <a:pt x="13" y="58"/>
                    </a:lnTo>
                    <a:lnTo>
                      <a:pt x="18" y="49"/>
                    </a:lnTo>
                    <a:lnTo>
                      <a:pt x="24" y="41"/>
                    </a:lnTo>
                    <a:lnTo>
                      <a:pt x="31" y="33"/>
                    </a:lnTo>
                    <a:lnTo>
                      <a:pt x="39" y="26"/>
                    </a:lnTo>
                    <a:lnTo>
                      <a:pt x="47" y="19"/>
                    </a:lnTo>
                    <a:lnTo>
                      <a:pt x="56" y="13"/>
                    </a:lnTo>
                    <a:lnTo>
                      <a:pt x="66" y="9"/>
                    </a:lnTo>
                    <a:lnTo>
                      <a:pt x="76" y="5"/>
                    </a:lnTo>
                    <a:lnTo>
                      <a:pt x="86" y="2"/>
                    </a:lnTo>
                    <a:lnTo>
                      <a:pt x="96" y="1"/>
                    </a:lnTo>
                    <a:lnTo>
                      <a:pt x="107" y="0"/>
                    </a:lnTo>
                    <a:lnTo>
                      <a:pt x="118" y="1"/>
                    </a:lnTo>
                    <a:lnTo>
                      <a:pt x="129" y="2"/>
                    </a:lnTo>
                    <a:lnTo>
                      <a:pt x="139" y="5"/>
                    </a:lnTo>
                    <a:lnTo>
                      <a:pt x="149" y="9"/>
                    </a:lnTo>
                    <a:lnTo>
                      <a:pt x="159" y="13"/>
                    </a:lnTo>
                    <a:lnTo>
                      <a:pt x="168" y="19"/>
                    </a:lnTo>
                    <a:lnTo>
                      <a:pt x="176" y="26"/>
                    </a:lnTo>
                    <a:lnTo>
                      <a:pt x="183" y="33"/>
                    </a:lnTo>
                    <a:lnTo>
                      <a:pt x="190" y="41"/>
                    </a:lnTo>
                    <a:lnTo>
                      <a:pt x="196" y="49"/>
                    </a:lnTo>
                    <a:lnTo>
                      <a:pt x="201" y="58"/>
                    </a:lnTo>
                    <a:lnTo>
                      <a:pt x="206" y="67"/>
                    </a:lnTo>
                    <a:lnTo>
                      <a:pt x="209" y="76"/>
                    </a:lnTo>
                    <a:lnTo>
                      <a:pt x="212" y="86"/>
                    </a:lnTo>
                    <a:lnTo>
                      <a:pt x="213" y="97"/>
                    </a:lnTo>
                    <a:lnTo>
                      <a:pt x="214" y="107"/>
                    </a:lnTo>
                    <a:lnTo>
                      <a:pt x="214" y="2756"/>
                    </a:lnTo>
                    <a:lnTo>
                      <a:pt x="213" y="2766"/>
                    </a:lnTo>
                    <a:lnTo>
                      <a:pt x="212" y="2777"/>
                    </a:lnTo>
                    <a:lnTo>
                      <a:pt x="209" y="2788"/>
                    </a:lnTo>
                    <a:lnTo>
                      <a:pt x="206" y="2798"/>
                    </a:lnTo>
                    <a:lnTo>
                      <a:pt x="201" y="2807"/>
                    </a:lnTo>
                    <a:lnTo>
                      <a:pt x="196" y="2815"/>
                    </a:lnTo>
                    <a:lnTo>
                      <a:pt x="190" y="2824"/>
                    </a:lnTo>
                    <a:lnTo>
                      <a:pt x="183" y="2831"/>
                    </a:lnTo>
                    <a:lnTo>
                      <a:pt x="176" y="2838"/>
                    </a:lnTo>
                    <a:lnTo>
                      <a:pt x="168" y="2845"/>
                    </a:lnTo>
                    <a:lnTo>
                      <a:pt x="159" y="2850"/>
                    </a:lnTo>
                    <a:lnTo>
                      <a:pt x="149" y="2855"/>
                    </a:lnTo>
                    <a:lnTo>
                      <a:pt x="139" y="2858"/>
                    </a:lnTo>
                    <a:lnTo>
                      <a:pt x="129" y="2861"/>
                    </a:lnTo>
                    <a:lnTo>
                      <a:pt x="118" y="2863"/>
                    </a:lnTo>
                    <a:lnTo>
                      <a:pt x="107" y="286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Freeform 204">
                <a:extLst>
                  <a:ext uri="{FF2B5EF4-FFF2-40B4-BE49-F238E27FC236}">
                    <a16:creationId xmlns:a16="http://schemas.microsoft.com/office/drawing/2014/main" id="{7C0FAFD6-BBF7-4D35-BCD4-7E37B50D9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6183" y="1423908"/>
                <a:ext cx="11113" cy="138113"/>
              </a:xfrm>
              <a:custGeom>
                <a:avLst/>
                <a:gdLst>
                  <a:gd name="T0" fmla="*/ 96 w 214"/>
                  <a:gd name="T1" fmla="*/ 2863 h 2863"/>
                  <a:gd name="T2" fmla="*/ 76 w 214"/>
                  <a:gd name="T3" fmla="*/ 2858 h 2863"/>
                  <a:gd name="T4" fmla="*/ 57 w 214"/>
                  <a:gd name="T5" fmla="*/ 2850 h 2863"/>
                  <a:gd name="T6" fmla="*/ 39 w 214"/>
                  <a:gd name="T7" fmla="*/ 2838 h 2863"/>
                  <a:gd name="T8" fmla="*/ 24 w 214"/>
                  <a:gd name="T9" fmla="*/ 2824 h 2863"/>
                  <a:gd name="T10" fmla="*/ 13 w 214"/>
                  <a:gd name="T11" fmla="*/ 2807 h 2863"/>
                  <a:gd name="T12" fmla="*/ 5 w 214"/>
                  <a:gd name="T13" fmla="*/ 2788 h 2863"/>
                  <a:gd name="T14" fmla="*/ 1 w 214"/>
                  <a:gd name="T15" fmla="*/ 2766 h 2863"/>
                  <a:gd name="T16" fmla="*/ 0 w 214"/>
                  <a:gd name="T17" fmla="*/ 107 h 2863"/>
                  <a:gd name="T18" fmla="*/ 2 w 214"/>
                  <a:gd name="T19" fmla="*/ 86 h 2863"/>
                  <a:gd name="T20" fmla="*/ 8 w 214"/>
                  <a:gd name="T21" fmla="*/ 67 h 2863"/>
                  <a:gd name="T22" fmla="*/ 18 w 214"/>
                  <a:gd name="T23" fmla="*/ 49 h 2863"/>
                  <a:gd name="T24" fmla="*/ 31 w 214"/>
                  <a:gd name="T25" fmla="*/ 33 h 2863"/>
                  <a:gd name="T26" fmla="*/ 47 w 214"/>
                  <a:gd name="T27" fmla="*/ 19 h 2863"/>
                  <a:gd name="T28" fmla="*/ 66 w 214"/>
                  <a:gd name="T29" fmla="*/ 9 h 2863"/>
                  <a:gd name="T30" fmla="*/ 86 w 214"/>
                  <a:gd name="T31" fmla="*/ 2 h 2863"/>
                  <a:gd name="T32" fmla="*/ 107 w 214"/>
                  <a:gd name="T33" fmla="*/ 0 h 2863"/>
                  <a:gd name="T34" fmla="*/ 128 w 214"/>
                  <a:gd name="T35" fmla="*/ 2 h 2863"/>
                  <a:gd name="T36" fmla="*/ 148 w 214"/>
                  <a:gd name="T37" fmla="*/ 9 h 2863"/>
                  <a:gd name="T38" fmla="*/ 167 w 214"/>
                  <a:gd name="T39" fmla="*/ 19 h 2863"/>
                  <a:gd name="T40" fmla="*/ 183 w 214"/>
                  <a:gd name="T41" fmla="*/ 33 h 2863"/>
                  <a:gd name="T42" fmla="*/ 196 w 214"/>
                  <a:gd name="T43" fmla="*/ 49 h 2863"/>
                  <a:gd name="T44" fmla="*/ 206 w 214"/>
                  <a:gd name="T45" fmla="*/ 67 h 2863"/>
                  <a:gd name="T46" fmla="*/ 212 w 214"/>
                  <a:gd name="T47" fmla="*/ 86 h 2863"/>
                  <a:gd name="T48" fmla="*/ 214 w 214"/>
                  <a:gd name="T49" fmla="*/ 107 h 2863"/>
                  <a:gd name="T50" fmla="*/ 214 w 214"/>
                  <a:gd name="T51" fmla="*/ 2766 h 2863"/>
                  <a:gd name="T52" fmla="*/ 210 w 214"/>
                  <a:gd name="T53" fmla="*/ 2788 h 2863"/>
                  <a:gd name="T54" fmla="*/ 202 w 214"/>
                  <a:gd name="T55" fmla="*/ 2807 h 2863"/>
                  <a:gd name="T56" fmla="*/ 190 w 214"/>
                  <a:gd name="T57" fmla="*/ 2824 h 2863"/>
                  <a:gd name="T58" fmla="*/ 176 w 214"/>
                  <a:gd name="T59" fmla="*/ 2838 h 2863"/>
                  <a:gd name="T60" fmla="*/ 159 w 214"/>
                  <a:gd name="T61" fmla="*/ 2850 h 2863"/>
                  <a:gd name="T62" fmla="*/ 139 w 214"/>
                  <a:gd name="T63" fmla="*/ 2858 h 2863"/>
                  <a:gd name="T64" fmla="*/ 118 w 214"/>
                  <a:gd name="T65" fmla="*/ 2863 h 28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4" h="2863">
                    <a:moveTo>
                      <a:pt x="107" y="2863"/>
                    </a:moveTo>
                    <a:lnTo>
                      <a:pt x="96" y="2863"/>
                    </a:lnTo>
                    <a:lnTo>
                      <a:pt x="86" y="2861"/>
                    </a:lnTo>
                    <a:lnTo>
                      <a:pt x="76" y="2858"/>
                    </a:lnTo>
                    <a:lnTo>
                      <a:pt x="66" y="2855"/>
                    </a:lnTo>
                    <a:lnTo>
                      <a:pt x="57" y="2850"/>
                    </a:lnTo>
                    <a:lnTo>
                      <a:pt x="47" y="2845"/>
                    </a:lnTo>
                    <a:lnTo>
                      <a:pt x="39" y="2838"/>
                    </a:lnTo>
                    <a:lnTo>
                      <a:pt x="31" y="2831"/>
                    </a:lnTo>
                    <a:lnTo>
                      <a:pt x="24" y="2824"/>
                    </a:lnTo>
                    <a:lnTo>
                      <a:pt x="18" y="2815"/>
                    </a:lnTo>
                    <a:lnTo>
                      <a:pt x="13" y="2807"/>
                    </a:lnTo>
                    <a:lnTo>
                      <a:pt x="8" y="2798"/>
                    </a:lnTo>
                    <a:lnTo>
                      <a:pt x="5" y="2788"/>
                    </a:lnTo>
                    <a:lnTo>
                      <a:pt x="2" y="2777"/>
                    </a:lnTo>
                    <a:lnTo>
                      <a:pt x="1" y="2766"/>
                    </a:lnTo>
                    <a:lnTo>
                      <a:pt x="0" y="2756"/>
                    </a:lnTo>
                    <a:lnTo>
                      <a:pt x="0" y="107"/>
                    </a:lnTo>
                    <a:lnTo>
                      <a:pt x="1" y="97"/>
                    </a:lnTo>
                    <a:lnTo>
                      <a:pt x="2" y="86"/>
                    </a:lnTo>
                    <a:lnTo>
                      <a:pt x="5" y="76"/>
                    </a:lnTo>
                    <a:lnTo>
                      <a:pt x="8" y="67"/>
                    </a:lnTo>
                    <a:lnTo>
                      <a:pt x="13" y="58"/>
                    </a:lnTo>
                    <a:lnTo>
                      <a:pt x="18" y="49"/>
                    </a:lnTo>
                    <a:lnTo>
                      <a:pt x="24" y="41"/>
                    </a:lnTo>
                    <a:lnTo>
                      <a:pt x="31" y="33"/>
                    </a:lnTo>
                    <a:lnTo>
                      <a:pt x="39" y="26"/>
                    </a:lnTo>
                    <a:lnTo>
                      <a:pt x="47" y="19"/>
                    </a:lnTo>
                    <a:lnTo>
                      <a:pt x="57" y="13"/>
                    </a:lnTo>
                    <a:lnTo>
                      <a:pt x="66" y="9"/>
                    </a:lnTo>
                    <a:lnTo>
                      <a:pt x="76" y="5"/>
                    </a:lnTo>
                    <a:lnTo>
                      <a:pt x="86" y="2"/>
                    </a:lnTo>
                    <a:lnTo>
                      <a:pt x="96" y="1"/>
                    </a:lnTo>
                    <a:lnTo>
                      <a:pt x="107" y="0"/>
                    </a:lnTo>
                    <a:lnTo>
                      <a:pt x="118" y="1"/>
                    </a:lnTo>
                    <a:lnTo>
                      <a:pt x="128" y="2"/>
                    </a:lnTo>
                    <a:lnTo>
                      <a:pt x="139" y="5"/>
                    </a:lnTo>
                    <a:lnTo>
                      <a:pt x="148" y="9"/>
                    </a:lnTo>
                    <a:lnTo>
                      <a:pt x="159" y="13"/>
                    </a:lnTo>
                    <a:lnTo>
                      <a:pt x="167" y="19"/>
                    </a:lnTo>
                    <a:lnTo>
                      <a:pt x="176" y="26"/>
                    </a:lnTo>
                    <a:lnTo>
                      <a:pt x="183" y="33"/>
                    </a:lnTo>
                    <a:lnTo>
                      <a:pt x="190" y="41"/>
                    </a:lnTo>
                    <a:lnTo>
                      <a:pt x="196" y="49"/>
                    </a:lnTo>
                    <a:lnTo>
                      <a:pt x="202" y="58"/>
                    </a:lnTo>
                    <a:lnTo>
                      <a:pt x="206" y="67"/>
                    </a:lnTo>
                    <a:lnTo>
                      <a:pt x="210" y="76"/>
                    </a:lnTo>
                    <a:lnTo>
                      <a:pt x="212" y="86"/>
                    </a:lnTo>
                    <a:lnTo>
                      <a:pt x="214" y="97"/>
                    </a:lnTo>
                    <a:lnTo>
                      <a:pt x="214" y="107"/>
                    </a:lnTo>
                    <a:lnTo>
                      <a:pt x="214" y="2756"/>
                    </a:lnTo>
                    <a:lnTo>
                      <a:pt x="214" y="2766"/>
                    </a:lnTo>
                    <a:lnTo>
                      <a:pt x="212" y="2777"/>
                    </a:lnTo>
                    <a:lnTo>
                      <a:pt x="210" y="2788"/>
                    </a:lnTo>
                    <a:lnTo>
                      <a:pt x="206" y="2798"/>
                    </a:lnTo>
                    <a:lnTo>
                      <a:pt x="202" y="2807"/>
                    </a:lnTo>
                    <a:lnTo>
                      <a:pt x="196" y="2815"/>
                    </a:lnTo>
                    <a:lnTo>
                      <a:pt x="190" y="2824"/>
                    </a:lnTo>
                    <a:lnTo>
                      <a:pt x="183" y="2831"/>
                    </a:lnTo>
                    <a:lnTo>
                      <a:pt x="176" y="2838"/>
                    </a:lnTo>
                    <a:lnTo>
                      <a:pt x="167" y="2845"/>
                    </a:lnTo>
                    <a:lnTo>
                      <a:pt x="159" y="2850"/>
                    </a:lnTo>
                    <a:lnTo>
                      <a:pt x="148" y="2855"/>
                    </a:lnTo>
                    <a:lnTo>
                      <a:pt x="139" y="2858"/>
                    </a:lnTo>
                    <a:lnTo>
                      <a:pt x="128" y="2861"/>
                    </a:lnTo>
                    <a:lnTo>
                      <a:pt x="118" y="2863"/>
                    </a:lnTo>
                    <a:lnTo>
                      <a:pt x="107" y="286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205">
                <a:extLst>
                  <a:ext uri="{FF2B5EF4-FFF2-40B4-BE49-F238E27FC236}">
                    <a16:creationId xmlns:a16="http://schemas.microsoft.com/office/drawing/2014/main" id="{C6EB3C3F-0C8B-4736-9E51-047988FA33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4133" y="1423908"/>
                <a:ext cx="11113" cy="138113"/>
              </a:xfrm>
              <a:custGeom>
                <a:avLst/>
                <a:gdLst>
                  <a:gd name="T0" fmla="*/ 96 w 214"/>
                  <a:gd name="T1" fmla="*/ 2863 h 2863"/>
                  <a:gd name="T2" fmla="*/ 74 w 214"/>
                  <a:gd name="T3" fmla="*/ 2858 h 2863"/>
                  <a:gd name="T4" fmla="*/ 55 w 214"/>
                  <a:gd name="T5" fmla="*/ 2850 h 2863"/>
                  <a:gd name="T6" fmla="*/ 39 w 214"/>
                  <a:gd name="T7" fmla="*/ 2838 h 2863"/>
                  <a:gd name="T8" fmla="*/ 24 w 214"/>
                  <a:gd name="T9" fmla="*/ 2824 h 2863"/>
                  <a:gd name="T10" fmla="*/ 13 w 214"/>
                  <a:gd name="T11" fmla="*/ 2807 h 2863"/>
                  <a:gd name="T12" fmla="*/ 5 w 214"/>
                  <a:gd name="T13" fmla="*/ 2788 h 2863"/>
                  <a:gd name="T14" fmla="*/ 1 w 214"/>
                  <a:gd name="T15" fmla="*/ 2766 h 2863"/>
                  <a:gd name="T16" fmla="*/ 0 w 214"/>
                  <a:gd name="T17" fmla="*/ 107 h 2863"/>
                  <a:gd name="T18" fmla="*/ 2 w 214"/>
                  <a:gd name="T19" fmla="*/ 86 h 2863"/>
                  <a:gd name="T20" fmla="*/ 8 w 214"/>
                  <a:gd name="T21" fmla="*/ 67 h 2863"/>
                  <a:gd name="T22" fmla="*/ 18 w 214"/>
                  <a:gd name="T23" fmla="*/ 49 h 2863"/>
                  <a:gd name="T24" fmla="*/ 31 w 214"/>
                  <a:gd name="T25" fmla="*/ 33 h 2863"/>
                  <a:gd name="T26" fmla="*/ 47 w 214"/>
                  <a:gd name="T27" fmla="*/ 19 h 2863"/>
                  <a:gd name="T28" fmla="*/ 65 w 214"/>
                  <a:gd name="T29" fmla="*/ 9 h 2863"/>
                  <a:gd name="T30" fmla="*/ 85 w 214"/>
                  <a:gd name="T31" fmla="*/ 2 h 2863"/>
                  <a:gd name="T32" fmla="*/ 107 w 214"/>
                  <a:gd name="T33" fmla="*/ 0 h 2863"/>
                  <a:gd name="T34" fmla="*/ 128 w 214"/>
                  <a:gd name="T35" fmla="*/ 2 h 2863"/>
                  <a:gd name="T36" fmla="*/ 148 w 214"/>
                  <a:gd name="T37" fmla="*/ 9 h 2863"/>
                  <a:gd name="T38" fmla="*/ 166 w 214"/>
                  <a:gd name="T39" fmla="*/ 19 h 2863"/>
                  <a:gd name="T40" fmla="*/ 182 w 214"/>
                  <a:gd name="T41" fmla="*/ 33 h 2863"/>
                  <a:gd name="T42" fmla="*/ 196 w 214"/>
                  <a:gd name="T43" fmla="*/ 49 h 2863"/>
                  <a:gd name="T44" fmla="*/ 206 w 214"/>
                  <a:gd name="T45" fmla="*/ 67 h 2863"/>
                  <a:gd name="T46" fmla="*/ 212 w 214"/>
                  <a:gd name="T47" fmla="*/ 86 h 2863"/>
                  <a:gd name="T48" fmla="*/ 214 w 214"/>
                  <a:gd name="T49" fmla="*/ 107 h 2863"/>
                  <a:gd name="T50" fmla="*/ 213 w 214"/>
                  <a:gd name="T51" fmla="*/ 2766 h 2863"/>
                  <a:gd name="T52" fmla="*/ 209 w 214"/>
                  <a:gd name="T53" fmla="*/ 2788 h 2863"/>
                  <a:gd name="T54" fmla="*/ 201 w 214"/>
                  <a:gd name="T55" fmla="*/ 2807 h 2863"/>
                  <a:gd name="T56" fmla="*/ 190 w 214"/>
                  <a:gd name="T57" fmla="*/ 2824 h 2863"/>
                  <a:gd name="T58" fmla="*/ 174 w 214"/>
                  <a:gd name="T59" fmla="*/ 2838 h 2863"/>
                  <a:gd name="T60" fmla="*/ 158 w 214"/>
                  <a:gd name="T61" fmla="*/ 2850 h 2863"/>
                  <a:gd name="T62" fmla="*/ 139 w 214"/>
                  <a:gd name="T63" fmla="*/ 2858 h 2863"/>
                  <a:gd name="T64" fmla="*/ 118 w 214"/>
                  <a:gd name="T65" fmla="*/ 2863 h 28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4" h="2863">
                    <a:moveTo>
                      <a:pt x="107" y="2863"/>
                    </a:moveTo>
                    <a:lnTo>
                      <a:pt x="96" y="2863"/>
                    </a:lnTo>
                    <a:lnTo>
                      <a:pt x="85" y="2861"/>
                    </a:lnTo>
                    <a:lnTo>
                      <a:pt x="74" y="2858"/>
                    </a:lnTo>
                    <a:lnTo>
                      <a:pt x="65" y="2855"/>
                    </a:lnTo>
                    <a:lnTo>
                      <a:pt x="55" y="2850"/>
                    </a:lnTo>
                    <a:lnTo>
                      <a:pt x="47" y="2845"/>
                    </a:lnTo>
                    <a:lnTo>
                      <a:pt x="39" y="2838"/>
                    </a:lnTo>
                    <a:lnTo>
                      <a:pt x="31" y="2831"/>
                    </a:lnTo>
                    <a:lnTo>
                      <a:pt x="24" y="2824"/>
                    </a:lnTo>
                    <a:lnTo>
                      <a:pt x="18" y="2815"/>
                    </a:lnTo>
                    <a:lnTo>
                      <a:pt x="13" y="2807"/>
                    </a:lnTo>
                    <a:lnTo>
                      <a:pt x="8" y="2798"/>
                    </a:lnTo>
                    <a:lnTo>
                      <a:pt x="5" y="2788"/>
                    </a:lnTo>
                    <a:lnTo>
                      <a:pt x="2" y="2777"/>
                    </a:lnTo>
                    <a:lnTo>
                      <a:pt x="1" y="2766"/>
                    </a:lnTo>
                    <a:lnTo>
                      <a:pt x="0" y="2756"/>
                    </a:lnTo>
                    <a:lnTo>
                      <a:pt x="0" y="107"/>
                    </a:lnTo>
                    <a:lnTo>
                      <a:pt x="1" y="97"/>
                    </a:lnTo>
                    <a:lnTo>
                      <a:pt x="2" y="86"/>
                    </a:lnTo>
                    <a:lnTo>
                      <a:pt x="5" y="76"/>
                    </a:lnTo>
                    <a:lnTo>
                      <a:pt x="8" y="67"/>
                    </a:lnTo>
                    <a:lnTo>
                      <a:pt x="13" y="58"/>
                    </a:lnTo>
                    <a:lnTo>
                      <a:pt x="18" y="49"/>
                    </a:lnTo>
                    <a:lnTo>
                      <a:pt x="24" y="41"/>
                    </a:lnTo>
                    <a:lnTo>
                      <a:pt x="31" y="33"/>
                    </a:lnTo>
                    <a:lnTo>
                      <a:pt x="39" y="26"/>
                    </a:lnTo>
                    <a:lnTo>
                      <a:pt x="47" y="19"/>
                    </a:lnTo>
                    <a:lnTo>
                      <a:pt x="55" y="13"/>
                    </a:lnTo>
                    <a:lnTo>
                      <a:pt x="65" y="9"/>
                    </a:lnTo>
                    <a:lnTo>
                      <a:pt x="74" y="5"/>
                    </a:lnTo>
                    <a:lnTo>
                      <a:pt x="85" y="2"/>
                    </a:lnTo>
                    <a:lnTo>
                      <a:pt x="96" y="1"/>
                    </a:lnTo>
                    <a:lnTo>
                      <a:pt x="107" y="0"/>
                    </a:lnTo>
                    <a:lnTo>
                      <a:pt x="118" y="1"/>
                    </a:lnTo>
                    <a:lnTo>
                      <a:pt x="128" y="2"/>
                    </a:lnTo>
                    <a:lnTo>
                      <a:pt x="139" y="5"/>
                    </a:lnTo>
                    <a:lnTo>
                      <a:pt x="148" y="9"/>
                    </a:lnTo>
                    <a:lnTo>
                      <a:pt x="158" y="13"/>
                    </a:lnTo>
                    <a:lnTo>
                      <a:pt x="166" y="19"/>
                    </a:lnTo>
                    <a:lnTo>
                      <a:pt x="174" y="26"/>
                    </a:lnTo>
                    <a:lnTo>
                      <a:pt x="182" y="33"/>
                    </a:lnTo>
                    <a:lnTo>
                      <a:pt x="190" y="41"/>
                    </a:lnTo>
                    <a:lnTo>
                      <a:pt x="196" y="49"/>
                    </a:lnTo>
                    <a:lnTo>
                      <a:pt x="201" y="58"/>
                    </a:lnTo>
                    <a:lnTo>
                      <a:pt x="206" y="67"/>
                    </a:lnTo>
                    <a:lnTo>
                      <a:pt x="209" y="76"/>
                    </a:lnTo>
                    <a:lnTo>
                      <a:pt x="212" y="86"/>
                    </a:lnTo>
                    <a:lnTo>
                      <a:pt x="213" y="97"/>
                    </a:lnTo>
                    <a:lnTo>
                      <a:pt x="214" y="107"/>
                    </a:lnTo>
                    <a:lnTo>
                      <a:pt x="214" y="2756"/>
                    </a:lnTo>
                    <a:lnTo>
                      <a:pt x="213" y="2766"/>
                    </a:lnTo>
                    <a:lnTo>
                      <a:pt x="212" y="2777"/>
                    </a:lnTo>
                    <a:lnTo>
                      <a:pt x="209" y="2788"/>
                    </a:lnTo>
                    <a:lnTo>
                      <a:pt x="206" y="2798"/>
                    </a:lnTo>
                    <a:lnTo>
                      <a:pt x="201" y="2807"/>
                    </a:lnTo>
                    <a:lnTo>
                      <a:pt x="196" y="2815"/>
                    </a:lnTo>
                    <a:lnTo>
                      <a:pt x="190" y="2824"/>
                    </a:lnTo>
                    <a:lnTo>
                      <a:pt x="182" y="2831"/>
                    </a:lnTo>
                    <a:lnTo>
                      <a:pt x="174" y="2838"/>
                    </a:lnTo>
                    <a:lnTo>
                      <a:pt x="166" y="2845"/>
                    </a:lnTo>
                    <a:lnTo>
                      <a:pt x="158" y="2850"/>
                    </a:lnTo>
                    <a:lnTo>
                      <a:pt x="148" y="2855"/>
                    </a:lnTo>
                    <a:lnTo>
                      <a:pt x="139" y="2858"/>
                    </a:lnTo>
                    <a:lnTo>
                      <a:pt x="128" y="2861"/>
                    </a:lnTo>
                    <a:lnTo>
                      <a:pt x="118" y="2863"/>
                    </a:lnTo>
                    <a:lnTo>
                      <a:pt x="107" y="286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Freeform 206">
                <a:extLst>
                  <a:ext uri="{FF2B5EF4-FFF2-40B4-BE49-F238E27FC236}">
                    <a16:creationId xmlns:a16="http://schemas.microsoft.com/office/drawing/2014/main" id="{316ED063-1181-4A21-8B4F-02022BD0C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1758" y="1423908"/>
                <a:ext cx="9525" cy="138113"/>
              </a:xfrm>
              <a:custGeom>
                <a:avLst/>
                <a:gdLst>
                  <a:gd name="T0" fmla="*/ 96 w 214"/>
                  <a:gd name="T1" fmla="*/ 2863 h 2863"/>
                  <a:gd name="T2" fmla="*/ 75 w 214"/>
                  <a:gd name="T3" fmla="*/ 2858 h 2863"/>
                  <a:gd name="T4" fmla="*/ 56 w 214"/>
                  <a:gd name="T5" fmla="*/ 2850 h 2863"/>
                  <a:gd name="T6" fmla="*/ 39 w 214"/>
                  <a:gd name="T7" fmla="*/ 2838 h 2863"/>
                  <a:gd name="T8" fmla="*/ 24 w 214"/>
                  <a:gd name="T9" fmla="*/ 2824 h 2863"/>
                  <a:gd name="T10" fmla="*/ 13 w 214"/>
                  <a:gd name="T11" fmla="*/ 2807 h 2863"/>
                  <a:gd name="T12" fmla="*/ 5 w 214"/>
                  <a:gd name="T13" fmla="*/ 2788 h 2863"/>
                  <a:gd name="T14" fmla="*/ 0 w 214"/>
                  <a:gd name="T15" fmla="*/ 2766 h 2863"/>
                  <a:gd name="T16" fmla="*/ 0 w 214"/>
                  <a:gd name="T17" fmla="*/ 107 h 2863"/>
                  <a:gd name="T18" fmla="*/ 2 w 214"/>
                  <a:gd name="T19" fmla="*/ 86 h 2863"/>
                  <a:gd name="T20" fmla="*/ 8 w 214"/>
                  <a:gd name="T21" fmla="*/ 67 h 2863"/>
                  <a:gd name="T22" fmla="*/ 18 w 214"/>
                  <a:gd name="T23" fmla="*/ 49 h 2863"/>
                  <a:gd name="T24" fmla="*/ 31 w 214"/>
                  <a:gd name="T25" fmla="*/ 33 h 2863"/>
                  <a:gd name="T26" fmla="*/ 47 w 214"/>
                  <a:gd name="T27" fmla="*/ 19 h 2863"/>
                  <a:gd name="T28" fmla="*/ 65 w 214"/>
                  <a:gd name="T29" fmla="*/ 9 h 2863"/>
                  <a:gd name="T30" fmla="*/ 86 w 214"/>
                  <a:gd name="T31" fmla="*/ 2 h 2863"/>
                  <a:gd name="T32" fmla="*/ 107 w 214"/>
                  <a:gd name="T33" fmla="*/ 0 h 2863"/>
                  <a:gd name="T34" fmla="*/ 129 w 214"/>
                  <a:gd name="T35" fmla="*/ 2 h 2863"/>
                  <a:gd name="T36" fmla="*/ 148 w 214"/>
                  <a:gd name="T37" fmla="*/ 9 h 2863"/>
                  <a:gd name="T38" fmla="*/ 166 w 214"/>
                  <a:gd name="T39" fmla="*/ 19 h 2863"/>
                  <a:gd name="T40" fmla="*/ 183 w 214"/>
                  <a:gd name="T41" fmla="*/ 33 h 2863"/>
                  <a:gd name="T42" fmla="*/ 196 w 214"/>
                  <a:gd name="T43" fmla="*/ 49 h 2863"/>
                  <a:gd name="T44" fmla="*/ 206 w 214"/>
                  <a:gd name="T45" fmla="*/ 67 h 2863"/>
                  <a:gd name="T46" fmla="*/ 212 w 214"/>
                  <a:gd name="T47" fmla="*/ 86 h 2863"/>
                  <a:gd name="T48" fmla="*/ 214 w 214"/>
                  <a:gd name="T49" fmla="*/ 107 h 2863"/>
                  <a:gd name="T50" fmla="*/ 214 w 214"/>
                  <a:gd name="T51" fmla="*/ 2766 h 2863"/>
                  <a:gd name="T52" fmla="*/ 209 w 214"/>
                  <a:gd name="T53" fmla="*/ 2788 h 2863"/>
                  <a:gd name="T54" fmla="*/ 201 w 214"/>
                  <a:gd name="T55" fmla="*/ 2807 h 2863"/>
                  <a:gd name="T56" fmla="*/ 190 w 214"/>
                  <a:gd name="T57" fmla="*/ 2824 h 2863"/>
                  <a:gd name="T58" fmla="*/ 175 w 214"/>
                  <a:gd name="T59" fmla="*/ 2838 h 2863"/>
                  <a:gd name="T60" fmla="*/ 158 w 214"/>
                  <a:gd name="T61" fmla="*/ 2850 h 2863"/>
                  <a:gd name="T62" fmla="*/ 139 w 214"/>
                  <a:gd name="T63" fmla="*/ 2858 h 2863"/>
                  <a:gd name="T64" fmla="*/ 118 w 214"/>
                  <a:gd name="T65" fmla="*/ 2863 h 28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4" h="2863">
                    <a:moveTo>
                      <a:pt x="107" y="2863"/>
                    </a:moveTo>
                    <a:lnTo>
                      <a:pt x="96" y="2863"/>
                    </a:lnTo>
                    <a:lnTo>
                      <a:pt x="86" y="2861"/>
                    </a:lnTo>
                    <a:lnTo>
                      <a:pt x="75" y="2858"/>
                    </a:lnTo>
                    <a:lnTo>
                      <a:pt x="65" y="2855"/>
                    </a:lnTo>
                    <a:lnTo>
                      <a:pt x="56" y="2850"/>
                    </a:lnTo>
                    <a:lnTo>
                      <a:pt x="47" y="2845"/>
                    </a:lnTo>
                    <a:lnTo>
                      <a:pt x="39" y="2838"/>
                    </a:lnTo>
                    <a:lnTo>
                      <a:pt x="31" y="2831"/>
                    </a:lnTo>
                    <a:lnTo>
                      <a:pt x="24" y="2824"/>
                    </a:lnTo>
                    <a:lnTo>
                      <a:pt x="18" y="2815"/>
                    </a:lnTo>
                    <a:lnTo>
                      <a:pt x="13" y="2807"/>
                    </a:lnTo>
                    <a:lnTo>
                      <a:pt x="8" y="2798"/>
                    </a:lnTo>
                    <a:lnTo>
                      <a:pt x="5" y="2788"/>
                    </a:lnTo>
                    <a:lnTo>
                      <a:pt x="2" y="2777"/>
                    </a:lnTo>
                    <a:lnTo>
                      <a:pt x="0" y="2766"/>
                    </a:lnTo>
                    <a:lnTo>
                      <a:pt x="0" y="2756"/>
                    </a:lnTo>
                    <a:lnTo>
                      <a:pt x="0" y="107"/>
                    </a:lnTo>
                    <a:lnTo>
                      <a:pt x="0" y="97"/>
                    </a:lnTo>
                    <a:lnTo>
                      <a:pt x="2" y="86"/>
                    </a:lnTo>
                    <a:lnTo>
                      <a:pt x="5" y="76"/>
                    </a:lnTo>
                    <a:lnTo>
                      <a:pt x="8" y="67"/>
                    </a:lnTo>
                    <a:lnTo>
                      <a:pt x="13" y="58"/>
                    </a:lnTo>
                    <a:lnTo>
                      <a:pt x="18" y="49"/>
                    </a:lnTo>
                    <a:lnTo>
                      <a:pt x="24" y="41"/>
                    </a:lnTo>
                    <a:lnTo>
                      <a:pt x="31" y="33"/>
                    </a:lnTo>
                    <a:lnTo>
                      <a:pt x="39" y="26"/>
                    </a:lnTo>
                    <a:lnTo>
                      <a:pt x="47" y="19"/>
                    </a:lnTo>
                    <a:lnTo>
                      <a:pt x="56" y="13"/>
                    </a:lnTo>
                    <a:lnTo>
                      <a:pt x="65" y="9"/>
                    </a:lnTo>
                    <a:lnTo>
                      <a:pt x="75" y="5"/>
                    </a:lnTo>
                    <a:lnTo>
                      <a:pt x="86" y="2"/>
                    </a:lnTo>
                    <a:lnTo>
                      <a:pt x="96" y="1"/>
                    </a:lnTo>
                    <a:lnTo>
                      <a:pt x="107" y="0"/>
                    </a:lnTo>
                    <a:lnTo>
                      <a:pt x="118" y="1"/>
                    </a:lnTo>
                    <a:lnTo>
                      <a:pt x="129" y="2"/>
                    </a:lnTo>
                    <a:lnTo>
                      <a:pt x="139" y="5"/>
                    </a:lnTo>
                    <a:lnTo>
                      <a:pt x="148" y="9"/>
                    </a:lnTo>
                    <a:lnTo>
                      <a:pt x="158" y="13"/>
                    </a:lnTo>
                    <a:lnTo>
                      <a:pt x="166" y="19"/>
                    </a:lnTo>
                    <a:lnTo>
                      <a:pt x="175" y="26"/>
                    </a:lnTo>
                    <a:lnTo>
                      <a:pt x="183" y="33"/>
                    </a:lnTo>
                    <a:lnTo>
                      <a:pt x="190" y="41"/>
                    </a:lnTo>
                    <a:lnTo>
                      <a:pt x="196" y="49"/>
                    </a:lnTo>
                    <a:lnTo>
                      <a:pt x="201" y="58"/>
                    </a:lnTo>
                    <a:lnTo>
                      <a:pt x="206" y="67"/>
                    </a:lnTo>
                    <a:lnTo>
                      <a:pt x="209" y="76"/>
                    </a:lnTo>
                    <a:lnTo>
                      <a:pt x="212" y="86"/>
                    </a:lnTo>
                    <a:lnTo>
                      <a:pt x="213" y="97"/>
                    </a:lnTo>
                    <a:lnTo>
                      <a:pt x="214" y="107"/>
                    </a:lnTo>
                    <a:lnTo>
                      <a:pt x="214" y="2756"/>
                    </a:lnTo>
                    <a:lnTo>
                      <a:pt x="214" y="2766"/>
                    </a:lnTo>
                    <a:lnTo>
                      <a:pt x="212" y="2777"/>
                    </a:lnTo>
                    <a:lnTo>
                      <a:pt x="209" y="2788"/>
                    </a:lnTo>
                    <a:lnTo>
                      <a:pt x="206" y="2798"/>
                    </a:lnTo>
                    <a:lnTo>
                      <a:pt x="201" y="2807"/>
                    </a:lnTo>
                    <a:lnTo>
                      <a:pt x="196" y="2815"/>
                    </a:lnTo>
                    <a:lnTo>
                      <a:pt x="190" y="2824"/>
                    </a:lnTo>
                    <a:lnTo>
                      <a:pt x="183" y="2831"/>
                    </a:lnTo>
                    <a:lnTo>
                      <a:pt x="175" y="2838"/>
                    </a:lnTo>
                    <a:lnTo>
                      <a:pt x="166" y="2845"/>
                    </a:lnTo>
                    <a:lnTo>
                      <a:pt x="158" y="2850"/>
                    </a:lnTo>
                    <a:lnTo>
                      <a:pt x="148" y="2855"/>
                    </a:lnTo>
                    <a:lnTo>
                      <a:pt x="139" y="2858"/>
                    </a:lnTo>
                    <a:lnTo>
                      <a:pt x="129" y="2861"/>
                    </a:lnTo>
                    <a:lnTo>
                      <a:pt x="118" y="2863"/>
                    </a:lnTo>
                    <a:lnTo>
                      <a:pt x="107" y="286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207">
                <a:extLst>
                  <a:ext uri="{FF2B5EF4-FFF2-40B4-BE49-F238E27FC236}">
                    <a16:creationId xmlns:a16="http://schemas.microsoft.com/office/drawing/2014/main" id="{DA5DC527-46FB-4373-AAFF-2C16F19731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1708" y="1622346"/>
                <a:ext cx="454025" cy="39688"/>
              </a:xfrm>
              <a:custGeom>
                <a:avLst/>
                <a:gdLst>
                  <a:gd name="T0" fmla="*/ 9187 w 9416"/>
                  <a:gd name="T1" fmla="*/ 607 h 836"/>
                  <a:gd name="T2" fmla="*/ 9168 w 9416"/>
                  <a:gd name="T3" fmla="*/ 543 h 836"/>
                  <a:gd name="T4" fmla="*/ 9141 w 9416"/>
                  <a:gd name="T5" fmla="*/ 484 h 836"/>
                  <a:gd name="T6" fmla="*/ 9107 w 9416"/>
                  <a:gd name="T7" fmla="*/ 428 h 836"/>
                  <a:gd name="T8" fmla="*/ 9066 w 9416"/>
                  <a:gd name="T9" fmla="*/ 377 h 836"/>
                  <a:gd name="T10" fmla="*/ 9019 w 9416"/>
                  <a:gd name="T11" fmla="*/ 333 h 836"/>
                  <a:gd name="T12" fmla="*/ 8968 w 9416"/>
                  <a:gd name="T13" fmla="*/ 295 h 836"/>
                  <a:gd name="T14" fmla="*/ 8911 w 9416"/>
                  <a:gd name="T15" fmla="*/ 262 h 836"/>
                  <a:gd name="T16" fmla="*/ 8851 w 9416"/>
                  <a:gd name="T17" fmla="*/ 238 h 836"/>
                  <a:gd name="T18" fmla="*/ 8786 w 9416"/>
                  <a:gd name="T19" fmla="*/ 222 h 836"/>
                  <a:gd name="T20" fmla="*/ 8718 w 9416"/>
                  <a:gd name="T21" fmla="*/ 215 h 836"/>
                  <a:gd name="T22" fmla="*/ 696 w 9416"/>
                  <a:gd name="T23" fmla="*/ 215 h 836"/>
                  <a:gd name="T24" fmla="*/ 629 w 9416"/>
                  <a:gd name="T25" fmla="*/ 222 h 836"/>
                  <a:gd name="T26" fmla="*/ 564 w 9416"/>
                  <a:gd name="T27" fmla="*/ 238 h 836"/>
                  <a:gd name="T28" fmla="*/ 504 w 9416"/>
                  <a:gd name="T29" fmla="*/ 262 h 836"/>
                  <a:gd name="T30" fmla="*/ 447 w 9416"/>
                  <a:gd name="T31" fmla="*/ 295 h 836"/>
                  <a:gd name="T32" fmla="*/ 395 w 9416"/>
                  <a:gd name="T33" fmla="*/ 333 h 836"/>
                  <a:gd name="T34" fmla="*/ 348 w 9416"/>
                  <a:gd name="T35" fmla="*/ 377 h 836"/>
                  <a:gd name="T36" fmla="*/ 308 w 9416"/>
                  <a:gd name="T37" fmla="*/ 428 h 836"/>
                  <a:gd name="T38" fmla="*/ 273 w 9416"/>
                  <a:gd name="T39" fmla="*/ 484 h 836"/>
                  <a:gd name="T40" fmla="*/ 247 w 9416"/>
                  <a:gd name="T41" fmla="*/ 543 h 836"/>
                  <a:gd name="T42" fmla="*/ 228 w 9416"/>
                  <a:gd name="T43" fmla="*/ 607 h 836"/>
                  <a:gd name="T44" fmla="*/ 107 w 9416"/>
                  <a:gd name="T45" fmla="*/ 836 h 836"/>
                  <a:gd name="T46" fmla="*/ 75 w 9416"/>
                  <a:gd name="T47" fmla="*/ 832 h 836"/>
                  <a:gd name="T48" fmla="*/ 47 w 9416"/>
                  <a:gd name="T49" fmla="*/ 820 h 836"/>
                  <a:gd name="T50" fmla="*/ 24 w 9416"/>
                  <a:gd name="T51" fmla="*/ 801 h 836"/>
                  <a:gd name="T52" fmla="*/ 8 w 9416"/>
                  <a:gd name="T53" fmla="*/ 777 h 836"/>
                  <a:gd name="T54" fmla="*/ 1 w 9416"/>
                  <a:gd name="T55" fmla="*/ 747 h 836"/>
                  <a:gd name="T56" fmla="*/ 4 w 9416"/>
                  <a:gd name="T57" fmla="*/ 659 h 836"/>
                  <a:gd name="T58" fmla="*/ 23 w 9416"/>
                  <a:gd name="T59" fmla="*/ 549 h 836"/>
                  <a:gd name="T60" fmla="*/ 56 w 9416"/>
                  <a:gd name="T61" fmla="*/ 446 h 836"/>
                  <a:gd name="T62" fmla="*/ 104 w 9416"/>
                  <a:gd name="T63" fmla="*/ 351 h 836"/>
                  <a:gd name="T64" fmla="*/ 164 w 9416"/>
                  <a:gd name="T65" fmla="*/ 264 h 836"/>
                  <a:gd name="T66" fmla="*/ 236 w 9416"/>
                  <a:gd name="T67" fmla="*/ 189 h 836"/>
                  <a:gd name="T68" fmla="*/ 317 w 9416"/>
                  <a:gd name="T69" fmla="*/ 123 h 836"/>
                  <a:gd name="T70" fmla="*/ 407 w 9416"/>
                  <a:gd name="T71" fmla="*/ 70 h 836"/>
                  <a:gd name="T72" fmla="*/ 505 w 9416"/>
                  <a:gd name="T73" fmla="*/ 32 h 836"/>
                  <a:gd name="T74" fmla="*/ 610 w 9416"/>
                  <a:gd name="T75" fmla="*/ 8 h 836"/>
                  <a:gd name="T76" fmla="*/ 719 w 9416"/>
                  <a:gd name="T77" fmla="*/ 0 h 836"/>
                  <a:gd name="T78" fmla="*/ 8769 w 9416"/>
                  <a:gd name="T79" fmla="*/ 3 h 836"/>
                  <a:gd name="T80" fmla="*/ 8875 w 9416"/>
                  <a:gd name="T81" fmla="*/ 22 h 836"/>
                  <a:gd name="T82" fmla="*/ 8975 w 9416"/>
                  <a:gd name="T83" fmla="*/ 56 h 836"/>
                  <a:gd name="T84" fmla="*/ 9068 w 9416"/>
                  <a:gd name="T85" fmla="*/ 104 h 836"/>
                  <a:gd name="T86" fmla="*/ 9153 w 9416"/>
                  <a:gd name="T87" fmla="*/ 164 h 836"/>
                  <a:gd name="T88" fmla="*/ 9228 w 9416"/>
                  <a:gd name="T89" fmla="*/ 235 h 836"/>
                  <a:gd name="T90" fmla="*/ 9292 w 9416"/>
                  <a:gd name="T91" fmla="*/ 317 h 836"/>
                  <a:gd name="T92" fmla="*/ 9344 w 9416"/>
                  <a:gd name="T93" fmla="*/ 408 h 836"/>
                  <a:gd name="T94" fmla="*/ 9382 w 9416"/>
                  <a:gd name="T95" fmla="*/ 507 h 836"/>
                  <a:gd name="T96" fmla="*/ 9406 w 9416"/>
                  <a:gd name="T97" fmla="*/ 612 h 836"/>
                  <a:gd name="T98" fmla="*/ 9416 w 9416"/>
                  <a:gd name="T99" fmla="*/ 722 h 836"/>
                  <a:gd name="T100" fmla="*/ 9410 w 9416"/>
                  <a:gd name="T101" fmla="*/ 754 h 836"/>
                  <a:gd name="T102" fmla="*/ 9396 w 9416"/>
                  <a:gd name="T103" fmla="*/ 784 h 836"/>
                  <a:gd name="T104" fmla="*/ 9376 w 9416"/>
                  <a:gd name="T105" fmla="*/ 809 h 836"/>
                  <a:gd name="T106" fmla="*/ 9350 w 9416"/>
                  <a:gd name="T107" fmla="*/ 827 h 836"/>
                  <a:gd name="T108" fmla="*/ 9319 w 9416"/>
                  <a:gd name="T109" fmla="*/ 836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16" h="836">
                    <a:moveTo>
                      <a:pt x="223" y="629"/>
                    </a:moveTo>
                    <a:lnTo>
                      <a:pt x="9192" y="629"/>
                    </a:lnTo>
                    <a:lnTo>
                      <a:pt x="9187" y="607"/>
                    </a:lnTo>
                    <a:lnTo>
                      <a:pt x="9182" y="586"/>
                    </a:lnTo>
                    <a:lnTo>
                      <a:pt x="9175" y="564"/>
                    </a:lnTo>
                    <a:lnTo>
                      <a:pt x="9168" y="543"/>
                    </a:lnTo>
                    <a:lnTo>
                      <a:pt x="9160" y="523"/>
                    </a:lnTo>
                    <a:lnTo>
                      <a:pt x="9151" y="503"/>
                    </a:lnTo>
                    <a:lnTo>
                      <a:pt x="9141" y="484"/>
                    </a:lnTo>
                    <a:lnTo>
                      <a:pt x="9131" y="464"/>
                    </a:lnTo>
                    <a:lnTo>
                      <a:pt x="9119" y="446"/>
                    </a:lnTo>
                    <a:lnTo>
                      <a:pt x="9107" y="428"/>
                    </a:lnTo>
                    <a:lnTo>
                      <a:pt x="9094" y="411"/>
                    </a:lnTo>
                    <a:lnTo>
                      <a:pt x="9081" y="394"/>
                    </a:lnTo>
                    <a:lnTo>
                      <a:pt x="9066" y="377"/>
                    </a:lnTo>
                    <a:lnTo>
                      <a:pt x="9052" y="362"/>
                    </a:lnTo>
                    <a:lnTo>
                      <a:pt x="9036" y="347"/>
                    </a:lnTo>
                    <a:lnTo>
                      <a:pt x="9019" y="333"/>
                    </a:lnTo>
                    <a:lnTo>
                      <a:pt x="9003" y="320"/>
                    </a:lnTo>
                    <a:lnTo>
                      <a:pt x="8986" y="307"/>
                    </a:lnTo>
                    <a:lnTo>
                      <a:pt x="8968" y="295"/>
                    </a:lnTo>
                    <a:lnTo>
                      <a:pt x="8950" y="282"/>
                    </a:lnTo>
                    <a:lnTo>
                      <a:pt x="8930" y="272"/>
                    </a:lnTo>
                    <a:lnTo>
                      <a:pt x="8911" y="262"/>
                    </a:lnTo>
                    <a:lnTo>
                      <a:pt x="8891" y="254"/>
                    </a:lnTo>
                    <a:lnTo>
                      <a:pt x="8871" y="246"/>
                    </a:lnTo>
                    <a:lnTo>
                      <a:pt x="8851" y="238"/>
                    </a:lnTo>
                    <a:lnTo>
                      <a:pt x="8829" y="232"/>
                    </a:lnTo>
                    <a:lnTo>
                      <a:pt x="8808" y="227"/>
                    </a:lnTo>
                    <a:lnTo>
                      <a:pt x="8786" y="222"/>
                    </a:lnTo>
                    <a:lnTo>
                      <a:pt x="8764" y="219"/>
                    </a:lnTo>
                    <a:lnTo>
                      <a:pt x="8741" y="216"/>
                    </a:lnTo>
                    <a:lnTo>
                      <a:pt x="8718" y="215"/>
                    </a:lnTo>
                    <a:lnTo>
                      <a:pt x="8696" y="214"/>
                    </a:lnTo>
                    <a:lnTo>
                      <a:pt x="719" y="214"/>
                    </a:lnTo>
                    <a:lnTo>
                      <a:pt x="696" y="215"/>
                    </a:lnTo>
                    <a:lnTo>
                      <a:pt x="674" y="216"/>
                    </a:lnTo>
                    <a:lnTo>
                      <a:pt x="651" y="219"/>
                    </a:lnTo>
                    <a:lnTo>
                      <a:pt x="629" y="222"/>
                    </a:lnTo>
                    <a:lnTo>
                      <a:pt x="607" y="227"/>
                    </a:lnTo>
                    <a:lnTo>
                      <a:pt x="586" y="232"/>
                    </a:lnTo>
                    <a:lnTo>
                      <a:pt x="564" y="238"/>
                    </a:lnTo>
                    <a:lnTo>
                      <a:pt x="543" y="246"/>
                    </a:lnTo>
                    <a:lnTo>
                      <a:pt x="523" y="254"/>
                    </a:lnTo>
                    <a:lnTo>
                      <a:pt x="504" y="262"/>
                    </a:lnTo>
                    <a:lnTo>
                      <a:pt x="485" y="272"/>
                    </a:lnTo>
                    <a:lnTo>
                      <a:pt x="465" y="282"/>
                    </a:lnTo>
                    <a:lnTo>
                      <a:pt x="447" y="295"/>
                    </a:lnTo>
                    <a:lnTo>
                      <a:pt x="429" y="307"/>
                    </a:lnTo>
                    <a:lnTo>
                      <a:pt x="412" y="320"/>
                    </a:lnTo>
                    <a:lnTo>
                      <a:pt x="395" y="333"/>
                    </a:lnTo>
                    <a:lnTo>
                      <a:pt x="378" y="347"/>
                    </a:lnTo>
                    <a:lnTo>
                      <a:pt x="363" y="362"/>
                    </a:lnTo>
                    <a:lnTo>
                      <a:pt x="348" y="377"/>
                    </a:lnTo>
                    <a:lnTo>
                      <a:pt x="334" y="394"/>
                    </a:lnTo>
                    <a:lnTo>
                      <a:pt x="321" y="411"/>
                    </a:lnTo>
                    <a:lnTo>
                      <a:pt x="308" y="428"/>
                    </a:lnTo>
                    <a:lnTo>
                      <a:pt x="296" y="446"/>
                    </a:lnTo>
                    <a:lnTo>
                      <a:pt x="285" y="464"/>
                    </a:lnTo>
                    <a:lnTo>
                      <a:pt x="273" y="484"/>
                    </a:lnTo>
                    <a:lnTo>
                      <a:pt x="263" y="503"/>
                    </a:lnTo>
                    <a:lnTo>
                      <a:pt x="255" y="523"/>
                    </a:lnTo>
                    <a:lnTo>
                      <a:pt x="247" y="543"/>
                    </a:lnTo>
                    <a:lnTo>
                      <a:pt x="239" y="564"/>
                    </a:lnTo>
                    <a:lnTo>
                      <a:pt x="233" y="586"/>
                    </a:lnTo>
                    <a:lnTo>
                      <a:pt x="228" y="607"/>
                    </a:lnTo>
                    <a:lnTo>
                      <a:pt x="223" y="629"/>
                    </a:lnTo>
                    <a:close/>
                    <a:moveTo>
                      <a:pt x="9308" y="836"/>
                    </a:moveTo>
                    <a:lnTo>
                      <a:pt x="107" y="836"/>
                    </a:lnTo>
                    <a:lnTo>
                      <a:pt x="96" y="836"/>
                    </a:lnTo>
                    <a:lnTo>
                      <a:pt x="85" y="834"/>
                    </a:lnTo>
                    <a:lnTo>
                      <a:pt x="75" y="832"/>
                    </a:lnTo>
                    <a:lnTo>
                      <a:pt x="65" y="829"/>
                    </a:lnTo>
                    <a:lnTo>
                      <a:pt x="55" y="825"/>
                    </a:lnTo>
                    <a:lnTo>
                      <a:pt x="47" y="820"/>
                    </a:lnTo>
                    <a:lnTo>
                      <a:pt x="39" y="814"/>
                    </a:lnTo>
                    <a:lnTo>
                      <a:pt x="31" y="808"/>
                    </a:lnTo>
                    <a:lnTo>
                      <a:pt x="24" y="801"/>
                    </a:lnTo>
                    <a:lnTo>
                      <a:pt x="18" y="794"/>
                    </a:lnTo>
                    <a:lnTo>
                      <a:pt x="13" y="785"/>
                    </a:lnTo>
                    <a:lnTo>
                      <a:pt x="8" y="777"/>
                    </a:lnTo>
                    <a:lnTo>
                      <a:pt x="5" y="768"/>
                    </a:lnTo>
                    <a:lnTo>
                      <a:pt x="2" y="757"/>
                    </a:lnTo>
                    <a:lnTo>
                      <a:pt x="1" y="747"/>
                    </a:lnTo>
                    <a:lnTo>
                      <a:pt x="0" y="736"/>
                    </a:lnTo>
                    <a:lnTo>
                      <a:pt x="1" y="698"/>
                    </a:lnTo>
                    <a:lnTo>
                      <a:pt x="4" y="659"/>
                    </a:lnTo>
                    <a:lnTo>
                      <a:pt x="8" y="622"/>
                    </a:lnTo>
                    <a:lnTo>
                      <a:pt x="15" y="586"/>
                    </a:lnTo>
                    <a:lnTo>
                      <a:pt x="23" y="549"/>
                    </a:lnTo>
                    <a:lnTo>
                      <a:pt x="32" y="514"/>
                    </a:lnTo>
                    <a:lnTo>
                      <a:pt x="43" y="480"/>
                    </a:lnTo>
                    <a:lnTo>
                      <a:pt x="56" y="446"/>
                    </a:lnTo>
                    <a:lnTo>
                      <a:pt x="71" y="414"/>
                    </a:lnTo>
                    <a:lnTo>
                      <a:pt x="86" y="382"/>
                    </a:lnTo>
                    <a:lnTo>
                      <a:pt x="104" y="351"/>
                    </a:lnTo>
                    <a:lnTo>
                      <a:pt x="123" y="321"/>
                    </a:lnTo>
                    <a:lnTo>
                      <a:pt x="143" y="292"/>
                    </a:lnTo>
                    <a:lnTo>
                      <a:pt x="164" y="264"/>
                    </a:lnTo>
                    <a:lnTo>
                      <a:pt x="186" y="238"/>
                    </a:lnTo>
                    <a:lnTo>
                      <a:pt x="211" y="212"/>
                    </a:lnTo>
                    <a:lnTo>
                      <a:pt x="236" y="189"/>
                    </a:lnTo>
                    <a:lnTo>
                      <a:pt x="261" y="165"/>
                    </a:lnTo>
                    <a:lnTo>
                      <a:pt x="289" y="143"/>
                    </a:lnTo>
                    <a:lnTo>
                      <a:pt x="317" y="123"/>
                    </a:lnTo>
                    <a:lnTo>
                      <a:pt x="346" y="105"/>
                    </a:lnTo>
                    <a:lnTo>
                      <a:pt x="376" y="86"/>
                    </a:lnTo>
                    <a:lnTo>
                      <a:pt x="407" y="70"/>
                    </a:lnTo>
                    <a:lnTo>
                      <a:pt x="439" y="56"/>
                    </a:lnTo>
                    <a:lnTo>
                      <a:pt x="471" y="43"/>
                    </a:lnTo>
                    <a:lnTo>
                      <a:pt x="505" y="32"/>
                    </a:lnTo>
                    <a:lnTo>
                      <a:pt x="539" y="22"/>
                    </a:lnTo>
                    <a:lnTo>
                      <a:pt x="575" y="14"/>
                    </a:lnTo>
                    <a:lnTo>
                      <a:pt x="610" y="8"/>
                    </a:lnTo>
                    <a:lnTo>
                      <a:pt x="645" y="3"/>
                    </a:lnTo>
                    <a:lnTo>
                      <a:pt x="682" y="1"/>
                    </a:lnTo>
                    <a:lnTo>
                      <a:pt x="719" y="0"/>
                    </a:lnTo>
                    <a:lnTo>
                      <a:pt x="8696" y="0"/>
                    </a:lnTo>
                    <a:lnTo>
                      <a:pt x="8732" y="1"/>
                    </a:lnTo>
                    <a:lnTo>
                      <a:pt x="8769" y="3"/>
                    </a:lnTo>
                    <a:lnTo>
                      <a:pt x="8805" y="8"/>
                    </a:lnTo>
                    <a:lnTo>
                      <a:pt x="8840" y="14"/>
                    </a:lnTo>
                    <a:lnTo>
                      <a:pt x="8875" y="22"/>
                    </a:lnTo>
                    <a:lnTo>
                      <a:pt x="8909" y="32"/>
                    </a:lnTo>
                    <a:lnTo>
                      <a:pt x="8943" y="43"/>
                    </a:lnTo>
                    <a:lnTo>
                      <a:pt x="8975" y="56"/>
                    </a:lnTo>
                    <a:lnTo>
                      <a:pt x="9007" y="70"/>
                    </a:lnTo>
                    <a:lnTo>
                      <a:pt x="9039" y="86"/>
                    </a:lnTo>
                    <a:lnTo>
                      <a:pt x="9068" y="104"/>
                    </a:lnTo>
                    <a:lnTo>
                      <a:pt x="9097" y="122"/>
                    </a:lnTo>
                    <a:lnTo>
                      <a:pt x="9125" y="142"/>
                    </a:lnTo>
                    <a:lnTo>
                      <a:pt x="9153" y="164"/>
                    </a:lnTo>
                    <a:lnTo>
                      <a:pt x="9179" y="186"/>
                    </a:lnTo>
                    <a:lnTo>
                      <a:pt x="9204" y="211"/>
                    </a:lnTo>
                    <a:lnTo>
                      <a:pt x="9228" y="235"/>
                    </a:lnTo>
                    <a:lnTo>
                      <a:pt x="9251" y="261"/>
                    </a:lnTo>
                    <a:lnTo>
                      <a:pt x="9272" y="289"/>
                    </a:lnTo>
                    <a:lnTo>
                      <a:pt x="9292" y="317"/>
                    </a:lnTo>
                    <a:lnTo>
                      <a:pt x="9310" y="347"/>
                    </a:lnTo>
                    <a:lnTo>
                      <a:pt x="9328" y="376"/>
                    </a:lnTo>
                    <a:lnTo>
                      <a:pt x="9344" y="408"/>
                    </a:lnTo>
                    <a:lnTo>
                      <a:pt x="9359" y="440"/>
                    </a:lnTo>
                    <a:lnTo>
                      <a:pt x="9371" y="474"/>
                    </a:lnTo>
                    <a:lnTo>
                      <a:pt x="9382" y="507"/>
                    </a:lnTo>
                    <a:lnTo>
                      <a:pt x="9392" y="541"/>
                    </a:lnTo>
                    <a:lnTo>
                      <a:pt x="9400" y="577"/>
                    </a:lnTo>
                    <a:lnTo>
                      <a:pt x="9406" y="612"/>
                    </a:lnTo>
                    <a:lnTo>
                      <a:pt x="9411" y="648"/>
                    </a:lnTo>
                    <a:lnTo>
                      <a:pt x="9414" y="685"/>
                    </a:lnTo>
                    <a:lnTo>
                      <a:pt x="9416" y="722"/>
                    </a:lnTo>
                    <a:lnTo>
                      <a:pt x="9414" y="733"/>
                    </a:lnTo>
                    <a:lnTo>
                      <a:pt x="9412" y="743"/>
                    </a:lnTo>
                    <a:lnTo>
                      <a:pt x="9410" y="754"/>
                    </a:lnTo>
                    <a:lnTo>
                      <a:pt x="9406" y="765"/>
                    </a:lnTo>
                    <a:lnTo>
                      <a:pt x="9402" y="775"/>
                    </a:lnTo>
                    <a:lnTo>
                      <a:pt x="9396" y="784"/>
                    </a:lnTo>
                    <a:lnTo>
                      <a:pt x="9390" y="793"/>
                    </a:lnTo>
                    <a:lnTo>
                      <a:pt x="9383" y="801"/>
                    </a:lnTo>
                    <a:lnTo>
                      <a:pt x="9376" y="809"/>
                    </a:lnTo>
                    <a:lnTo>
                      <a:pt x="9368" y="816"/>
                    </a:lnTo>
                    <a:lnTo>
                      <a:pt x="9359" y="822"/>
                    </a:lnTo>
                    <a:lnTo>
                      <a:pt x="9350" y="827"/>
                    </a:lnTo>
                    <a:lnTo>
                      <a:pt x="9340" y="831"/>
                    </a:lnTo>
                    <a:lnTo>
                      <a:pt x="9330" y="834"/>
                    </a:lnTo>
                    <a:lnTo>
                      <a:pt x="9319" y="836"/>
                    </a:lnTo>
                    <a:lnTo>
                      <a:pt x="9308" y="836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01" hangingPunct="1">
                  <a:lnSpc>
                    <a:spcPct val="100000"/>
                  </a:lnSpc>
                  <a:tabLst/>
                  <a:defRPr/>
                </a:pPr>
                <a:endParaRPr lang="en-US" sz="3000" b="0" spc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E601F8F-6EA7-4510-92B2-E45807AEDBE3}"/>
              </a:ext>
            </a:extLst>
          </p:cNvPr>
          <p:cNvSpPr/>
          <p:nvPr/>
        </p:nvSpPr>
        <p:spPr>
          <a:xfrm>
            <a:off x="7063671" y="2239145"/>
            <a:ext cx="3687640" cy="4250555"/>
          </a:xfrm>
          <a:prstGeom prst="roundRect">
            <a:avLst>
              <a:gd name="adj" fmla="val 6795"/>
            </a:avLst>
          </a:prstGeom>
          <a:solidFill>
            <a:schemeClr val="bg1">
              <a:lumMod val="95000"/>
              <a:alpha val="50196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65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kumimoji="0" sz="2800" b="1" i="0" u="none" strike="noStrike" cap="none" spc="-12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defTabSz="609601" hangingPunct="1">
              <a:lnSpc>
                <a:spcPct val="100000"/>
              </a:lnSpc>
              <a:spcAft>
                <a:spcPts val="667"/>
              </a:spcAft>
              <a:buClr>
                <a:srgbClr val="00B49D"/>
              </a:buClr>
              <a:tabLst/>
              <a:defRPr/>
            </a:pPr>
            <a:endParaRPr lang="en-US" sz="900" b="0" spc="0">
              <a:solidFill>
                <a:srgbClr val="000000"/>
              </a:solidFill>
              <a:latin typeface="Helvetica Light" panose="020B0403020202020204" pitchFamily="34" charset="0"/>
              <a:cs typeface="Arial" panose="020B0604020202020204" pitchFamily="34" charset="0"/>
            </a:endParaRPr>
          </a:p>
          <a:p>
            <a:pPr defTabSz="609601" hangingPunct="1">
              <a:lnSpc>
                <a:spcPct val="100000"/>
              </a:lnSpc>
              <a:spcAft>
                <a:spcPts val="667"/>
              </a:spcAft>
              <a:buClr>
                <a:srgbClr val="00B49D"/>
              </a:buClr>
              <a:tabLst/>
              <a:defRPr/>
            </a:pPr>
            <a:r>
              <a:rPr lang="en-US" sz="900" b="0" spc="0">
                <a:solidFill>
                  <a:srgbClr val="000000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IT Stakeholder experience</a:t>
            </a:r>
          </a:p>
          <a:p>
            <a:pPr marL="182883" indent="-182883" defTabSz="609601" hangingPunct="1">
              <a:lnSpc>
                <a:spcPct val="100000"/>
              </a:lnSpc>
              <a:spcAft>
                <a:spcPts val="667"/>
              </a:spcAft>
              <a:buClr>
                <a:srgbClr val="000000"/>
              </a:buClr>
              <a:buFont typeface="Arial" panose="020B0604020202020204" pitchFamily="34" charset="0"/>
              <a:buChar char="•"/>
              <a:tabLst/>
              <a:defRPr/>
            </a:pPr>
            <a:r>
              <a:rPr lang="en-US" sz="900" b="0" spc="0">
                <a:solidFill>
                  <a:srgbClr val="000000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Insight Driven Operations: </a:t>
            </a:r>
            <a:r>
              <a:rPr lang="en-US" sz="900" b="0" spc="0" err="1">
                <a:solidFill>
                  <a:srgbClr val="000000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ThreadFix</a:t>
            </a:r>
            <a:r>
              <a:rPr lang="en-US" sz="900" b="0" spc="0">
                <a:solidFill>
                  <a:srgbClr val="000000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 Analytics for real time &amp; preventive ops</a:t>
            </a:r>
          </a:p>
          <a:p>
            <a:pPr marL="182883" indent="-182883" defTabSz="609601" hangingPunct="1">
              <a:lnSpc>
                <a:spcPct val="100000"/>
              </a:lnSpc>
              <a:spcAft>
                <a:spcPts val="667"/>
              </a:spcAft>
              <a:buClr>
                <a:srgbClr val="000000"/>
              </a:buClr>
              <a:buFont typeface="Arial" panose="020B0604020202020204" pitchFamily="34" charset="0"/>
              <a:buChar char="•"/>
              <a:tabLst/>
              <a:defRPr/>
            </a:pPr>
            <a:r>
              <a:rPr lang="en-US" sz="900" b="0" spc="0">
                <a:solidFill>
                  <a:srgbClr val="000000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Service Model: Top down topology based model covering infrastructure to business process</a:t>
            </a:r>
          </a:p>
          <a:p>
            <a:pPr marL="182883" indent="-182883" defTabSz="609601" hangingPunct="1">
              <a:lnSpc>
                <a:spcPct val="100000"/>
              </a:lnSpc>
              <a:spcAft>
                <a:spcPts val="667"/>
              </a:spcAft>
              <a:buClr>
                <a:srgbClr val="000000"/>
              </a:buClr>
              <a:buFont typeface="Arial" panose="020B0604020202020204" pitchFamily="34" charset="0"/>
              <a:buChar char="•"/>
              <a:tabLst/>
              <a:defRPr/>
            </a:pPr>
            <a:r>
              <a:rPr lang="en-US" sz="900" b="0" spc="0">
                <a:solidFill>
                  <a:srgbClr val="000000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Integrated POD: PODs with security SMEs aligned with business unit Remediation Tracking: enable remediation tracking application, business unit wise</a:t>
            </a:r>
          </a:p>
          <a:p>
            <a:pPr defTabSz="609601" hangingPunct="1">
              <a:lnSpc>
                <a:spcPct val="100000"/>
              </a:lnSpc>
              <a:spcAft>
                <a:spcPts val="667"/>
              </a:spcAft>
              <a:buClr>
                <a:srgbClr val="00B49D"/>
              </a:buClr>
              <a:tabLst/>
              <a:defRPr/>
            </a:pPr>
            <a:r>
              <a:rPr lang="en-US" sz="900" b="0" spc="0">
                <a:solidFill>
                  <a:srgbClr val="000000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End User Experience</a:t>
            </a:r>
          </a:p>
          <a:p>
            <a:pPr marL="182883" indent="-182883" defTabSz="609601" hangingPunct="1">
              <a:lnSpc>
                <a:spcPct val="100000"/>
              </a:lnSpc>
              <a:spcAft>
                <a:spcPts val="667"/>
              </a:spcAft>
              <a:buClr>
                <a:srgbClr val="000000"/>
              </a:buClr>
              <a:buFont typeface="Arial" panose="020B0604020202020204" pitchFamily="34" charset="0"/>
              <a:buChar char="•"/>
              <a:tabLst/>
              <a:defRPr/>
            </a:pPr>
            <a:r>
              <a:rPr lang="en-US" sz="900" b="0" spc="0">
                <a:solidFill>
                  <a:srgbClr val="000000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Vulnerabilities logged as Defects: in bug tracking system</a:t>
            </a:r>
          </a:p>
          <a:p>
            <a:pPr marL="182883" indent="-182883" defTabSz="609601" hangingPunct="1">
              <a:lnSpc>
                <a:spcPct val="100000"/>
              </a:lnSpc>
              <a:spcAft>
                <a:spcPts val="667"/>
              </a:spcAft>
              <a:buClr>
                <a:srgbClr val="000000"/>
              </a:buClr>
              <a:buFont typeface="Arial" panose="020B0604020202020204" pitchFamily="34" charset="0"/>
              <a:buChar char="•"/>
              <a:tabLst/>
              <a:defRPr/>
            </a:pPr>
            <a:r>
              <a:rPr lang="en-US" sz="900" b="0" spc="0">
                <a:solidFill>
                  <a:srgbClr val="000000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Open vulnerabilities can be added to the product backlog and remediation progress will be tracked &amp; reported</a:t>
            </a:r>
          </a:p>
          <a:p>
            <a:pPr marL="182883" indent="-182883" defTabSz="609601" hangingPunct="1">
              <a:lnSpc>
                <a:spcPct val="100000"/>
              </a:lnSpc>
              <a:spcAft>
                <a:spcPts val="667"/>
              </a:spcAft>
              <a:buClr>
                <a:srgbClr val="000000"/>
              </a:buClr>
              <a:buFont typeface="Arial" panose="020B0604020202020204" pitchFamily="34" charset="0"/>
              <a:buChar char="•"/>
              <a:tabLst/>
              <a:defRPr/>
            </a:pPr>
            <a:r>
              <a:rPr lang="en-US" sz="900" b="0" spc="0">
                <a:solidFill>
                  <a:srgbClr val="000000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Proactive Technical Debt Focus: </a:t>
            </a:r>
            <a:r>
              <a:rPr lang="en-US" sz="900" b="0" spc="0" err="1">
                <a:solidFill>
                  <a:srgbClr val="000000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ThreadFix</a:t>
            </a:r>
            <a:r>
              <a:rPr lang="en-US" sz="900" b="0" spc="0">
                <a:solidFill>
                  <a:srgbClr val="000000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 to enable vulnerability monitoring rigorous focus on preventing defects in to production environment</a:t>
            </a:r>
          </a:p>
          <a:p>
            <a:pPr defTabSz="609601" hangingPunct="1">
              <a:lnSpc>
                <a:spcPct val="100000"/>
              </a:lnSpc>
              <a:spcAft>
                <a:spcPts val="667"/>
              </a:spcAft>
              <a:buClr>
                <a:srgbClr val="00B49D"/>
              </a:buClr>
              <a:tabLst/>
              <a:defRPr/>
            </a:pPr>
            <a:r>
              <a:rPr lang="en-US" sz="900" b="0" spc="0">
                <a:solidFill>
                  <a:srgbClr val="000000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Business Experience</a:t>
            </a:r>
          </a:p>
          <a:p>
            <a:pPr marL="182883" indent="-182883" defTabSz="609601" hangingPunct="1">
              <a:lnSpc>
                <a:spcPct val="100000"/>
              </a:lnSpc>
              <a:spcAft>
                <a:spcPts val="667"/>
              </a:spcAft>
              <a:buClr>
                <a:srgbClr val="000000"/>
              </a:buClr>
              <a:buFont typeface="Arial" panose="020B0604020202020204" pitchFamily="34" charset="0"/>
              <a:buChar char="•"/>
              <a:tabLst/>
              <a:defRPr/>
            </a:pPr>
            <a:r>
              <a:rPr lang="en-US" sz="900" b="0" spc="0">
                <a:solidFill>
                  <a:srgbClr val="000000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Visibility of vulnerabilities: contribution of each business unit</a:t>
            </a:r>
          </a:p>
          <a:p>
            <a:pPr marL="182883" indent="-182883" defTabSz="609601" hangingPunct="1">
              <a:lnSpc>
                <a:spcPct val="100000"/>
              </a:lnSpc>
              <a:spcAft>
                <a:spcPts val="667"/>
              </a:spcAft>
              <a:buClr>
                <a:srgbClr val="000000"/>
              </a:buClr>
              <a:buFont typeface="Arial" panose="020B0604020202020204" pitchFamily="34" charset="0"/>
              <a:buChar char="•"/>
              <a:tabLst/>
              <a:defRPr/>
            </a:pPr>
            <a:r>
              <a:rPr lang="en-US" sz="900" b="0" spc="0">
                <a:solidFill>
                  <a:srgbClr val="000000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Compliance reporting can be tracked on a click of a button or emailed on set frequency</a:t>
            </a:r>
          </a:p>
          <a:p>
            <a:pPr marL="182883" indent="-182883" defTabSz="609601" hangingPunct="1">
              <a:lnSpc>
                <a:spcPct val="100000"/>
              </a:lnSpc>
              <a:spcAft>
                <a:spcPts val="667"/>
              </a:spcAft>
              <a:buClr>
                <a:srgbClr val="00B49D"/>
              </a:buClr>
              <a:buFont typeface="Arial" panose="020B0604020202020204" pitchFamily="34" charset="0"/>
              <a:buChar char="•"/>
              <a:tabLst/>
              <a:defRPr/>
            </a:pPr>
            <a:endParaRPr lang="en-US" sz="1000" b="0" spc="0">
              <a:solidFill>
                <a:srgbClr val="000000"/>
              </a:solidFill>
              <a:latin typeface="Helvetica Light" panose="020B0403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FCD4A44-07D2-4B2B-910F-A90C66873AD6}"/>
              </a:ext>
            </a:extLst>
          </p:cNvPr>
          <p:cNvCxnSpPr>
            <a:cxnSpLocks/>
            <a:stCxn id="8" idx="2"/>
            <a:endCxn id="94" idx="6"/>
          </p:cNvCxnSpPr>
          <p:nvPr/>
        </p:nvCxnSpPr>
        <p:spPr>
          <a:xfrm rot="10800000" flipV="1">
            <a:off x="2796714" y="4158975"/>
            <a:ext cx="513532" cy="432899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646363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FB450B8-5367-4A0B-80F8-0DA532DC22AD}"/>
              </a:ext>
            </a:extLst>
          </p:cNvPr>
          <p:cNvCxnSpPr>
            <a:cxnSpLocks/>
            <a:stCxn id="8" idx="2"/>
            <a:endCxn id="103" idx="6"/>
          </p:cNvCxnSpPr>
          <p:nvPr/>
        </p:nvCxnSpPr>
        <p:spPr>
          <a:xfrm rot="10800000">
            <a:off x="2796714" y="3605363"/>
            <a:ext cx="513532" cy="553616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646363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4AECACA-3D98-4283-9281-67F1C64EC5E7}"/>
              </a:ext>
            </a:extLst>
          </p:cNvPr>
          <p:cNvCxnSpPr>
            <a:cxnSpLocks/>
            <a:stCxn id="8" idx="2"/>
            <a:endCxn id="90" idx="6"/>
          </p:cNvCxnSpPr>
          <p:nvPr/>
        </p:nvCxnSpPr>
        <p:spPr>
          <a:xfrm rot="10800000">
            <a:off x="2796714" y="2604259"/>
            <a:ext cx="513532" cy="155472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646363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2D16E4B-DF66-4199-AADF-81DCE7F87559}"/>
              </a:ext>
            </a:extLst>
          </p:cNvPr>
          <p:cNvCxnSpPr>
            <a:cxnSpLocks/>
            <a:stCxn id="8" idx="6"/>
            <a:endCxn id="66" idx="2"/>
          </p:cNvCxnSpPr>
          <p:nvPr/>
        </p:nvCxnSpPr>
        <p:spPr>
          <a:xfrm flipV="1">
            <a:off x="5618681" y="2604257"/>
            <a:ext cx="463897" cy="155472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646363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61AF11AB-7CAE-4308-B9D1-E71382333093}"/>
              </a:ext>
            </a:extLst>
          </p:cNvPr>
          <p:cNvCxnSpPr>
            <a:cxnSpLocks/>
            <a:stCxn id="8" idx="6"/>
            <a:endCxn id="61" idx="2"/>
          </p:cNvCxnSpPr>
          <p:nvPr/>
        </p:nvCxnSpPr>
        <p:spPr>
          <a:xfrm flipV="1">
            <a:off x="5618681" y="3605361"/>
            <a:ext cx="463897" cy="553616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646363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DDBEAC4E-6767-4A12-99AF-9526A90247A4}"/>
              </a:ext>
            </a:extLst>
          </p:cNvPr>
          <p:cNvCxnSpPr>
            <a:cxnSpLocks/>
            <a:stCxn id="8" idx="6"/>
            <a:endCxn id="55" idx="2"/>
          </p:cNvCxnSpPr>
          <p:nvPr/>
        </p:nvCxnSpPr>
        <p:spPr>
          <a:xfrm>
            <a:off x="5618681" y="4158975"/>
            <a:ext cx="463897" cy="432899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646363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987233D-622B-421E-B850-FB7A8B966111}"/>
              </a:ext>
            </a:extLst>
          </p:cNvPr>
          <p:cNvCxnSpPr>
            <a:cxnSpLocks/>
            <a:stCxn id="8" idx="6"/>
            <a:endCxn id="36" idx="2"/>
          </p:cNvCxnSpPr>
          <p:nvPr/>
        </p:nvCxnSpPr>
        <p:spPr>
          <a:xfrm>
            <a:off x="5618681" y="4158978"/>
            <a:ext cx="463897" cy="1429373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646363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73FAC56-664E-6E4D-A9CA-28BAF95AA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Vulnerability Correlation Engine – </a:t>
            </a:r>
            <a:br>
              <a:rPr lang="en-US" dirty="0"/>
            </a:br>
            <a:r>
              <a:rPr lang="en-US" dirty="0"/>
              <a:t>A 3 Dimensional Experience</a:t>
            </a:r>
          </a:p>
        </p:txBody>
      </p:sp>
    </p:spTree>
    <p:extLst>
      <p:ext uri="{BB962C8B-B14F-4D97-AF65-F5344CB8AC3E}">
        <p14:creationId xmlns:p14="http://schemas.microsoft.com/office/powerpoint/2010/main" val="290276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OCM: Creating Security Citizens</a:t>
            </a:r>
            <a:endParaRPr lang="en-IN" alt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33" y="4652348"/>
            <a:ext cx="3789151" cy="19966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Freeform 2"/>
          <p:cNvSpPr>
            <a:spLocks/>
          </p:cNvSpPr>
          <p:nvPr/>
        </p:nvSpPr>
        <p:spPr bwMode="auto">
          <a:xfrm>
            <a:off x="5195703" y="3290603"/>
            <a:ext cx="1720844" cy="1856010"/>
          </a:xfrm>
          <a:custGeom>
            <a:avLst/>
            <a:gdLst>
              <a:gd name="connsiteX0" fmla="*/ 1073250 w 2143125"/>
              <a:gd name="connsiteY0" fmla="*/ 0 h 2311401"/>
              <a:gd name="connsiteX1" fmla="*/ 2142582 w 2143125"/>
              <a:gd name="connsiteY1" fmla="*/ 455872 h 2311401"/>
              <a:gd name="connsiteX2" fmla="*/ 2143125 w 2143125"/>
              <a:gd name="connsiteY2" fmla="*/ 455613 h 2311401"/>
              <a:gd name="connsiteX3" fmla="*/ 2143107 w 2143125"/>
              <a:gd name="connsiteY3" fmla="*/ 456096 h 2311401"/>
              <a:gd name="connsiteX4" fmla="*/ 2143125 w 2143125"/>
              <a:gd name="connsiteY4" fmla="*/ 456103 h 2311401"/>
              <a:gd name="connsiteX5" fmla="*/ 2143107 w 2143125"/>
              <a:gd name="connsiteY5" fmla="*/ 456112 h 2311401"/>
              <a:gd name="connsiteX6" fmla="*/ 2095068 w 2143125"/>
              <a:gd name="connsiteY6" fmla="*/ 1752780 h 2311401"/>
              <a:gd name="connsiteX7" fmla="*/ 1073150 w 2143125"/>
              <a:gd name="connsiteY7" fmla="*/ 2311401 h 2311401"/>
              <a:gd name="connsiteX8" fmla="*/ 48247 w 2143125"/>
              <a:gd name="connsiteY8" fmla="*/ 1752780 h 2311401"/>
              <a:gd name="connsiteX9" fmla="*/ 19 w 2143125"/>
              <a:gd name="connsiteY9" fmla="*/ 456112 h 2311401"/>
              <a:gd name="connsiteX10" fmla="*/ 0 w 2143125"/>
              <a:gd name="connsiteY10" fmla="*/ 456103 h 2311401"/>
              <a:gd name="connsiteX11" fmla="*/ 18 w 2143125"/>
              <a:gd name="connsiteY11" fmla="*/ 456096 h 2311401"/>
              <a:gd name="connsiteX12" fmla="*/ 0 w 2143125"/>
              <a:gd name="connsiteY12" fmla="*/ 455613 h 2311401"/>
              <a:gd name="connsiteX13" fmla="*/ 544 w 2143125"/>
              <a:gd name="connsiteY13" fmla="*/ 455872 h 231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43125" h="2311401">
                <a:moveTo>
                  <a:pt x="1073250" y="0"/>
                </a:moveTo>
                <a:lnTo>
                  <a:pt x="2142582" y="455872"/>
                </a:lnTo>
                <a:lnTo>
                  <a:pt x="2143125" y="455613"/>
                </a:lnTo>
                <a:lnTo>
                  <a:pt x="2143107" y="456096"/>
                </a:lnTo>
                <a:lnTo>
                  <a:pt x="2143125" y="456103"/>
                </a:lnTo>
                <a:lnTo>
                  <a:pt x="2143107" y="456112"/>
                </a:lnTo>
                <a:lnTo>
                  <a:pt x="2095068" y="1752780"/>
                </a:lnTo>
                <a:lnTo>
                  <a:pt x="1073150" y="2311401"/>
                </a:lnTo>
                <a:lnTo>
                  <a:pt x="48247" y="1752780"/>
                </a:lnTo>
                <a:lnTo>
                  <a:pt x="19" y="456112"/>
                </a:lnTo>
                <a:lnTo>
                  <a:pt x="0" y="456103"/>
                </a:lnTo>
                <a:lnTo>
                  <a:pt x="18" y="456096"/>
                </a:lnTo>
                <a:lnTo>
                  <a:pt x="0" y="455613"/>
                </a:lnTo>
                <a:lnTo>
                  <a:pt x="544" y="455872"/>
                </a:lnTo>
                <a:close/>
              </a:path>
            </a:pathLst>
          </a:custGeom>
          <a:solidFill>
            <a:srgbClr val="C1CE9F"/>
          </a:solidFill>
          <a:ln>
            <a:noFill/>
          </a:ln>
        </p:spPr>
        <p:txBody>
          <a:bodyPr/>
          <a:lstStyle/>
          <a:p>
            <a:pPr defTabSz="1219123">
              <a:defRPr/>
            </a:pPr>
            <a:endParaRPr lang="en-US" sz="2400" kern="0">
              <a:solidFill>
                <a:prstClr val="black"/>
              </a:solidFill>
              <a:latin typeface="Arial"/>
              <a:sym typeface="Helvetica"/>
            </a:endParaRPr>
          </a:p>
        </p:txBody>
      </p:sp>
      <p:grpSp>
        <p:nvGrpSpPr>
          <p:cNvPr id="80901" name="Group 3"/>
          <p:cNvGrpSpPr>
            <a:grpSpLocks/>
          </p:cNvGrpSpPr>
          <p:nvPr/>
        </p:nvGrpSpPr>
        <p:grpSpPr bwMode="auto">
          <a:xfrm>
            <a:off x="6577625" y="4196417"/>
            <a:ext cx="1099483" cy="1496912"/>
            <a:chOff x="5219700" y="3228886"/>
            <a:chExt cx="1366838" cy="1865313"/>
          </a:xfrm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5219700" y="3228886"/>
              <a:ext cx="1366838" cy="1865313"/>
            </a:xfrm>
            <a:custGeom>
              <a:avLst/>
              <a:gdLst>
                <a:gd name="connsiteX0" fmla="*/ 1007071 w 1366838"/>
                <a:gd name="connsiteY0" fmla="*/ 0 h 1865313"/>
                <a:gd name="connsiteX1" fmla="*/ 1366170 w 1366838"/>
                <a:gd name="connsiteY1" fmla="*/ 195637 h 1865313"/>
                <a:gd name="connsiteX2" fmla="*/ 1366838 w 1366838"/>
                <a:gd name="connsiteY2" fmla="*/ 195263 h 1865313"/>
                <a:gd name="connsiteX3" fmla="*/ 1366785 w 1366838"/>
                <a:gd name="connsiteY3" fmla="*/ 195972 h 1865313"/>
                <a:gd name="connsiteX4" fmla="*/ 1366838 w 1366838"/>
                <a:gd name="connsiteY4" fmla="*/ 196001 h 1865313"/>
                <a:gd name="connsiteX5" fmla="*/ 1366781 w 1366838"/>
                <a:gd name="connsiteY5" fmla="*/ 196033 h 1865313"/>
                <a:gd name="connsiteX6" fmla="*/ 1283401 w 1366838"/>
                <a:gd name="connsiteY6" fmla="*/ 1319545 h 1865313"/>
                <a:gd name="connsiteX7" fmla="*/ 420688 w 1366838"/>
                <a:gd name="connsiteY7" fmla="*/ 1865313 h 1865313"/>
                <a:gd name="connsiteX8" fmla="*/ 472019 w 1366838"/>
                <a:gd name="connsiteY8" fmla="*/ 696377 h 1865313"/>
                <a:gd name="connsiteX9" fmla="*/ 572829 w 1366838"/>
                <a:gd name="connsiteY9" fmla="*/ 639922 h 1865313"/>
                <a:gd name="connsiteX10" fmla="*/ 471462 w 1366838"/>
                <a:gd name="connsiteY10" fmla="*/ 696595 h 1865313"/>
                <a:gd name="connsiteX11" fmla="*/ 420136 w 1366838"/>
                <a:gd name="connsiteY11" fmla="*/ 1865313 h 1865313"/>
                <a:gd name="connsiteX12" fmla="*/ 333888 w 1366838"/>
                <a:gd name="connsiteY12" fmla="*/ 1824020 h 1865313"/>
                <a:gd name="connsiteX13" fmla="*/ 189745 w 1366838"/>
                <a:gd name="connsiteY13" fmla="*/ 856407 h 1865313"/>
                <a:gd name="connsiteX14" fmla="*/ 38464 w 1366838"/>
                <a:gd name="connsiteY14" fmla="*/ 776202 h 1865313"/>
                <a:gd name="connsiteX15" fmla="*/ 0 w 1366838"/>
                <a:gd name="connsiteY15" fmla="*/ 570728 h 1865313"/>
                <a:gd name="connsiteX16" fmla="*/ 137798 w 1366838"/>
                <a:gd name="connsiteY16" fmla="*/ 522288 h 1865313"/>
                <a:gd name="connsiteX17" fmla="*/ 352969 w 1366838"/>
                <a:gd name="connsiteY17" fmla="*/ 634300 h 1865313"/>
                <a:gd name="connsiteX18" fmla="*/ 252413 w 1366838"/>
                <a:gd name="connsiteY18" fmla="*/ 295588 h 1865313"/>
                <a:gd name="connsiteX0" fmla="*/ 1007071 w 1366838"/>
                <a:gd name="connsiteY0" fmla="*/ 0 h 1865313"/>
                <a:gd name="connsiteX1" fmla="*/ 1366170 w 1366838"/>
                <a:gd name="connsiteY1" fmla="*/ 195637 h 1865313"/>
                <a:gd name="connsiteX2" fmla="*/ 1366838 w 1366838"/>
                <a:gd name="connsiteY2" fmla="*/ 195263 h 1865313"/>
                <a:gd name="connsiteX3" fmla="*/ 1366785 w 1366838"/>
                <a:gd name="connsiteY3" fmla="*/ 195972 h 1865313"/>
                <a:gd name="connsiteX4" fmla="*/ 1366838 w 1366838"/>
                <a:gd name="connsiteY4" fmla="*/ 196001 h 1865313"/>
                <a:gd name="connsiteX5" fmla="*/ 1366781 w 1366838"/>
                <a:gd name="connsiteY5" fmla="*/ 196033 h 1865313"/>
                <a:gd name="connsiteX6" fmla="*/ 1283401 w 1366838"/>
                <a:gd name="connsiteY6" fmla="*/ 1319545 h 1865313"/>
                <a:gd name="connsiteX7" fmla="*/ 420688 w 1366838"/>
                <a:gd name="connsiteY7" fmla="*/ 1865313 h 1865313"/>
                <a:gd name="connsiteX8" fmla="*/ 472019 w 1366838"/>
                <a:gd name="connsiteY8" fmla="*/ 696377 h 1865313"/>
                <a:gd name="connsiteX9" fmla="*/ 471462 w 1366838"/>
                <a:gd name="connsiteY9" fmla="*/ 696595 h 1865313"/>
                <a:gd name="connsiteX10" fmla="*/ 420136 w 1366838"/>
                <a:gd name="connsiteY10" fmla="*/ 1865313 h 1865313"/>
                <a:gd name="connsiteX11" fmla="*/ 333888 w 1366838"/>
                <a:gd name="connsiteY11" fmla="*/ 1824020 h 1865313"/>
                <a:gd name="connsiteX12" fmla="*/ 189745 w 1366838"/>
                <a:gd name="connsiteY12" fmla="*/ 856407 h 1865313"/>
                <a:gd name="connsiteX13" fmla="*/ 38464 w 1366838"/>
                <a:gd name="connsiteY13" fmla="*/ 776202 h 1865313"/>
                <a:gd name="connsiteX14" fmla="*/ 0 w 1366838"/>
                <a:gd name="connsiteY14" fmla="*/ 570728 h 1865313"/>
                <a:gd name="connsiteX15" fmla="*/ 137798 w 1366838"/>
                <a:gd name="connsiteY15" fmla="*/ 522288 h 1865313"/>
                <a:gd name="connsiteX16" fmla="*/ 352969 w 1366838"/>
                <a:gd name="connsiteY16" fmla="*/ 634300 h 1865313"/>
                <a:gd name="connsiteX17" fmla="*/ 252413 w 1366838"/>
                <a:gd name="connsiteY17" fmla="*/ 295588 h 1865313"/>
                <a:gd name="connsiteX18" fmla="*/ 1007071 w 1366838"/>
                <a:gd name="connsiteY18" fmla="*/ 0 h 1865313"/>
                <a:gd name="connsiteX0" fmla="*/ 1007071 w 1366838"/>
                <a:gd name="connsiteY0" fmla="*/ 0 h 1865313"/>
                <a:gd name="connsiteX1" fmla="*/ 1366170 w 1366838"/>
                <a:gd name="connsiteY1" fmla="*/ 195637 h 1865313"/>
                <a:gd name="connsiteX2" fmla="*/ 1366838 w 1366838"/>
                <a:gd name="connsiteY2" fmla="*/ 195263 h 1865313"/>
                <a:gd name="connsiteX3" fmla="*/ 1366785 w 1366838"/>
                <a:gd name="connsiteY3" fmla="*/ 195972 h 1865313"/>
                <a:gd name="connsiteX4" fmla="*/ 1366838 w 1366838"/>
                <a:gd name="connsiteY4" fmla="*/ 196001 h 1865313"/>
                <a:gd name="connsiteX5" fmla="*/ 1366781 w 1366838"/>
                <a:gd name="connsiteY5" fmla="*/ 196033 h 1865313"/>
                <a:gd name="connsiteX6" fmla="*/ 1283401 w 1366838"/>
                <a:gd name="connsiteY6" fmla="*/ 1319545 h 1865313"/>
                <a:gd name="connsiteX7" fmla="*/ 420688 w 1366838"/>
                <a:gd name="connsiteY7" fmla="*/ 1865313 h 1865313"/>
                <a:gd name="connsiteX8" fmla="*/ 472019 w 1366838"/>
                <a:gd name="connsiteY8" fmla="*/ 696377 h 1865313"/>
                <a:gd name="connsiteX9" fmla="*/ 420136 w 1366838"/>
                <a:gd name="connsiteY9" fmla="*/ 1865313 h 1865313"/>
                <a:gd name="connsiteX10" fmla="*/ 333888 w 1366838"/>
                <a:gd name="connsiteY10" fmla="*/ 1824020 h 1865313"/>
                <a:gd name="connsiteX11" fmla="*/ 189745 w 1366838"/>
                <a:gd name="connsiteY11" fmla="*/ 856407 h 1865313"/>
                <a:gd name="connsiteX12" fmla="*/ 38464 w 1366838"/>
                <a:gd name="connsiteY12" fmla="*/ 776202 h 1865313"/>
                <a:gd name="connsiteX13" fmla="*/ 0 w 1366838"/>
                <a:gd name="connsiteY13" fmla="*/ 570728 h 1865313"/>
                <a:gd name="connsiteX14" fmla="*/ 137798 w 1366838"/>
                <a:gd name="connsiteY14" fmla="*/ 522288 h 1865313"/>
                <a:gd name="connsiteX15" fmla="*/ 352969 w 1366838"/>
                <a:gd name="connsiteY15" fmla="*/ 634300 h 1865313"/>
                <a:gd name="connsiteX16" fmla="*/ 252413 w 1366838"/>
                <a:gd name="connsiteY16" fmla="*/ 295588 h 1865313"/>
                <a:gd name="connsiteX17" fmla="*/ 1007071 w 1366838"/>
                <a:gd name="connsiteY17" fmla="*/ 0 h 1865313"/>
                <a:gd name="connsiteX0" fmla="*/ 1007071 w 1366838"/>
                <a:gd name="connsiteY0" fmla="*/ 0 h 1865313"/>
                <a:gd name="connsiteX1" fmla="*/ 1366170 w 1366838"/>
                <a:gd name="connsiteY1" fmla="*/ 195637 h 1865313"/>
                <a:gd name="connsiteX2" fmla="*/ 1366838 w 1366838"/>
                <a:gd name="connsiteY2" fmla="*/ 195263 h 1865313"/>
                <a:gd name="connsiteX3" fmla="*/ 1366785 w 1366838"/>
                <a:gd name="connsiteY3" fmla="*/ 195972 h 1865313"/>
                <a:gd name="connsiteX4" fmla="*/ 1366838 w 1366838"/>
                <a:gd name="connsiteY4" fmla="*/ 196001 h 1865313"/>
                <a:gd name="connsiteX5" fmla="*/ 1366781 w 1366838"/>
                <a:gd name="connsiteY5" fmla="*/ 196033 h 1865313"/>
                <a:gd name="connsiteX6" fmla="*/ 1283401 w 1366838"/>
                <a:gd name="connsiteY6" fmla="*/ 1319545 h 1865313"/>
                <a:gd name="connsiteX7" fmla="*/ 420688 w 1366838"/>
                <a:gd name="connsiteY7" fmla="*/ 1865313 h 1865313"/>
                <a:gd name="connsiteX8" fmla="*/ 420136 w 1366838"/>
                <a:gd name="connsiteY8" fmla="*/ 1865313 h 1865313"/>
                <a:gd name="connsiteX9" fmla="*/ 333888 w 1366838"/>
                <a:gd name="connsiteY9" fmla="*/ 1824020 h 1865313"/>
                <a:gd name="connsiteX10" fmla="*/ 189745 w 1366838"/>
                <a:gd name="connsiteY10" fmla="*/ 856407 h 1865313"/>
                <a:gd name="connsiteX11" fmla="*/ 38464 w 1366838"/>
                <a:gd name="connsiteY11" fmla="*/ 776202 h 1865313"/>
                <a:gd name="connsiteX12" fmla="*/ 0 w 1366838"/>
                <a:gd name="connsiteY12" fmla="*/ 570728 h 1865313"/>
                <a:gd name="connsiteX13" fmla="*/ 137798 w 1366838"/>
                <a:gd name="connsiteY13" fmla="*/ 522288 h 1865313"/>
                <a:gd name="connsiteX14" fmla="*/ 352969 w 1366838"/>
                <a:gd name="connsiteY14" fmla="*/ 634300 h 1865313"/>
                <a:gd name="connsiteX15" fmla="*/ 252413 w 1366838"/>
                <a:gd name="connsiteY15" fmla="*/ 295588 h 1865313"/>
                <a:gd name="connsiteX16" fmla="*/ 1007071 w 1366838"/>
                <a:gd name="connsiteY16" fmla="*/ 0 h 186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838" h="1865313">
                  <a:moveTo>
                    <a:pt x="1007071" y="0"/>
                  </a:moveTo>
                  <a:lnTo>
                    <a:pt x="1366170" y="195637"/>
                  </a:lnTo>
                  <a:lnTo>
                    <a:pt x="1366838" y="195263"/>
                  </a:lnTo>
                  <a:cubicBezTo>
                    <a:pt x="1366820" y="195499"/>
                    <a:pt x="1366803" y="195736"/>
                    <a:pt x="1366785" y="195972"/>
                  </a:cubicBezTo>
                  <a:lnTo>
                    <a:pt x="1366838" y="196001"/>
                  </a:lnTo>
                  <a:cubicBezTo>
                    <a:pt x="1366819" y="196012"/>
                    <a:pt x="1366800" y="196022"/>
                    <a:pt x="1366781" y="196033"/>
                  </a:cubicBezTo>
                  <a:lnTo>
                    <a:pt x="1283401" y="1319545"/>
                  </a:lnTo>
                  <a:lnTo>
                    <a:pt x="420688" y="1865313"/>
                  </a:lnTo>
                  <a:lnTo>
                    <a:pt x="420136" y="1865313"/>
                  </a:lnTo>
                  <a:lnTo>
                    <a:pt x="333888" y="1824020"/>
                  </a:lnTo>
                  <a:lnTo>
                    <a:pt x="189745" y="856407"/>
                  </a:lnTo>
                  <a:lnTo>
                    <a:pt x="38464" y="776202"/>
                  </a:lnTo>
                  <a:lnTo>
                    <a:pt x="0" y="570728"/>
                  </a:lnTo>
                  <a:lnTo>
                    <a:pt x="137798" y="522288"/>
                  </a:lnTo>
                  <a:lnTo>
                    <a:pt x="352969" y="634300"/>
                  </a:lnTo>
                  <a:lnTo>
                    <a:pt x="252413" y="295588"/>
                  </a:lnTo>
                  <a:lnTo>
                    <a:pt x="1007071" y="0"/>
                  </a:lnTo>
                  <a:close/>
                </a:path>
              </a:pathLst>
            </a:custGeom>
            <a:solidFill>
              <a:srgbClr val="EBCB38"/>
            </a:solidFill>
            <a:ln>
              <a:noFill/>
            </a:ln>
          </p:spPr>
          <p:txBody>
            <a:bodyPr/>
            <a:lstStyle/>
            <a:p>
              <a:pPr defTabSz="1219123">
                <a:defRPr/>
              </a:pPr>
              <a:endParaRPr lang="en-US" sz="2400" kern="0">
                <a:solidFill>
                  <a:prstClr val="black"/>
                </a:solidFill>
                <a:latin typeface="Arial"/>
                <a:sym typeface="Helvetica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5473003" y="3228886"/>
              <a:ext cx="1113535" cy="696349"/>
            </a:xfrm>
            <a:custGeom>
              <a:avLst/>
              <a:gdLst>
                <a:gd name="T0" fmla="*/ 5616 w 5616"/>
                <a:gd name="T1" fmla="*/ 988 h 3513"/>
                <a:gd name="T2" fmla="*/ 3803 w 5616"/>
                <a:gd name="T3" fmla="*/ 0 h 3513"/>
                <a:gd name="T4" fmla="*/ 0 w 5616"/>
                <a:gd name="T5" fmla="*/ 1490 h 3513"/>
                <a:gd name="T6" fmla="*/ 509 w 5616"/>
                <a:gd name="T7" fmla="*/ 3205 h 3513"/>
                <a:gd name="T8" fmla="*/ 1101 w 5616"/>
                <a:gd name="T9" fmla="*/ 3513 h 3513"/>
                <a:gd name="T10" fmla="*/ 5616 w 5616"/>
                <a:gd name="T11" fmla="*/ 988 h 3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16" h="3513">
                  <a:moveTo>
                    <a:pt x="5616" y="988"/>
                  </a:moveTo>
                  <a:lnTo>
                    <a:pt x="3803" y="0"/>
                  </a:lnTo>
                  <a:lnTo>
                    <a:pt x="0" y="1490"/>
                  </a:lnTo>
                  <a:lnTo>
                    <a:pt x="509" y="3205"/>
                  </a:lnTo>
                  <a:lnTo>
                    <a:pt x="1101" y="3513"/>
                  </a:lnTo>
                  <a:lnTo>
                    <a:pt x="5616" y="988"/>
                  </a:lnTo>
                  <a:close/>
                </a:path>
              </a:pathLst>
            </a:custGeom>
            <a:solidFill>
              <a:srgbClr val="FFDA29"/>
            </a:solidFill>
            <a:ln>
              <a:noFill/>
            </a:ln>
          </p:spPr>
          <p:txBody>
            <a:bodyPr/>
            <a:lstStyle/>
            <a:p>
              <a:pPr defTabSz="1219123">
                <a:defRPr/>
              </a:pPr>
              <a:endParaRPr lang="en-US" sz="2400" kern="0">
                <a:solidFill>
                  <a:prstClr val="black"/>
                </a:solidFill>
                <a:latin typeface="Arial"/>
                <a:sym typeface="Helvetica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219700" y="3751777"/>
              <a:ext cx="471497" cy="1342422"/>
            </a:xfrm>
            <a:custGeom>
              <a:avLst/>
              <a:gdLst>
                <a:gd name="T0" fmla="*/ 2378 w 2378"/>
                <a:gd name="T1" fmla="*/ 875 h 6765"/>
                <a:gd name="T2" fmla="*/ 695 w 2378"/>
                <a:gd name="T3" fmla="*/ 0 h 6765"/>
                <a:gd name="T4" fmla="*/ 0 w 2378"/>
                <a:gd name="T5" fmla="*/ 244 h 6765"/>
                <a:gd name="T6" fmla="*/ 194 w 2378"/>
                <a:gd name="T7" fmla="*/ 1279 h 6765"/>
                <a:gd name="T8" fmla="*/ 957 w 2378"/>
                <a:gd name="T9" fmla="*/ 1683 h 6765"/>
                <a:gd name="T10" fmla="*/ 1684 w 2378"/>
                <a:gd name="T11" fmla="*/ 6557 h 6765"/>
                <a:gd name="T12" fmla="*/ 2119 w 2378"/>
                <a:gd name="T13" fmla="*/ 6765 h 6765"/>
                <a:gd name="T14" fmla="*/ 2378 w 2378"/>
                <a:gd name="T15" fmla="*/ 875 h 6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78" h="6765">
                  <a:moveTo>
                    <a:pt x="2378" y="875"/>
                  </a:moveTo>
                  <a:lnTo>
                    <a:pt x="695" y="0"/>
                  </a:lnTo>
                  <a:lnTo>
                    <a:pt x="0" y="244"/>
                  </a:lnTo>
                  <a:lnTo>
                    <a:pt x="194" y="1279"/>
                  </a:lnTo>
                  <a:lnTo>
                    <a:pt x="957" y="1683"/>
                  </a:lnTo>
                  <a:lnTo>
                    <a:pt x="1684" y="6557"/>
                  </a:lnTo>
                  <a:lnTo>
                    <a:pt x="2119" y="6765"/>
                  </a:lnTo>
                  <a:lnTo>
                    <a:pt x="2378" y="875"/>
                  </a:lnTo>
                  <a:close/>
                </a:path>
              </a:pathLst>
            </a:custGeom>
            <a:solidFill>
              <a:srgbClr val="B29412"/>
            </a:solidFill>
            <a:ln>
              <a:noFill/>
            </a:ln>
          </p:spPr>
          <p:txBody>
            <a:bodyPr/>
            <a:lstStyle/>
            <a:p>
              <a:pPr defTabSz="1219123">
                <a:defRPr/>
              </a:pPr>
              <a:endParaRPr lang="en-US" sz="2400" kern="0">
                <a:solidFill>
                  <a:prstClr val="black"/>
                </a:solidFill>
                <a:latin typeface="Arial"/>
                <a:sym typeface="Helvetica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641037" y="3424970"/>
              <a:ext cx="945501" cy="1669229"/>
            </a:xfrm>
            <a:custGeom>
              <a:avLst/>
              <a:gdLst>
                <a:gd name="T0" fmla="*/ 0 w 4774"/>
                <a:gd name="T1" fmla="*/ 8415 h 8415"/>
                <a:gd name="T2" fmla="*/ 259 w 4774"/>
                <a:gd name="T3" fmla="*/ 2525 h 8415"/>
                <a:gd name="T4" fmla="*/ 4774 w 4774"/>
                <a:gd name="T5" fmla="*/ 0 h 8415"/>
                <a:gd name="T6" fmla="*/ 4353 w 4774"/>
                <a:gd name="T7" fmla="*/ 5665 h 8415"/>
                <a:gd name="T8" fmla="*/ 0 w 4774"/>
                <a:gd name="T9" fmla="*/ 8415 h 8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4" h="8415">
                  <a:moveTo>
                    <a:pt x="0" y="8415"/>
                  </a:moveTo>
                  <a:lnTo>
                    <a:pt x="259" y="2525"/>
                  </a:lnTo>
                  <a:lnTo>
                    <a:pt x="4774" y="0"/>
                  </a:lnTo>
                  <a:lnTo>
                    <a:pt x="4353" y="5665"/>
                  </a:lnTo>
                  <a:lnTo>
                    <a:pt x="0" y="841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1219123">
                <a:defRPr/>
              </a:pPr>
              <a:endParaRPr lang="en-US" sz="2400" kern="0">
                <a:solidFill>
                  <a:prstClr val="black"/>
                </a:solidFill>
                <a:latin typeface="Arial"/>
                <a:sym typeface="Helvetica"/>
              </a:endParaRPr>
            </a:p>
          </p:txBody>
        </p:sp>
      </p:grpSp>
      <p:grpSp>
        <p:nvGrpSpPr>
          <p:cNvPr id="80902" name="Group 8"/>
          <p:cNvGrpSpPr>
            <a:grpSpLocks/>
          </p:cNvGrpSpPr>
          <p:nvPr/>
        </p:nvGrpSpPr>
        <p:grpSpPr bwMode="auto">
          <a:xfrm>
            <a:off x="4443213" y="4204487"/>
            <a:ext cx="1008701" cy="1488842"/>
            <a:chOff x="2560638" y="3238411"/>
            <a:chExt cx="1255713" cy="1855788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560638" y="3238411"/>
              <a:ext cx="1255713" cy="1855788"/>
            </a:xfrm>
            <a:custGeom>
              <a:avLst/>
              <a:gdLst>
                <a:gd name="connsiteX0" fmla="*/ 1184951 w 1255713"/>
                <a:gd name="connsiteY0" fmla="*/ 533400 h 1855788"/>
                <a:gd name="connsiteX1" fmla="*/ 1255713 w 1255713"/>
                <a:gd name="connsiteY1" fmla="*/ 1689201 h 1855788"/>
                <a:gd name="connsiteX2" fmla="*/ 937285 w 1255713"/>
                <a:gd name="connsiteY2" fmla="*/ 1855788 h 1855788"/>
                <a:gd name="connsiteX3" fmla="*/ 898525 w 1255713"/>
                <a:gd name="connsiteY3" fmla="*/ 694237 h 1855788"/>
                <a:gd name="connsiteX4" fmla="*/ 346602 w 1255713"/>
                <a:gd name="connsiteY4" fmla="*/ 0 h 1855788"/>
                <a:gd name="connsiteX5" fmla="*/ 889223 w 1255713"/>
                <a:gd name="connsiteY5" fmla="*/ 562013 h 1855788"/>
                <a:gd name="connsiteX6" fmla="*/ 1011238 w 1255713"/>
                <a:gd name="connsiteY6" fmla="*/ 504086 h 1855788"/>
                <a:gd name="connsiteX7" fmla="*/ 1011238 w 1255713"/>
                <a:gd name="connsiteY7" fmla="*/ 630455 h 1855788"/>
                <a:gd name="connsiteX8" fmla="*/ 898746 w 1255713"/>
                <a:gd name="connsiteY8" fmla="*/ 693738 h 1855788"/>
                <a:gd name="connsiteX9" fmla="*/ 756445 w 1255713"/>
                <a:gd name="connsiteY9" fmla="*/ 613391 h 1855788"/>
                <a:gd name="connsiteX10" fmla="*/ 897971 w 1255713"/>
                <a:gd name="connsiteY10" fmla="*/ 693402 h 1855788"/>
                <a:gd name="connsiteX11" fmla="*/ 936625 w 1255713"/>
                <a:gd name="connsiteY11" fmla="*/ 1855788 h 1855788"/>
                <a:gd name="connsiteX12" fmla="*/ 77110 w 1255713"/>
                <a:gd name="connsiteY12" fmla="*/ 1316173 h 1855788"/>
                <a:gd name="connsiteX13" fmla="*/ 38 w 1255713"/>
                <a:gd name="connsiteY13" fmla="*/ 186301 h 1855788"/>
                <a:gd name="connsiteX14" fmla="*/ 0 w 1255713"/>
                <a:gd name="connsiteY14" fmla="*/ 186279 h 1855788"/>
                <a:gd name="connsiteX15" fmla="*/ 36 w 1255713"/>
                <a:gd name="connsiteY15" fmla="*/ 186260 h 1855788"/>
                <a:gd name="connsiteX16" fmla="*/ 0 w 1255713"/>
                <a:gd name="connsiteY16" fmla="*/ 185738 h 1855788"/>
                <a:gd name="connsiteX17" fmla="*/ 491 w 1255713"/>
                <a:gd name="connsiteY17" fmla="*/ 186015 h 185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55713" h="1855788">
                  <a:moveTo>
                    <a:pt x="1184951" y="533400"/>
                  </a:moveTo>
                  <a:lnTo>
                    <a:pt x="1255713" y="1689201"/>
                  </a:lnTo>
                  <a:lnTo>
                    <a:pt x="937285" y="1855788"/>
                  </a:lnTo>
                  <a:lnTo>
                    <a:pt x="898525" y="694237"/>
                  </a:lnTo>
                  <a:close/>
                  <a:moveTo>
                    <a:pt x="346602" y="0"/>
                  </a:moveTo>
                  <a:lnTo>
                    <a:pt x="889223" y="562013"/>
                  </a:lnTo>
                  <a:lnTo>
                    <a:pt x="1011238" y="504086"/>
                  </a:lnTo>
                  <a:lnTo>
                    <a:pt x="1011238" y="630455"/>
                  </a:lnTo>
                  <a:lnTo>
                    <a:pt x="898746" y="693738"/>
                  </a:lnTo>
                  <a:lnTo>
                    <a:pt x="756445" y="613391"/>
                  </a:lnTo>
                  <a:lnTo>
                    <a:pt x="897971" y="693402"/>
                  </a:lnTo>
                  <a:lnTo>
                    <a:pt x="936625" y="1855788"/>
                  </a:lnTo>
                  <a:lnTo>
                    <a:pt x="77110" y="1316173"/>
                  </a:lnTo>
                  <a:lnTo>
                    <a:pt x="38" y="186301"/>
                  </a:lnTo>
                  <a:lnTo>
                    <a:pt x="0" y="186279"/>
                  </a:lnTo>
                  <a:lnTo>
                    <a:pt x="36" y="186260"/>
                  </a:lnTo>
                  <a:lnTo>
                    <a:pt x="0" y="185738"/>
                  </a:lnTo>
                  <a:lnTo>
                    <a:pt x="491" y="186015"/>
                  </a:lnTo>
                  <a:close/>
                </a:path>
              </a:pathLst>
            </a:custGeom>
            <a:solidFill>
              <a:srgbClr val="F36F13"/>
            </a:solidFill>
            <a:ln>
              <a:noFill/>
            </a:ln>
          </p:spPr>
          <p:txBody>
            <a:bodyPr/>
            <a:lstStyle/>
            <a:p>
              <a:pPr defTabSz="1219123">
                <a:defRPr/>
              </a:pPr>
              <a:endParaRPr lang="en-US" sz="2400" kern="0">
                <a:solidFill>
                  <a:prstClr val="black"/>
                </a:solidFill>
                <a:latin typeface="Arial"/>
                <a:sym typeface="Helvetica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459729" y="3771510"/>
              <a:ext cx="356622" cy="1322689"/>
            </a:xfrm>
            <a:custGeom>
              <a:avLst/>
              <a:gdLst>
                <a:gd name="T0" fmla="*/ 195 w 1797"/>
                <a:gd name="T1" fmla="*/ 6668 h 6668"/>
                <a:gd name="T2" fmla="*/ 1797 w 1797"/>
                <a:gd name="T3" fmla="*/ 5828 h 6668"/>
                <a:gd name="T4" fmla="*/ 1441 w 1797"/>
                <a:gd name="T5" fmla="*/ 0 h 6668"/>
                <a:gd name="T6" fmla="*/ 0 w 1797"/>
                <a:gd name="T7" fmla="*/ 811 h 6668"/>
                <a:gd name="T8" fmla="*/ 195 w 1797"/>
                <a:gd name="T9" fmla="*/ 6668 h 6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7" h="6668">
                  <a:moveTo>
                    <a:pt x="195" y="6668"/>
                  </a:moveTo>
                  <a:lnTo>
                    <a:pt x="1797" y="5828"/>
                  </a:lnTo>
                  <a:lnTo>
                    <a:pt x="1441" y="0"/>
                  </a:lnTo>
                  <a:lnTo>
                    <a:pt x="0" y="811"/>
                  </a:lnTo>
                  <a:lnTo>
                    <a:pt x="195" y="666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1219123">
                <a:defRPr/>
              </a:pPr>
              <a:endParaRPr lang="en-US" sz="2400" kern="0">
                <a:solidFill>
                  <a:prstClr val="black"/>
                </a:solidFill>
                <a:latin typeface="Arial"/>
                <a:sym typeface="Helvetica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2560638" y="3238411"/>
              <a:ext cx="1012104" cy="694035"/>
            </a:xfrm>
            <a:custGeom>
              <a:avLst/>
              <a:gdLst>
                <a:gd name="T0" fmla="*/ 0 w 5097"/>
                <a:gd name="T1" fmla="*/ 939 h 3497"/>
                <a:gd name="T2" fmla="*/ 1747 w 5097"/>
                <a:gd name="T3" fmla="*/ 0 h 3497"/>
                <a:gd name="T4" fmla="*/ 4482 w 5097"/>
                <a:gd name="T5" fmla="*/ 2833 h 3497"/>
                <a:gd name="T6" fmla="*/ 5097 w 5097"/>
                <a:gd name="T7" fmla="*/ 2541 h 3497"/>
                <a:gd name="T8" fmla="*/ 5097 w 5097"/>
                <a:gd name="T9" fmla="*/ 3178 h 3497"/>
                <a:gd name="T10" fmla="*/ 4530 w 5097"/>
                <a:gd name="T11" fmla="*/ 3497 h 3497"/>
                <a:gd name="T12" fmla="*/ 0 w 5097"/>
                <a:gd name="T13" fmla="*/ 939 h 3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97" h="3497">
                  <a:moveTo>
                    <a:pt x="0" y="939"/>
                  </a:moveTo>
                  <a:lnTo>
                    <a:pt x="1747" y="0"/>
                  </a:lnTo>
                  <a:lnTo>
                    <a:pt x="4482" y="2833"/>
                  </a:lnTo>
                  <a:lnTo>
                    <a:pt x="5097" y="2541"/>
                  </a:lnTo>
                  <a:lnTo>
                    <a:pt x="5097" y="3178"/>
                  </a:lnTo>
                  <a:lnTo>
                    <a:pt x="4530" y="3497"/>
                  </a:lnTo>
                  <a:lnTo>
                    <a:pt x="0" y="93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defTabSz="1219123">
                <a:defRPr/>
              </a:pPr>
              <a:endParaRPr lang="en-US" sz="2400" kern="0">
                <a:solidFill>
                  <a:prstClr val="black"/>
                </a:solidFill>
                <a:latin typeface="Arial"/>
                <a:sym typeface="Helvetica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560638" y="3424493"/>
              <a:ext cx="936761" cy="1669706"/>
            </a:xfrm>
            <a:custGeom>
              <a:avLst/>
              <a:gdLst>
                <a:gd name="T0" fmla="*/ 389 w 4725"/>
                <a:gd name="T1" fmla="*/ 5696 h 8415"/>
                <a:gd name="T2" fmla="*/ 4725 w 4725"/>
                <a:gd name="T3" fmla="*/ 8415 h 8415"/>
                <a:gd name="T4" fmla="*/ 4530 w 4725"/>
                <a:gd name="T5" fmla="*/ 2558 h 8415"/>
                <a:gd name="T6" fmla="*/ 0 w 4725"/>
                <a:gd name="T7" fmla="*/ 0 h 8415"/>
                <a:gd name="T8" fmla="*/ 389 w 4725"/>
                <a:gd name="T9" fmla="*/ 5696 h 8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5" h="8415">
                  <a:moveTo>
                    <a:pt x="389" y="5696"/>
                  </a:moveTo>
                  <a:lnTo>
                    <a:pt x="4725" y="8415"/>
                  </a:lnTo>
                  <a:lnTo>
                    <a:pt x="4530" y="2558"/>
                  </a:lnTo>
                  <a:lnTo>
                    <a:pt x="0" y="0"/>
                  </a:lnTo>
                  <a:lnTo>
                    <a:pt x="389" y="5696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1219123">
                <a:defRPr/>
              </a:pPr>
              <a:endParaRPr lang="en-US" sz="2400" kern="0">
                <a:solidFill>
                  <a:prstClr val="black"/>
                </a:solidFill>
                <a:latin typeface="Arial"/>
                <a:sym typeface="Helvetica"/>
              </a:endParaRPr>
            </a:p>
          </p:txBody>
        </p:sp>
      </p:grpSp>
      <p:sp>
        <p:nvSpPr>
          <p:cNvPr id="14" name="Freeform 13"/>
          <p:cNvSpPr>
            <a:spLocks/>
          </p:cNvSpPr>
          <p:nvPr/>
        </p:nvSpPr>
        <p:spPr bwMode="auto">
          <a:xfrm>
            <a:off x="5300608" y="2899228"/>
            <a:ext cx="756526" cy="512420"/>
          </a:xfrm>
          <a:custGeom>
            <a:avLst/>
            <a:gdLst>
              <a:gd name="T0" fmla="*/ 0 w 4745"/>
              <a:gd name="T1" fmla="*/ 0 h 3216"/>
              <a:gd name="T2" fmla="*/ 0 w 4745"/>
              <a:gd name="T3" fmla="*/ 752 h 3216"/>
              <a:gd name="T4" fmla="*/ 3276 w 4745"/>
              <a:gd name="T5" fmla="*/ 2213 h 3216"/>
              <a:gd name="T6" fmla="*/ 3446 w 4745"/>
              <a:gd name="T7" fmla="*/ 3216 h 3216"/>
              <a:gd name="T8" fmla="*/ 4745 w 4745"/>
              <a:gd name="T9" fmla="*/ 2609 h 3216"/>
              <a:gd name="T10" fmla="*/ 4737 w 4745"/>
              <a:gd name="T11" fmla="*/ 2015 h 3216"/>
              <a:gd name="T12" fmla="*/ 0 w 4745"/>
              <a:gd name="T13" fmla="*/ 0 h 3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45" h="3216">
                <a:moveTo>
                  <a:pt x="0" y="0"/>
                </a:moveTo>
                <a:lnTo>
                  <a:pt x="0" y="752"/>
                </a:lnTo>
                <a:lnTo>
                  <a:pt x="3276" y="2213"/>
                </a:lnTo>
                <a:lnTo>
                  <a:pt x="3446" y="3216"/>
                </a:lnTo>
                <a:lnTo>
                  <a:pt x="4745" y="2609"/>
                </a:lnTo>
                <a:lnTo>
                  <a:pt x="4737" y="201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/>
          <a:lstStyle/>
          <a:p>
            <a:pPr defTabSz="1219123">
              <a:defRPr/>
            </a:pPr>
            <a:endParaRPr lang="en-US" sz="2400" kern="0">
              <a:solidFill>
                <a:prstClr val="black"/>
              </a:solidFill>
              <a:latin typeface="Arial"/>
              <a:sym typeface="Helvetica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049063" y="2899228"/>
            <a:ext cx="764595" cy="490229"/>
          </a:xfrm>
          <a:custGeom>
            <a:avLst/>
            <a:gdLst>
              <a:gd name="T0" fmla="*/ 41 w 4793"/>
              <a:gd name="T1" fmla="*/ 2015 h 3083"/>
              <a:gd name="T2" fmla="*/ 4793 w 4793"/>
              <a:gd name="T3" fmla="*/ 0 h 3083"/>
              <a:gd name="T4" fmla="*/ 4793 w 4793"/>
              <a:gd name="T5" fmla="*/ 558 h 3083"/>
              <a:gd name="T6" fmla="*/ 959 w 4793"/>
              <a:gd name="T7" fmla="*/ 2213 h 3083"/>
              <a:gd name="T8" fmla="*/ 983 w 4793"/>
              <a:gd name="T9" fmla="*/ 3083 h 3083"/>
              <a:gd name="T10" fmla="*/ 0 w 4793"/>
              <a:gd name="T11" fmla="*/ 2864 h 3083"/>
              <a:gd name="T12" fmla="*/ 41 w 4793"/>
              <a:gd name="T13" fmla="*/ 2015 h 3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93" h="3083">
                <a:moveTo>
                  <a:pt x="41" y="2015"/>
                </a:moveTo>
                <a:lnTo>
                  <a:pt x="4793" y="0"/>
                </a:lnTo>
                <a:lnTo>
                  <a:pt x="4793" y="558"/>
                </a:lnTo>
                <a:lnTo>
                  <a:pt x="959" y="2213"/>
                </a:lnTo>
                <a:lnTo>
                  <a:pt x="983" y="3083"/>
                </a:lnTo>
                <a:lnTo>
                  <a:pt x="0" y="2864"/>
                </a:lnTo>
                <a:lnTo>
                  <a:pt x="41" y="201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pPr defTabSz="1219123">
              <a:defRPr/>
            </a:pPr>
            <a:endParaRPr lang="en-US" sz="2400" kern="0">
              <a:solidFill>
                <a:prstClr val="black"/>
              </a:solidFill>
              <a:latin typeface="Arial"/>
              <a:sym typeface="Helvetica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292538" y="2616789"/>
            <a:ext cx="1527174" cy="605221"/>
          </a:xfrm>
          <a:custGeom>
            <a:avLst/>
            <a:gdLst>
              <a:gd name="T0" fmla="*/ 4781 w 9577"/>
              <a:gd name="T1" fmla="*/ 0 h 3797"/>
              <a:gd name="T2" fmla="*/ 9577 w 9577"/>
              <a:gd name="T3" fmla="*/ 1764 h 3797"/>
              <a:gd name="T4" fmla="*/ 4781 w 9577"/>
              <a:gd name="T5" fmla="*/ 3797 h 3797"/>
              <a:gd name="T6" fmla="*/ 0 w 9577"/>
              <a:gd name="T7" fmla="*/ 1764 h 3797"/>
              <a:gd name="T8" fmla="*/ 4781 w 9577"/>
              <a:gd name="T9" fmla="*/ 0 h 3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77" h="3797">
                <a:moveTo>
                  <a:pt x="4781" y="0"/>
                </a:moveTo>
                <a:lnTo>
                  <a:pt x="9577" y="1764"/>
                </a:lnTo>
                <a:lnTo>
                  <a:pt x="4781" y="3797"/>
                </a:lnTo>
                <a:lnTo>
                  <a:pt x="0" y="1764"/>
                </a:lnTo>
                <a:lnTo>
                  <a:pt x="4781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pPr defTabSz="1219123">
              <a:defRPr/>
            </a:pPr>
            <a:endParaRPr lang="en-US" sz="2400" kern="0">
              <a:solidFill>
                <a:prstClr val="black"/>
              </a:solidFill>
              <a:latin typeface="Arial"/>
              <a:sym typeface="Helvetica"/>
            </a:endParaRPr>
          </a:p>
        </p:txBody>
      </p:sp>
      <p:grpSp>
        <p:nvGrpSpPr>
          <p:cNvPr id="80906" name="Group 16"/>
          <p:cNvGrpSpPr>
            <a:grpSpLocks/>
          </p:cNvGrpSpPr>
          <p:nvPr/>
        </p:nvGrpSpPr>
        <p:grpSpPr bwMode="auto">
          <a:xfrm>
            <a:off x="4354447" y="2927469"/>
            <a:ext cx="3411425" cy="3310556"/>
            <a:chOff x="4356159" y="2644323"/>
            <a:chExt cx="3484250" cy="3382540"/>
          </a:xfrm>
        </p:grpSpPr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5256583" y="4437625"/>
              <a:ext cx="1679282" cy="1589238"/>
            </a:xfrm>
            <a:custGeom>
              <a:avLst/>
              <a:gdLst>
                <a:gd name="connsiteX0" fmla="*/ 0 w 2044701"/>
                <a:gd name="connsiteY0" fmla="*/ 144463 h 1933576"/>
                <a:gd name="connsiteX1" fmla="*/ 1023938 w 2044701"/>
                <a:gd name="connsiteY1" fmla="*/ 719401 h 1933576"/>
                <a:gd name="connsiteX2" fmla="*/ 2044701 w 2044701"/>
                <a:gd name="connsiteY2" fmla="*/ 144463 h 1933576"/>
                <a:gd name="connsiteX3" fmla="*/ 2002847 w 2044701"/>
                <a:gd name="connsiteY3" fmla="*/ 1316764 h 1933576"/>
                <a:gd name="connsiteX4" fmla="*/ 1023938 w 2044701"/>
                <a:gd name="connsiteY4" fmla="*/ 1933576 h 1933576"/>
                <a:gd name="connsiteX5" fmla="*/ 48202 w 2044701"/>
                <a:gd name="connsiteY5" fmla="*/ 1316764 h 1933576"/>
                <a:gd name="connsiteX6" fmla="*/ 247157 w 2044701"/>
                <a:gd name="connsiteY6" fmla="*/ 0 h 1933576"/>
                <a:gd name="connsiteX7" fmla="*/ 1909617 w 2044701"/>
                <a:gd name="connsiteY7" fmla="*/ 72212 h 1933576"/>
                <a:gd name="connsiteX8" fmla="*/ 2044700 w 2044701"/>
                <a:gd name="connsiteY8" fmla="*/ 144423 h 1933576"/>
                <a:gd name="connsiteX9" fmla="*/ 1023937 w 2044701"/>
                <a:gd name="connsiteY9" fmla="*/ 719138 h 1933576"/>
                <a:gd name="connsiteX10" fmla="*/ 0 w 2044701"/>
                <a:gd name="connsiteY10" fmla="*/ 144423 h 1933576"/>
                <a:gd name="connsiteX0" fmla="*/ 0 w 2044701"/>
                <a:gd name="connsiteY0" fmla="*/ 144463 h 1933576"/>
                <a:gd name="connsiteX1" fmla="*/ 1023938 w 2044701"/>
                <a:gd name="connsiteY1" fmla="*/ 719401 h 1933576"/>
                <a:gd name="connsiteX2" fmla="*/ 2044701 w 2044701"/>
                <a:gd name="connsiteY2" fmla="*/ 144463 h 1933576"/>
                <a:gd name="connsiteX3" fmla="*/ 2002847 w 2044701"/>
                <a:gd name="connsiteY3" fmla="*/ 1316764 h 1933576"/>
                <a:gd name="connsiteX4" fmla="*/ 1023938 w 2044701"/>
                <a:gd name="connsiteY4" fmla="*/ 1933576 h 1933576"/>
                <a:gd name="connsiteX5" fmla="*/ 48202 w 2044701"/>
                <a:gd name="connsiteY5" fmla="*/ 1316764 h 1933576"/>
                <a:gd name="connsiteX6" fmla="*/ 0 w 2044701"/>
                <a:gd name="connsiteY6" fmla="*/ 144463 h 1933576"/>
                <a:gd name="connsiteX7" fmla="*/ 247157 w 2044701"/>
                <a:gd name="connsiteY7" fmla="*/ 0 h 1933576"/>
                <a:gd name="connsiteX8" fmla="*/ 1909617 w 2044701"/>
                <a:gd name="connsiteY8" fmla="*/ 72212 h 1933576"/>
                <a:gd name="connsiteX9" fmla="*/ 2044700 w 2044701"/>
                <a:gd name="connsiteY9" fmla="*/ 144423 h 1933576"/>
                <a:gd name="connsiteX10" fmla="*/ 0 w 2044701"/>
                <a:gd name="connsiteY10" fmla="*/ 144423 h 1933576"/>
                <a:gd name="connsiteX11" fmla="*/ 247157 w 2044701"/>
                <a:gd name="connsiteY11" fmla="*/ 0 h 1933576"/>
                <a:gd name="connsiteX0" fmla="*/ 0 w 2044701"/>
                <a:gd name="connsiteY0" fmla="*/ 144463 h 1933576"/>
                <a:gd name="connsiteX1" fmla="*/ 2044701 w 2044701"/>
                <a:gd name="connsiteY1" fmla="*/ 144463 h 1933576"/>
                <a:gd name="connsiteX2" fmla="*/ 2002847 w 2044701"/>
                <a:gd name="connsiteY2" fmla="*/ 1316764 h 1933576"/>
                <a:gd name="connsiteX3" fmla="*/ 1023938 w 2044701"/>
                <a:gd name="connsiteY3" fmla="*/ 1933576 h 1933576"/>
                <a:gd name="connsiteX4" fmla="*/ 48202 w 2044701"/>
                <a:gd name="connsiteY4" fmla="*/ 1316764 h 1933576"/>
                <a:gd name="connsiteX5" fmla="*/ 0 w 2044701"/>
                <a:gd name="connsiteY5" fmla="*/ 144463 h 1933576"/>
                <a:gd name="connsiteX6" fmla="*/ 247157 w 2044701"/>
                <a:gd name="connsiteY6" fmla="*/ 0 h 1933576"/>
                <a:gd name="connsiteX7" fmla="*/ 1909617 w 2044701"/>
                <a:gd name="connsiteY7" fmla="*/ 72212 h 1933576"/>
                <a:gd name="connsiteX8" fmla="*/ 2044700 w 2044701"/>
                <a:gd name="connsiteY8" fmla="*/ 144423 h 1933576"/>
                <a:gd name="connsiteX9" fmla="*/ 0 w 2044701"/>
                <a:gd name="connsiteY9" fmla="*/ 144423 h 1933576"/>
                <a:gd name="connsiteX10" fmla="*/ 247157 w 2044701"/>
                <a:gd name="connsiteY10" fmla="*/ 0 h 1933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4701" h="1933576">
                  <a:moveTo>
                    <a:pt x="0" y="144463"/>
                  </a:moveTo>
                  <a:lnTo>
                    <a:pt x="2044701" y="144463"/>
                  </a:lnTo>
                  <a:lnTo>
                    <a:pt x="2002847" y="1316764"/>
                  </a:lnTo>
                  <a:lnTo>
                    <a:pt x="1023938" y="1933576"/>
                  </a:lnTo>
                  <a:lnTo>
                    <a:pt x="48202" y="1316764"/>
                  </a:lnTo>
                  <a:lnTo>
                    <a:pt x="0" y="144463"/>
                  </a:lnTo>
                  <a:close/>
                  <a:moveTo>
                    <a:pt x="247157" y="0"/>
                  </a:moveTo>
                  <a:lnTo>
                    <a:pt x="1909617" y="72212"/>
                  </a:lnTo>
                  <a:lnTo>
                    <a:pt x="2044700" y="144423"/>
                  </a:lnTo>
                  <a:lnTo>
                    <a:pt x="0" y="144423"/>
                  </a:lnTo>
                  <a:lnTo>
                    <a:pt x="247157" y="0"/>
                  </a:lnTo>
                  <a:close/>
                </a:path>
              </a:pathLst>
            </a:custGeom>
            <a:solidFill>
              <a:srgbClr val="D8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23">
                <a:defRPr/>
              </a:pPr>
              <a:endParaRPr lang="en-US" sz="2400" kern="0">
                <a:solidFill>
                  <a:prstClr val="black"/>
                </a:solidFill>
                <a:latin typeface="Arial"/>
                <a:sym typeface="Helvetica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6185854" y="2644323"/>
              <a:ext cx="1654555" cy="1762384"/>
            </a:xfrm>
            <a:custGeom>
              <a:avLst/>
              <a:gdLst>
                <a:gd name="connsiteX0" fmla="*/ 951497 w 2014538"/>
                <a:gd name="connsiteY0" fmla="*/ 0 h 2146301"/>
                <a:gd name="connsiteX1" fmla="*/ 2013766 w 2014538"/>
                <a:gd name="connsiteY1" fmla="*/ 408355 h 2146301"/>
                <a:gd name="connsiteX2" fmla="*/ 2014538 w 2014538"/>
                <a:gd name="connsiteY2" fmla="*/ 407988 h 2146301"/>
                <a:gd name="connsiteX3" fmla="*/ 2014489 w 2014538"/>
                <a:gd name="connsiteY3" fmla="*/ 408633 h 2146301"/>
                <a:gd name="connsiteX4" fmla="*/ 2014538 w 2014538"/>
                <a:gd name="connsiteY4" fmla="*/ 408651 h 2146301"/>
                <a:gd name="connsiteX5" fmla="*/ 2014486 w 2014538"/>
                <a:gd name="connsiteY5" fmla="*/ 408676 h 2146301"/>
                <a:gd name="connsiteX6" fmla="*/ 1921291 w 2014538"/>
                <a:gd name="connsiteY6" fmla="*/ 1641841 h 2146301"/>
                <a:gd name="connsiteX7" fmla="*/ 1012825 w 2014538"/>
                <a:gd name="connsiteY7" fmla="*/ 2146301 h 2146301"/>
                <a:gd name="connsiteX8" fmla="*/ 1073883 w 2014538"/>
                <a:gd name="connsiteY8" fmla="*/ 855510 h 2146301"/>
                <a:gd name="connsiteX9" fmla="*/ 1073560 w 2014538"/>
                <a:gd name="connsiteY9" fmla="*/ 855663 h 2146301"/>
                <a:gd name="connsiteX10" fmla="*/ 1073103 w 2014538"/>
                <a:gd name="connsiteY10" fmla="*/ 855473 h 2146301"/>
                <a:gd name="connsiteX11" fmla="*/ 1012043 w 2014538"/>
                <a:gd name="connsiteY11" fmla="*/ 2146301 h 2146301"/>
                <a:gd name="connsiteX12" fmla="*/ 851537 w 2014538"/>
                <a:gd name="connsiteY12" fmla="*/ 2078802 h 2146301"/>
                <a:gd name="connsiteX13" fmla="*/ 851537 w 2014538"/>
                <a:gd name="connsiteY13" fmla="*/ 929919 h 2146301"/>
                <a:gd name="connsiteX14" fmla="*/ 0 w 2014538"/>
                <a:gd name="connsiteY14" fmla="*/ 555892 h 2146301"/>
                <a:gd name="connsiteX15" fmla="*/ 0 w 2014538"/>
                <a:gd name="connsiteY15" fmla="*/ 408651 h 2146301"/>
                <a:gd name="connsiteX16" fmla="*/ 0 w 2014538"/>
                <a:gd name="connsiteY16" fmla="*/ 407988 h 2146301"/>
                <a:gd name="connsiteX17" fmla="*/ 784 w 2014538"/>
                <a:gd name="connsiteY17" fmla="*/ 408315 h 2146301"/>
                <a:gd name="connsiteX0" fmla="*/ 951497 w 2014538"/>
                <a:gd name="connsiteY0" fmla="*/ 0 h 2146301"/>
                <a:gd name="connsiteX1" fmla="*/ 2013766 w 2014538"/>
                <a:gd name="connsiteY1" fmla="*/ 408355 h 2146301"/>
                <a:gd name="connsiteX2" fmla="*/ 2014538 w 2014538"/>
                <a:gd name="connsiteY2" fmla="*/ 407988 h 2146301"/>
                <a:gd name="connsiteX3" fmla="*/ 2014489 w 2014538"/>
                <a:gd name="connsiteY3" fmla="*/ 408633 h 2146301"/>
                <a:gd name="connsiteX4" fmla="*/ 2014538 w 2014538"/>
                <a:gd name="connsiteY4" fmla="*/ 408651 h 2146301"/>
                <a:gd name="connsiteX5" fmla="*/ 2014486 w 2014538"/>
                <a:gd name="connsiteY5" fmla="*/ 408676 h 2146301"/>
                <a:gd name="connsiteX6" fmla="*/ 1921291 w 2014538"/>
                <a:gd name="connsiteY6" fmla="*/ 1641841 h 2146301"/>
                <a:gd name="connsiteX7" fmla="*/ 1012825 w 2014538"/>
                <a:gd name="connsiteY7" fmla="*/ 2146301 h 2146301"/>
                <a:gd name="connsiteX8" fmla="*/ 1073883 w 2014538"/>
                <a:gd name="connsiteY8" fmla="*/ 855510 h 2146301"/>
                <a:gd name="connsiteX9" fmla="*/ 1073560 w 2014538"/>
                <a:gd name="connsiteY9" fmla="*/ 855663 h 2146301"/>
                <a:gd name="connsiteX10" fmla="*/ 1012043 w 2014538"/>
                <a:gd name="connsiteY10" fmla="*/ 2146301 h 2146301"/>
                <a:gd name="connsiteX11" fmla="*/ 851537 w 2014538"/>
                <a:gd name="connsiteY11" fmla="*/ 2078802 h 2146301"/>
                <a:gd name="connsiteX12" fmla="*/ 851537 w 2014538"/>
                <a:gd name="connsiteY12" fmla="*/ 929919 h 2146301"/>
                <a:gd name="connsiteX13" fmla="*/ 0 w 2014538"/>
                <a:gd name="connsiteY13" fmla="*/ 555892 h 2146301"/>
                <a:gd name="connsiteX14" fmla="*/ 0 w 2014538"/>
                <a:gd name="connsiteY14" fmla="*/ 408651 h 2146301"/>
                <a:gd name="connsiteX15" fmla="*/ 0 w 2014538"/>
                <a:gd name="connsiteY15" fmla="*/ 407988 h 2146301"/>
                <a:gd name="connsiteX16" fmla="*/ 784 w 2014538"/>
                <a:gd name="connsiteY16" fmla="*/ 408315 h 2146301"/>
                <a:gd name="connsiteX17" fmla="*/ 951497 w 2014538"/>
                <a:gd name="connsiteY17" fmla="*/ 0 h 2146301"/>
                <a:gd name="connsiteX0" fmla="*/ 951497 w 2014538"/>
                <a:gd name="connsiteY0" fmla="*/ 0 h 2146301"/>
                <a:gd name="connsiteX1" fmla="*/ 2013766 w 2014538"/>
                <a:gd name="connsiteY1" fmla="*/ 408355 h 2146301"/>
                <a:gd name="connsiteX2" fmla="*/ 2014538 w 2014538"/>
                <a:gd name="connsiteY2" fmla="*/ 407988 h 2146301"/>
                <a:gd name="connsiteX3" fmla="*/ 2014489 w 2014538"/>
                <a:gd name="connsiteY3" fmla="*/ 408633 h 2146301"/>
                <a:gd name="connsiteX4" fmla="*/ 2014538 w 2014538"/>
                <a:gd name="connsiteY4" fmla="*/ 408651 h 2146301"/>
                <a:gd name="connsiteX5" fmla="*/ 2014486 w 2014538"/>
                <a:gd name="connsiteY5" fmla="*/ 408676 h 2146301"/>
                <a:gd name="connsiteX6" fmla="*/ 1921291 w 2014538"/>
                <a:gd name="connsiteY6" fmla="*/ 1641841 h 2146301"/>
                <a:gd name="connsiteX7" fmla="*/ 1012825 w 2014538"/>
                <a:gd name="connsiteY7" fmla="*/ 2146301 h 2146301"/>
                <a:gd name="connsiteX8" fmla="*/ 1073883 w 2014538"/>
                <a:gd name="connsiteY8" fmla="*/ 855510 h 2146301"/>
                <a:gd name="connsiteX9" fmla="*/ 1012043 w 2014538"/>
                <a:gd name="connsiteY9" fmla="*/ 2146301 h 2146301"/>
                <a:gd name="connsiteX10" fmla="*/ 851537 w 2014538"/>
                <a:gd name="connsiteY10" fmla="*/ 2078802 h 2146301"/>
                <a:gd name="connsiteX11" fmla="*/ 851537 w 2014538"/>
                <a:gd name="connsiteY11" fmla="*/ 929919 h 2146301"/>
                <a:gd name="connsiteX12" fmla="*/ 0 w 2014538"/>
                <a:gd name="connsiteY12" fmla="*/ 555892 h 2146301"/>
                <a:gd name="connsiteX13" fmla="*/ 0 w 2014538"/>
                <a:gd name="connsiteY13" fmla="*/ 408651 h 2146301"/>
                <a:gd name="connsiteX14" fmla="*/ 0 w 2014538"/>
                <a:gd name="connsiteY14" fmla="*/ 407988 h 2146301"/>
                <a:gd name="connsiteX15" fmla="*/ 784 w 2014538"/>
                <a:gd name="connsiteY15" fmla="*/ 408315 h 2146301"/>
                <a:gd name="connsiteX16" fmla="*/ 951497 w 2014538"/>
                <a:gd name="connsiteY16" fmla="*/ 0 h 2146301"/>
                <a:gd name="connsiteX0" fmla="*/ 951497 w 2014538"/>
                <a:gd name="connsiteY0" fmla="*/ 0 h 2146301"/>
                <a:gd name="connsiteX1" fmla="*/ 2013766 w 2014538"/>
                <a:gd name="connsiteY1" fmla="*/ 408355 h 2146301"/>
                <a:gd name="connsiteX2" fmla="*/ 2014538 w 2014538"/>
                <a:gd name="connsiteY2" fmla="*/ 407988 h 2146301"/>
                <a:gd name="connsiteX3" fmla="*/ 2014489 w 2014538"/>
                <a:gd name="connsiteY3" fmla="*/ 408633 h 2146301"/>
                <a:gd name="connsiteX4" fmla="*/ 2014538 w 2014538"/>
                <a:gd name="connsiteY4" fmla="*/ 408651 h 2146301"/>
                <a:gd name="connsiteX5" fmla="*/ 2014486 w 2014538"/>
                <a:gd name="connsiteY5" fmla="*/ 408676 h 2146301"/>
                <a:gd name="connsiteX6" fmla="*/ 1921291 w 2014538"/>
                <a:gd name="connsiteY6" fmla="*/ 1641841 h 2146301"/>
                <a:gd name="connsiteX7" fmla="*/ 1012825 w 2014538"/>
                <a:gd name="connsiteY7" fmla="*/ 2146301 h 2146301"/>
                <a:gd name="connsiteX8" fmla="*/ 1012043 w 2014538"/>
                <a:gd name="connsiteY8" fmla="*/ 2146301 h 2146301"/>
                <a:gd name="connsiteX9" fmla="*/ 851537 w 2014538"/>
                <a:gd name="connsiteY9" fmla="*/ 2078802 h 2146301"/>
                <a:gd name="connsiteX10" fmla="*/ 851537 w 2014538"/>
                <a:gd name="connsiteY10" fmla="*/ 929919 h 2146301"/>
                <a:gd name="connsiteX11" fmla="*/ 0 w 2014538"/>
                <a:gd name="connsiteY11" fmla="*/ 555892 h 2146301"/>
                <a:gd name="connsiteX12" fmla="*/ 0 w 2014538"/>
                <a:gd name="connsiteY12" fmla="*/ 408651 h 2146301"/>
                <a:gd name="connsiteX13" fmla="*/ 0 w 2014538"/>
                <a:gd name="connsiteY13" fmla="*/ 407988 h 2146301"/>
                <a:gd name="connsiteX14" fmla="*/ 784 w 2014538"/>
                <a:gd name="connsiteY14" fmla="*/ 408315 h 2146301"/>
                <a:gd name="connsiteX15" fmla="*/ 951497 w 2014538"/>
                <a:gd name="connsiteY15" fmla="*/ 0 h 214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14538" h="2146301">
                  <a:moveTo>
                    <a:pt x="951497" y="0"/>
                  </a:moveTo>
                  <a:lnTo>
                    <a:pt x="2013766" y="408355"/>
                  </a:lnTo>
                  <a:lnTo>
                    <a:pt x="2014538" y="407988"/>
                  </a:lnTo>
                  <a:cubicBezTo>
                    <a:pt x="2014522" y="408203"/>
                    <a:pt x="2014505" y="408418"/>
                    <a:pt x="2014489" y="408633"/>
                  </a:cubicBezTo>
                  <a:lnTo>
                    <a:pt x="2014538" y="408651"/>
                  </a:lnTo>
                  <a:cubicBezTo>
                    <a:pt x="2014521" y="408659"/>
                    <a:pt x="2014503" y="408668"/>
                    <a:pt x="2014486" y="408676"/>
                  </a:cubicBezTo>
                  <a:lnTo>
                    <a:pt x="1921291" y="1641841"/>
                  </a:lnTo>
                  <a:lnTo>
                    <a:pt x="1012825" y="2146301"/>
                  </a:lnTo>
                  <a:lnTo>
                    <a:pt x="1012043" y="2146301"/>
                  </a:lnTo>
                  <a:lnTo>
                    <a:pt x="851537" y="2078802"/>
                  </a:lnTo>
                  <a:lnTo>
                    <a:pt x="851537" y="929919"/>
                  </a:lnTo>
                  <a:lnTo>
                    <a:pt x="0" y="555892"/>
                  </a:lnTo>
                  <a:lnTo>
                    <a:pt x="0" y="408651"/>
                  </a:lnTo>
                  <a:lnTo>
                    <a:pt x="0" y="407988"/>
                  </a:lnTo>
                  <a:lnTo>
                    <a:pt x="784" y="408315"/>
                  </a:lnTo>
                  <a:lnTo>
                    <a:pt x="951497" y="0"/>
                  </a:ln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23">
                <a:defRPr/>
              </a:pPr>
              <a:endParaRPr lang="en-US" sz="2400" kern="0">
                <a:solidFill>
                  <a:prstClr val="black"/>
                </a:solidFill>
                <a:latin typeface="Arial"/>
                <a:sym typeface="Helvetica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128834" y="2972065"/>
              <a:ext cx="883941" cy="1434642"/>
            </a:xfrm>
            <a:custGeom>
              <a:avLst/>
              <a:gdLst>
                <a:gd name="T0" fmla="*/ 291 w 5429"/>
                <a:gd name="T1" fmla="*/ 8805 h 8805"/>
                <a:gd name="T2" fmla="*/ 1387 w 5429"/>
                <a:gd name="T3" fmla="*/ 8299 h 8805"/>
                <a:gd name="T4" fmla="*/ 1266 w 5429"/>
                <a:gd name="T5" fmla="*/ 3128 h 8805"/>
                <a:gd name="T6" fmla="*/ 5429 w 5429"/>
                <a:gd name="T7" fmla="*/ 724 h 8805"/>
                <a:gd name="T8" fmla="*/ 5429 w 5429"/>
                <a:gd name="T9" fmla="*/ 0 h 8805"/>
                <a:gd name="T10" fmla="*/ 0 w 5429"/>
                <a:gd name="T11" fmla="*/ 2282 h 8805"/>
                <a:gd name="T12" fmla="*/ 291 w 5429"/>
                <a:gd name="T13" fmla="*/ 8805 h 8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29" h="8805">
                  <a:moveTo>
                    <a:pt x="291" y="8805"/>
                  </a:moveTo>
                  <a:lnTo>
                    <a:pt x="1387" y="8299"/>
                  </a:lnTo>
                  <a:lnTo>
                    <a:pt x="1266" y="3128"/>
                  </a:lnTo>
                  <a:lnTo>
                    <a:pt x="5429" y="724"/>
                  </a:lnTo>
                  <a:lnTo>
                    <a:pt x="5429" y="0"/>
                  </a:lnTo>
                  <a:lnTo>
                    <a:pt x="0" y="2282"/>
                  </a:lnTo>
                  <a:lnTo>
                    <a:pt x="291" y="880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23">
                <a:defRPr/>
              </a:pPr>
              <a:endParaRPr lang="en-US" sz="2400" kern="0">
                <a:solidFill>
                  <a:prstClr val="black"/>
                </a:solidFill>
                <a:latin typeface="Arial"/>
                <a:sym typeface="Helvetica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256583" y="4437625"/>
              <a:ext cx="1679282" cy="591584"/>
            </a:xfrm>
            <a:custGeom>
              <a:avLst/>
              <a:gdLst>
                <a:gd name="T0" fmla="*/ 0 w 10308"/>
                <a:gd name="T1" fmla="*/ 728 h 3625"/>
                <a:gd name="T2" fmla="*/ 1246 w 10308"/>
                <a:gd name="T3" fmla="*/ 0 h 3625"/>
                <a:gd name="T4" fmla="*/ 9627 w 10308"/>
                <a:gd name="T5" fmla="*/ 364 h 3625"/>
                <a:gd name="T6" fmla="*/ 10308 w 10308"/>
                <a:gd name="T7" fmla="*/ 728 h 3625"/>
                <a:gd name="T8" fmla="*/ 5162 w 10308"/>
                <a:gd name="T9" fmla="*/ 3625 h 3625"/>
                <a:gd name="T10" fmla="*/ 0 w 10308"/>
                <a:gd name="T11" fmla="*/ 728 h 3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08" h="3625">
                  <a:moveTo>
                    <a:pt x="0" y="728"/>
                  </a:moveTo>
                  <a:lnTo>
                    <a:pt x="1246" y="0"/>
                  </a:lnTo>
                  <a:lnTo>
                    <a:pt x="9627" y="364"/>
                  </a:lnTo>
                  <a:lnTo>
                    <a:pt x="10308" y="728"/>
                  </a:lnTo>
                  <a:lnTo>
                    <a:pt x="5162" y="3625"/>
                  </a:lnTo>
                  <a:lnTo>
                    <a:pt x="0" y="72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23">
                <a:defRPr/>
              </a:pPr>
              <a:endParaRPr lang="en-US" sz="2400" kern="0">
                <a:solidFill>
                  <a:prstClr val="black"/>
                </a:solidFill>
                <a:latin typeface="Arial"/>
                <a:sym typeface="Helvetica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4358219" y="2980310"/>
              <a:ext cx="822127" cy="1426397"/>
            </a:xfrm>
            <a:custGeom>
              <a:avLst/>
              <a:gdLst>
                <a:gd name="T0" fmla="*/ 453 w 5032"/>
                <a:gd name="T1" fmla="*/ 6230 h 8756"/>
                <a:gd name="T2" fmla="*/ 5032 w 5032"/>
                <a:gd name="T3" fmla="*/ 8756 h 8756"/>
                <a:gd name="T4" fmla="*/ 4741 w 5032"/>
                <a:gd name="T5" fmla="*/ 2233 h 8756"/>
                <a:gd name="T6" fmla="*/ 0 w 5032"/>
                <a:gd name="T7" fmla="*/ 0 h 8756"/>
                <a:gd name="T8" fmla="*/ 453 w 5032"/>
                <a:gd name="T9" fmla="*/ 6230 h 8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32" h="8756">
                  <a:moveTo>
                    <a:pt x="453" y="6230"/>
                  </a:moveTo>
                  <a:lnTo>
                    <a:pt x="5032" y="8756"/>
                  </a:lnTo>
                  <a:lnTo>
                    <a:pt x="4741" y="2233"/>
                  </a:lnTo>
                  <a:lnTo>
                    <a:pt x="0" y="0"/>
                  </a:lnTo>
                  <a:lnTo>
                    <a:pt x="453" y="623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23">
                <a:defRPr/>
              </a:pPr>
              <a:endParaRPr lang="en-US" sz="2400" kern="0" dirty="0">
                <a:solidFill>
                  <a:prstClr val="black"/>
                </a:solidFill>
                <a:latin typeface="Arial"/>
                <a:sym typeface="Helvetica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6185854" y="2980310"/>
              <a:ext cx="881880" cy="1426397"/>
            </a:xfrm>
            <a:custGeom>
              <a:avLst/>
              <a:gdLst>
                <a:gd name="T0" fmla="*/ 0 w 5409"/>
                <a:gd name="T1" fmla="*/ 0 h 8756"/>
                <a:gd name="T2" fmla="*/ 0 w 5409"/>
                <a:gd name="T3" fmla="*/ 745 h 8756"/>
                <a:gd name="T4" fmla="*/ 4292 w 5409"/>
                <a:gd name="T5" fmla="*/ 2629 h 8756"/>
                <a:gd name="T6" fmla="*/ 4292 w 5409"/>
                <a:gd name="T7" fmla="*/ 8416 h 8756"/>
                <a:gd name="T8" fmla="*/ 5101 w 5409"/>
                <a:gd name="T9" fmla="*/ 8756 h 8756"/>
                <a:gd name="T10" fmla="*/ 5409 w 5409"/>
                <a:gd name="T11" fmla="*/ 2249 h 8756"/>
                <a:gd name="T12" fmla="*/ 0 w 5409"/>
                <a:gd name="T13" fmla="*/ 0 h 8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09" h="8756">
                  <a:moveTo>
                    <a:pt x="0" y="0"/>
                  </a:moveTo>
                  <a:lnTo>
                    <a:pt x="0" y="745"/>
                  </a:lnTo>
                  <a:lnTo>
                    <a:pt x="4292" y="2629"/>
                  </a:lnTo>
                  <a:lnTo>
                    <a:pt x="4292" y="8416"/>
                  </a:lnTo>
                  <a:lnTo>
                    <a:pt x="5101" y="8756"/>
                  </a:lnTo>
                  <a:lnTo>
                    <a:pt x="5409" y="2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23">
                <a:defRPr/>
              </a:pPr>
              <a:endParaRPr lang="en-US" sz="2400" kern="0">
                <a:solidFill>
                  <a:prstClr val="black"/>
                </a:solidFill>
                <a:latin typeface="Arial"/>
                <a:sym typeface="Helvetica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256583" y="4557179"/>
              <a:ext cx="840671" cy="1469684"/>
            </a:xfrm>
            <a:custGeom>
              <a:avLst/>
              <a:gdLst>
                <a:gd name="T0" fmla="*/ 5162 w 5162"/>
                <a:gd name="T1" fmla="*/ 9015 h 9015"/>
                <a:gd name="T2" fmla="*/ 5162 w 5162"/>
                <a:gd name="T3" fmla="*/ 2897 h 9015"/>
                <a:gd name="T4" fmla="*/ 0 w 5162"/>
                <a:gd name="T5" fmla="*/ 0 h 9015"/>
                <a:gd name="T6" fmla="*/ 243 w 5162"/>
                <a:gd name="T7" fmla="*/ 5907 h 9015"/>
                <a:gd name="T8" fmla="*/ 5162 w 5162"/>
                <a:gd name="T9" fmla="*/ 9015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2" h="9015">
                  <a:moveTo>
                    <a:pt x="5162" y="9015"/>
                  </a:moveTo>
                  <a:lnTo>
                    <a:pt x="5162" y="2897"/>
                  </a:lnTo>
                  <a:lnTo>
                    <a:pt x="0" y="0"/>
                  </a:lnTo>
                  <a:lnTo>
                    <a:pt x="243" y="5907"/>
                  </a:lnTo>
                  <a:lnTo>
                    <a:pt x="5162" y="9015"/>
                  </a:lnTo>
                  <a:close/>
                </a:path>
              </a:pathLst>
            </a:custGeom>
            <a:solidFill>
              <a:srgbClr val="030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23">
                <a:defRPr/>
              </a:pPr>
              <a:endParaRPr lang="en-US" sz="2400" kern="0">
                <a:solidFill>
                  <a:prstClr val="black"/>
                </a:solidFill>
                <a:latin typeface="Arial"/>
                <a:sym typeface="Helvetica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6097253" y="4557179"/>
              <a:ext cx="838611" cy="1469684"/>
            </a:xfrm>
            <a:custGeom>
              <a:avLst/>
              <a:gdLst>
                <a:gd name="T0" fmla="*/ 0 w 5146"/>
                <a:gd name="T1" fmla="*/ 2897 h 9015"/>
                <a:gd name="T2" fmla="*/ 5146 w 5146"/>
                <a:gd name="T3" fmla="*/ 0 h 9015"/>
                <a:gd name="T4" fmla="*/ 4935 w 5146"/>
                <a:gd name="T5" fmla="*/ 5907 h 9015"/>
                <a:gd name="T6" fmla="*/ 0 w 5146"/>
                <a:gd name="T7" fmla="*/ 9015 h 9015"/>
                <a:gd name="T8" fmla="*/ 0 w 5146"/>
                <a:gd name="T9" fmla="*/ 289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6" h="9015">
                  <a:moveTo>
                    <a:pt x="0" y="2897"/>
                  </a:moveTo>
                  <a:lnTo>
                    <a:pt x="5146" y="0"/>
                  </a:lnTo>
                  <a:lnTo>
                    <a:pt x="4935" y="5907"/>
                  </a:lnTo>
                  <a:lnTo>
                    <a:pt x="0" y="9015"/>
                  </a:lnTo>
                  <a:lnTo>
                    <a:pt x="0" y="2897"/>
                  </a:lnTo>
                  <a:close/>
                </a:path>
              </a:pathLst>
            </a:custGeom>
            <a:solidFill>
              <a:srgbClr val="030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23">
                <a:defRPr/>
              </a:pPr>
              <a:endParaRPr lang="en-US" sz="2400" kern="0">
                <a:solidFill>
                  <a:prstClr val="black"/>
                </a:solidFill>
                <a:latin typeface="Arial"/>
                <a:sym typeface="Helvetica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4356159" y="2644323"/>
              <a:ext cx="1656616" cy="700831"/>
            </a:xfrm>
            <a:custGeom>
              <a:avLst/>
              <a:gdLst>
                <a:gd name="T0" fmla="*/ 0 w 10170"/>
                <a:gd name="T1" fmla="*/ 2056 h 4289"/>
                <a:gd name="T2" fmla="*/ 5376 w 10170"/>
                <a:gd name="T3" fmla="*/ 0 h 4289"/>
                <a:gd name="T4" fmla="*/ 10170 w 10170"/>
                <a:gd name="T5" fmla="*/ 2007 h 4289"/>
                <a:gd name="T6" fmla="*/ 4741 w 10170"/>
                <a:gd name="T7" fmla="*/ 4289 h 4289"/>
                <a:gd name="T8" fmla="*/ 0 w 10170"/>
                <a:gd name="T9" fmla="*/ 2056 h 4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0" h="4289">
                  <a:moveTo>
                    <a:pt x="0" y="2056"/>
                  </a:moveTo>
                  <a:lnTo>
                    <a:pt x="5376" y="0"/>
                  </a:lnTo>
                  <a:lnTo>
                    <a:pt x="10170" y="2007"/>
                  </a:lnTo>
                  <a:lnTo>
                    <a:pt x="4741" y="4289"/>
                  </a:lnTo>
                  <a:lnTo>
                    <a:pt x="0" y="205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1219123">
                <a:defRPr/>
              </a:pPr>
              <a:endParaRPr lang="en-US" sz="2400" kern="0" dirty="0">
                <a:solidFill>
                  <a:prstClr val="black"/>
                </a:solidFill>
                <a:latin typeface="Arial"/>
                <a:sym typeface="Helvetica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185854" y="2644323"/>
              <a:ext cx="1654555" cy="702893"/>
            </a:xfrm>
            <a:custGeom>
              <a:avLst/>
              <a:gdLst>
                <a:gd name="T0" fmla="*/ 5409 w 10150"/>
                <a:gd name="T1" fmla="*/ 4305 h 4305"/>
                <a:gd name="T2" fmla="*/ 0 w 10150"/>
                <a:gd name="T3" fmla="*/ 2056 h 4305"/>
                <a:gd name="T4" fmla="*/ 4794 w 10150"/>
                <a:gd name="T5" fmla="*/ 0 h 4305"/>
                <a:gd name="T6" fmla="*/ 10150 w 10150"/>
                <a:gd name="T7" fmla="*/ 2056 h 4305"/>
                <a:gd name="T8" fmla="*/ 5409 w 10150"/>
                <a:gd name="T9" fmla="*/ 4305 h 4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50" h="4305">
                  <a:moveTo>
                    <a:pt x="5409" y="4305"/>
                  </a:moveTo>
                  <a:lnTo>
                    <a:pt x="0" y="2056"/>
                  </a:lnTo>
                  <a:lnTo>
                    <a:pt x="4794" y="0"/>
                  </a:lnTo>
                  <a:lnTo>
                    <a:pt x="10150" y="2056"/>
                  </a:lnTo>
                  <a:lnTo>
                    <a:pt x="5409" y="430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defTabSz="1219123">
                <a:defRPr/>
              </a:pPr>
              <a:endParaRPr lang="en-US" sz="2400" kern="0">
                <a:solidFill>
                  <a:prstClr val="black"/>
                </a:solidFill>
                <a:latin typeface="Arial"/>
                <a:sym typeface="Helvetica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7018283" y="2980310"/>
              <a:ext cx="822126" cy="1426397"/>
            </a:xfrm>
            <a:custGeom>
              <a:avLst/>
              <a:gdLst>
                <a:gd name="T0" fmla="*/ 308 w 5049"/>
                <a:gd name="T1" fmla="*/ 2249 h 8756"/>
                <a:gd name="T2" fmla="*/ 0 w 5049"/>
                <a:gd name="T3" fmla="*/ 8756 h 8756"/>
                <a:gd name="T4" fmla="*/ 4579 w 5049"/>
                <a:gd name="T5" fmla="*/ 6215 h 8756"/>
                <a:gd name="T6" fmla="*/ 5049 w 5049"/>
                <a:gd name="T7" fmla="*/ 0 h 8756"/>
                <a:gd name="T8" fmla="*/ 308 w 5049"/>
                <a:gd name="T9" fmla="*/ 2249 h 8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9" h="8756">
                  <a:moveTo>
                    <a:pt x="308" y="2249"/>
                  </a:moveTo>
                  <a:lnTo>
                    <a:pt x="0" y="8756"/>
                  </a:lnTo>
                  <a:lnTo>
                    <a:pt x="4579" y="6215"/>
                  </a:lnTo>
                  <a:lnTo>
                    <a:pt x="5049" y="0"/>
                  </a:lnTo>
                  <a:lnTo>
                    <a:pt x="308" y="224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23">
                <a:defRPr/>
              </a:pPr>
              <a:endParaRPr lang="en-US" sz="2400" kern="0">
                <a:solidFill>
                  <a:prstClr val="black"/>
                </a:solidFill>
                <a:latin typeface="Arial"/>
                <a:sym typeface="Helvetica"/>
              </a:endParaRPr>
            </a:p>
          </p:txBody>
        </p:sp>
      </p:grpSp>
      <p:sp>
        <p:nvSpPr>
          <p:cNvPr id="29" name="Freeform 28"/>
          <p:cNvSpPr>
            <a:spLocks/>
          </p:cNvSpPr>
          <p:nvPr/>
        </p:nvSpPr>
        <p:spPr bwMode="auto">
          <a:xfrm>
            <a:off x="5195705" y="3655752"/>
            <a:ext cx="861431" cy="1490859"/>
          </a:xfrm>
          <a:custGeom>
            <a:avLst/>
            <a:gdLst>
              <a:gd name="T0" fmla="*/ 0 w 5405"/>
              <a:gd name="T1" fmla="*/ 0 h 9355"/>
              <a:gd name="T2" fmla="*/ 243 w 5405"/>
              <a:gd name="T3" fmla="*/ 6539 h 9355"/>
              <a:gd name="T4" fmla="*/ 5405 w 5405"/>
              <a:gd name="T5" fmla="*/ 9355 h 9355"/>
              <a:gd name="T6" fmla="*/ 5405 w 5405"/>
              <a:gd name="T7" fmla="*/ 2573 h 9355"/>
              <a:gd name="T8" fmla="*/ 0 w 5405"/>
              <a:gd name="T9" fmla="*/ 0 h 9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05" h="9355">
                <a:moveTo>
                  <a:pt x="0" y="0"/>
                </a:moveTo>
                <a:lnTo>
                  <a:pt x="243" y="6539"/>
                </a:lnTo>
                <a:lnTo>
                  <a:pt x="5405" y="9355"/>
                </a:lnTo>
                <a:lnTo>
                  <a:pt x="5405" y="2573"/>
                </a:lnTo>
                <a:lnTo>
                  <a:pt x="0" y="0"/>
                </a:lnTo>
                <a:close/>
              </a:path>
            </a:pathLst>
          </a:custGeom>
          <a:solidFill>
            <a:srgbClr val="428ACA"/>
          </a:solidFill>
          <a:ln>
            <a:noFill/>
          </a:ln>
        </p:spPr>
        <p:txBody>
          <a:bodyPr/>
          <a:lstStyle/>
          <a:p>
            <a:pPr defTabSz="1219123">
              <a:defRPr/>
            </a:pPr>
            <a:endParaRPr lang="en-US" sz="2400" kern="0">
              <a:solidFill>
                <a:prstClr val="black"/>
              </a:solidFill>
              <a:latin typeface="Arial"/>
              <a:sym typeface="Helvetica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>
            <a:off x="6057134" y="3655752"/>
            <a:ext cx="859413" cy="1490859"/>
          </a:xfrm>
          <a:custGeom>
            <a:avLst/>
            <a:gdLst>
              <a:gd name="T0" fmla="*/ 0 w 5388"/>
              <a:gd name="T1" fmla="*/ 2573 h 9355"/>
              <a:gd name="T2" fmla="*/ 5388 w 5388"/>
              <a:gd name="T3" fmla="*/ 0 h 9355"/>
              <a:gd name="T4" fmla="*/ 5146 w 5388"/>
              <a:gd name="T5" fmla="*/ 6539 h 9355"/>
              <a:gd name="T6" fmla="*/ 0 w 5388"/>
              <a:gd name="T7" fmla="*/ 9355 h 9355"/>
              <a:gd name="T8" fmla="*/ 0 w 5388"/>
              <a:gd name="T9" fmla="*/ 2573 h 9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88" h="9355">
                <a:moveTo>
                  <a:pt x="0" y="2573"/>
                </a:moveTo>
                <a:lnTo>
                  <a:pt x="5388" y="0"/>
                </a:lnTo>
                <a:lnTo>
                  <a:pt x="5146" y="6539"/>
                </a:lnTo>
                <a:lnTo>
                  <a:pt x="0" y="9355"/>
                </a:lnTo>
                <a:lnTo>
                  <a:pt x="0" y="2573"/>
                </a:lnTo>
                <a:close/>
              </a:path>
            </a:pathLst>
          </a:custGeom>
          <a:solidFill>
            <a:srgbClr val="428ACA"/>
          </a:solidFill>
          <a:ln>
            <a:noFill/>
          </a:ln>
        </p:spPr>
        <p:txBody>
          <a:bodyPr/>
          <a:lstStyle/>
          <a:p>
            <a:pPr defTabSz="1219123">
              <a:defRPr/>
            </a:pPr>
            <a:endParaRPr lang="en-US" sz="2400" kern="0">
              <a:solidFill>
                <a:prstClr val="black"/>
              </a:solidFill>
              <a:latin typeface="Arial"/>
              <a:sym typeface="Helvetica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auto">
          <a:xfrm>
            <a:off x="5195703" y="3290603"/>
            <a:ext cx="1720844" cy="776701"/>
          </a:xfrm>
          <a:custGeom>
            <a:avLst/>
            <a:gdLst>
              <a:gd name="T0" fmla="*/ 0 w 10793"/>
              <a:gd name="T1" fmla="*/ 2298 h 4871"/>
              <a:gd name="T2" fmla="*/ 5405 w 10793"/>
              <a:gd name="T3" fmla="*/ 0 h 4871"/>
              <a:gd name="T4" fmla="*/ 10793 w 10793"/>
              <a:gd name="T5" fmla="*/ 2298 h 4871"/>
              <a:gd name="T6" fmla="*/ 5405 w 10793"/>
              <a:gd name="T7" fmla="*/ 4871 h 4871"/>
              <a:gd name="T8" fmla="*/ 0 w 10793"/>
              <a:gd name="T9" fmla="*/ 2298 h 4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93" h="4871">
                <a:moveTo>
                  <a:pt x="0" y="2298"/>
                </a:moveTo>
                <a:lnTo>
                  <a:pt x="5405" y="0"/>
                </a:lnTo>
                <a:lnTo>
                  <a:pt x="10793" y="2298"/>
                </a:lnTo>
                <a:lnTo>
                  <a:pt x="5405" y="4871"/>
                </a:lnTo>
                <a:lnTo>
                  <a:pt x="0" y="2298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pPr defTabSz="1219123">
              <a:defRPr/>
            </a:pPr>
            <a:endParaRPr lang="en-US" sz="2400" kern="0">
              <a:solidFill>
                <a:prstClr val="black"/>
              </a:solidFill>
              <a:latin typeface="Arial"/>
              <a:sym typeface="Helvetica"/>
            </a:endParaRPr>
          </a:p>
        </p:txBody>
      </p:sp>
      <p:grpSp>
        <p:nvGrpSpPr>
          <p:cNvPr id="80910" name="Group 31"/>
          <p:cNvGrpSpPr>
            <a:grpSpLocks/>
          </p:cNvGrpSpPr>
          <p:nvPr/>
        </p:nvGrpSpPr>
        <p:grpSpPr bwMode="auto">
          <a:xfrm>
            <a:off x="2763944" y="2805325"/>
            <a:ext cx="1859880" cy="2218225"/>
            <a:chOff x="2825943" y="3776773"/>
            <a:chExt cx="1899546" cy="2271417"/>
          </a:xfrm>
        </p:grpSpPr>
        <p:cxnSp>
          <p:nvCxnSpPr>
            <p:cNvPr id="80927" name="Straight Connector 32"/>
            <p:cNvCxnSpPr>
              <a:cxnSpLocks noChangeShapeType="1"/>
            </p:cNvCxnSpPr>
            <p:nvPr/>
          </p:nvCxnSpPr>
          <p:spPr bwMode="auto">
            <a:xfrm flipH="1" flipV="1">
              <a:off x="4033398" y="3776775"/>
              <a:ext cx="692091" cy="2271415"/>
            </a:xfrm>
            <a:prstGeom prst="line">
              <a:avLst/>
            </a:prstGeom>
            <a:noFill/>
            <a:ln w="9525" algn="ctr">
              <a:solidFill>
                <a:schemeClr val="accent2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928" name="Straight Connector 33"/>
            <p:cNvCxnSpPr>
              <a:cxnSpLocks noChangeShapeType="1"/>
            </p:cNvCxnSpPr>
            <p:nvPr/>
          </p:nvCxnSpPr>
          <p:spPr bwMode="auto">
            <a:xfrm flipH="1">
              <a:off x="2825943" y="3776773"/>
              <a:ext cx="1207455" cy="541373"/>
            </a:xfrm>
            <a:prstGeom prst="line">
              <a:avLst/>
            </a:prstGeom>
            <a:noFill/>
            <a:ln w="9525" algn="ctr">
              <a:solidFill>
                <a:schemeClr val="accent2"/>
              </a:solidFill>
              <a:prstDash val="sysDash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11" name="Content Placeholder 2"/>
          <p:cNvSpPr txBox="1">
            <a:spLocks/>
          </p:cNvSpPr>
          <p:nvPr/>
        </p:nvSpPr>
        <p:spPr bwMode="auto">
          <a:xfrm>
            <a:off x="1476907" y="3546908"/>
            <a:ext cx="2574929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B0F0"/>
              </a:buClr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B0F0"/>
              </a:buClr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B0F0"/>
              </a:buClr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B0F0"/>
              </a:buClr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defTabSz="609593">
              <a:spcBef>
                <a:spcPts val="300"/>
              </a:spcBef>
              <a:buClr>
                <a:srgbClr val="000000"/>
              </a:buClr>
              <a:defRPr/>
            </a:pPr>
            <a:r>
              <a:rPr lang="en-US" sz="1000" dirty="0">
                <a:solidFill>
                  <a:srgbClr val="000000"/>
                </a:solidFill>
                <a:latin typeface="Helvetica Light" panose="020B0403020202020204" pitchFamily="34" charset="0"/>
                <a:sym typeface="Helvetica"/>
              </a:rPr>
              <a:t>Internal certiﬁcation program with assessment </a:t>
            </a:r>
            <a:endParaRPr lang="en-GB" sz="1000" dirty="0">
              <a:solidFill>
                <a:srgbClr val="000000"/>
              </a:solidFill>
              <a:latin typeface="Helvetica Light" panose="020B0403020202020204" pitchFamily="34" charset="0"/>
              <a:sym typeface="Helvetica"/>
            </a:endParaRPr>
          </a:p>
          <a:p>
            <a:pPr marL="171450" indent="-171450" defTabSz="609593">
              <a:spcBef>
                <a:spcPts val="300"/>
              </a:spcBef>
              <a:buClr>
                <a:srgbClr val="000000"/>
              </a:buClr>
              <a:defRPr/>
            </a:pPr>
            <a:r>
              <a:rPr lang="en-GB" sz="1000" dirty="0">
                <a:solidFill>
                  <a:srgbClr val="000000"/>
                </a:solidFill>
                <a:latin typeface="Helvetica Light" panose="020B0403020202020204" pitchFamily="34" charset="0"/>
                <a:sym typeface="Helvetica"/>
              </a:rPr>
              <a:t>Risk assessment</a:t>
            </a:r>
          </a:p>
          <a:p>
            <a:pPr marL="171450" indent="-171450" defTabSz="609593">
              <a:spcBef>
                <a:spcPts val="300"/>
              </a:spcBef>
              <a:buClr>
                <a:srgbClr val="000000"/>
              </a:buClr>
              <a:defRPr/>
            </a:pPr>
            <a:r>
              <a:rPr lang="en-US" sz="1000" dirty="0">
                <a:solidFill>
                  <a:srgbClr val="000000"/>
                </a:solidFill>
                <a:latin typeface="Helvetica Light" panose="020B0403020202020204" pitchFamily="34" charset="0"/>
                <a:sym typeface="Helvetica"/>
              </a:rPr>
              <a:t>SCW could be used as a skill-testing tool  in the recruitment process as well. </a:t>
            </a:r>
            <a:endParaRPr lang="en-GB" sz="1000" dirty="0">
              <a:solidFill>
                <a:srgbClr val="000000"/>
              </a:solidFill>
              <a:latin typeface="Helvetica Light" panose="020B0403020202020204" pitchFamily="34" charset="0"/>
              <a:sym typeface="Helvetica"/>
            </a:endParaRPr>
          </a:p>
        </p:txBody>
      </p:sp>
      <p:grpSp>
        <p:nvGrpSpPr>
          <p:cNvPr id="80914" name="Group 42"/>
          <p:cNvGrpSpPr>
            <a:grpSpLocks/>
          </p:cNvGrpSpPr>
          <p:nvPr/>
        </p:nvGrpSpPr>
        <p:grpSpPr bwMode="auto">
          <a:xfrm>
            <a:off x="6224577" y="1944998"/>
            <a:ext cx="4276891" cy="1034927"/>
            <a:chOff x="6250257" y="1768291"/>
            <a:chExt cx="4367387" cy="1058055"/>
          </a:xfrm>
        </p:grpSpPr>
        <p:cxnSp>
          <p:nvCxnSpPr>
            <p:cNvPr id="80923" name="Straight Connector 43"/>
            <p:cNvCxnSpPr>
              <a:cxnSpLocks noChangeShapeType="1"/>
            </p:cNvCxnSpPr>
            <p:nvPr/>
          </p:nvCxnSpPr>
          <p:spPr bwMode="auto">
            <a:xfrm flipV="1">
              <a:off x="6250257" y="1768294"/>
              <a:ext cx="1892134" cy="1058052"/>
            </a:xfrm>
            <a:prstGeom prst="line">
              <a:avLst/>
            </a:prstGeom>
            <a:noFill/>
            <a:ln w="9525" algn="ctr">
              <a:solidFill>
                <a:schemeClr val="accent2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924" name="Straight Connector 44"/>
            <p:cNvCxnSpPr>
              <a:cxnSpLocks noChangeShapeType="1"/>
            </p:cNvCxnSpPr>
            <p:nvPr/>
          </p:nvCxnSpPr>
          <p:spPr bwMode="auto">
            <a:xfrm>
              <a:off x="8142392" y="1768291"/>
              <a:ext cx="2475252" cy="0"/>
            </a:xfrm>
            <a:prstGeom prst="line">
              <a:avLst/>
            </a:prstGeom>
            <a:noFill/>
            <a:ln w="9525" algn="ctr">
              <a:solidFill>
                <a:schemeClr val="accent2"/>
              </a:solidFill>
              <a:prstDash val="sysDash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0915" name="Straight Connector 45"/>
          <p:cNvCxnSpPr>
            <a:cxnSpLocks noChangeShapeType="1"/>
          </p:cNvCxnSpPr>
          <p:nvPr/>
        </p:nvCxnSpPr>
        <p:spPr bwMode="auto">
          <a:xfrm flipV="1">
            <a:off x="7320028" y="2872633"/>
            <a:ext cx="411549" cy="2244072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6" name="Straight Connector 46"/>
          <p:cNvCxnSpPr>
            <a:cxnSpLocks noChangeShapeType="1"/>
          </p:cNvCxnSpPr>
          <p:nvPr/>
        </p:nvCxnSpPr>
        <p:spPr bwMode="auto">
          <a:xfrm>
            <a:off x="7731576" y="2872633"/>
            <a:ext cx="493200" cy="589609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sys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17" name="Content Placeholder 2"/>
          <p:cNvSpPr txBox="1">
            <a:spLocks/>
          </p:cNvSpPr>
          <p:nvPr/>
        </p:nvSpPr>
        <p:spPr bwMode="auto">
          <a:xfrm>
            <a:off x="8135059" y="3767328"/>
            <a:ext cx="3455808" cy="113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B0F0"/>
              </a:buClr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B0F0"/>
              </a:buClr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B0F0"/>
              </a:buClr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B0F0"/>
              </a:buClr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defTabSz="609593">
              <a:spcBef>
                <a:spcPts val="300"/>
              </a:spcBef>
              <a:buClr>
                <a:srgbClr val="000000"/>
              </a:buClr>
              <a:defRPr/>
            </a:pPr>
            <a:r>
              <a:rPr lang="en-US" sz="1000" dirty="0">
                <a:solidFill>
                  <a:srgbClr val="000000"/>
                </a:solidFill>
                <a:latin typeface="Helvetica Light" panose="020B0403020202020204" pitchFamily="34" charset="0"/>
                <a:sym typeface="Helvetica"/>
              </a:rPr>
              <a:t>Role-speciﬁc training (e.g. front-end, back-end) </a:t>
            </a:r>
          </a:p>
          <a:p>
            <a:pPr marL="171450" indent="-171450" defTabSz="609593">
              <a:spcBef>
                <a:spcPts val="300"/>
              </a:spcBef>
              <a:buClr>
                <a:srgbClr val="000000"/>
              </a:buClr>
              <a:defRPr/>
            </a:pPr>
            <a:r>
              <a:rPr lang="en-US" sz="1000" dirty="0">
                <a:solidFill>
                  <a:srgbClr val="000000"/>
                </a:solidFill>
                <a:latin typeface="Helvetica Light" panose="020B0403020202020204" pitchFamily="34" charset="0"/>
                <a:sym typeface="Helvetica"/>
              </a:rPr>
              <a:t>Compliance-speciﬁc training (e.g. PCI-DSS, OWASP Top 10) </a:t>
            </a:r>
          </a:p>
          <a:p>
            <a:pPr marL="171450" indent="-171450" defTabSz="609593">
              <a:spcBef>
                <a:spcPts val="300"/>
              </a:spcBef>
              <a:buClr>
                <a:srgbClr val="000000"/>
              </a:buClr>
              <a:defRPr/>
            </a:pPr>
            <a:r>
              <a:rPr lang="en-US" sz="1000" dirty="0">
                <a:solidFill>
                  <a:srgbClr val="000000"/>
                </a:solidFill>
                <a:latin typeface="Helvetica Light" panose="020B0403020202020204" pitchFamily="34" charset="0"/>
                <a:sym typeface="Helvetica"/>
              </a:rPr>
              <a:t>Employee-speciﬁc training (e.g. onboarding of new developers)</a:t>
            </a:r>
          </a:p>
          <a:p>
            <a:pPr marL="171450" indent="-171450" defTabSz="609593">
              <a:spcBef>
                <a:spcPts val="300"/>
              </a:spcBef>
              <a:buClr>
                <a:srgbClr val="000000"/>
              </a:buClr>
              <a:defRPr/>
            </a:pPr>
            <a:r>
              <a:rPr lang="en-US" sz="1000" dirty="0">
                <a:solidFill>
                  <a:srgbClr val="000000"/>
                </a:solidFill>
                <a:latin typeface="Helvetica Light" panose="020B0403020202020204" pitchFamily="34" charset="0"/>
                <a:sym typeface="Helvetica"/>
              </a:rPr>
              <a:t>Uplifting skills and Certification programs</a:t>
            </a:r>
          </a:p>
        </p:txBody>
      </p:sp>
      <p:sp>
        <p:nvSpPr>
          <p:cNvPr id="80918" name="Content Placeholder 2"/>
          <p:cNvSpPr txBox="1">
            <a:spLocks/>
          </p:cNvSpPr>
          <p:nvPr/>
        </p:nvSpPr>
        <p:spPr bwMode="auto">
          <a:xfrm>
            <a:off x="8135059" y="2047882"/>
            <a:ext cx="2956275" cy="136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B0F0"/>
              </a:buClr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B0F0"/>
              </a:buClr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B0F0"/>
              </a:buClr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B0F0"/>
              </a:buClr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defTabSz="609593" fontAlgn="base">
              <a:spcBef>
                <a:spcPts val="300"/>
              </a:spcBef>
              <a:buClr>
                <a:srgbClr val="000000"/>
              </a:buClr>
              <a:defRPr/>
            </a:pPr>
            <a:r>
              <a:rPr lang="de-DE" altLang="en-US" sz="1000" dirty="0">
                <a:solidFill>
                  <a:srgbClr val="000000"/>
                </a:solidFill>
                <a:latin typeface="Helvetica Light" panose="020B0403020202020204" pitchFamily="34" charset="0"/>
                <a:sym typeface="Helvetica"/>
              </a:rPr>
              <a:t>Internal Branding exercise</a:t>
            </a:r>
          </a:p>
          <a:p>
            <a:pPr marL="171450" indent="-171450" defTabSz="609593" fontAlgn="base">
              <a:spcBef>
                <a:spcPts val="300"/>
              </a:spcBef>
              <a:buClr>
                <a:srgbClr val="000000"/>
              </a:buClr>
              <a:defRPr/>
            </a:pPr>
            <a:r>
              <a:rPr lang="de-DE" altLang="en-US" sz="1000" dirty="0" err="1">
                <a:solidFill>
                  <a:srgbClr val="000000"/>
                </a:solidFill>
                <a:latin typeface="Helvetica Light" panose="020B0403020202020204" pitchFamily="34" charset="0"/>
                <a:sym typeface="Helvetica"/>
              </a:rPr>
              <a:t>Gamified</a:t>
            </a:r>
            <a:r>
              <a:rPr lang="de-DE" altLang="en-US" sz="1000" dirty="0">
                <a:solidFill>
                  <a:srgbClr val="000000"/>
                </a:solidFill>
                <a:latin typeface="Helvetica Light" panose="020B0403020202020204" pitchFamily="34" charset="0"/>
                <a:sym typeface="Helvetica"/>
              </a:rPr>
              <a:t> Learning</a:t>
            </a:r>
          </a:p>
          <a:p>
            <a:pPr marL="171450" indent="-171450" defTabSz="609593" fontAlgn="base">
              <a:spcBef>
                <a:spcPts val="300"/>
              </a:spcBef>
              <a:buClr>
                <a:srgbClr val="000000"/>
              </a:buClr>
              <a:defRPr/>
            </a:pPr>
            <a:r>
              <a:rPr lang="de-DE" altLang="en-US" sz="1000" dirty="0">
                <a:solidFill>
                  <a:srgbClr val="000000"/>
                </a:solidFill>
                <a:latin typeface="Helvetica Light" panose="020B0403020202020204" pitchFamily="34" charset="0"/>
                <a:sym typeface="Helvetica"/>
              </a:rPr>
              <a:t>Periodic Risk Tracker</a:t>
            </a:r>
          </a:p>
          <a:p>
            <a:pPr marL="171450" indent="-171450" defTabSz="609593" fontAlgn="base">
              <a:spcBef>
                <a:spcPts val="300"/>
              </a:spcBef>
              <a:buClr>
                <a:srgbClr val="000000"/>
              </a:buClr>
              <a:defRPr/>
            </a:pPr>
            <a:r>
              <a:rPr lang="en-GB" sz="1000" dirty="0">
                <a:solidFill>
                  <a:srgbClr val="000000"/>
                </a:solidFill>
                <a:latin typeface="Helvetica Light" panose="020B0403020202020204" pitchFamily="34" charset="0"/>
                <a:sym typeface="Helvetica"/>
              </a:rPr>
              <a:t>Programmatically built management reports</a:t>
            </a:r>
          </a:p>
          <a:p>
            <a:pPr marL="171450" indent="-171450" defTabSz="609593" fontAlgn="base">
              <a:spcBef>
                <a:spcPts val="300"/>
              </a:spcBef>
              <a:buClr>
                <a:srgbClr val="000000"/>
              </a:buClr>
              <a:defRPr/>
            </a:pPr>
            <a:r>
              <a:rPr lang="en-GB" sz="1000" dirty="0">
                <a:solidFill>
                  <a:srgbClr val="000000"/>
                </a:solidFill>
                <a:latin typeface="Helvetica Light" panose="020B0403020202020204" pitchFamily="34" charset="0"/>
                <a:sym typeface="Helvetica"/>
              </a:rPr>
              <a:t>Developer/Organization specific programs catalogue for training</a:t>
            </a:r>
          </a:p>
          <a:p>
            <a:pPr marL="171450" indent="-171450" defTabSz="609593" fontAlgn="base">
              <a:spcBef>
                <a:spcPts val="300"/>
              </a:spcBef>
              <a:buClr>
                <a:srgbClr val="000000"/>
              </a:buClr>
              <a:defRPr/>
            </a:pPr>
            <a:r>
              <a:rPr lang="de-DE" altLang="en-US" sz="1000" dirty="0">
                <a:solidFill>
                  <a:srgbClr val="000000"/>
                </a:solidFill>
                <a:latin typeface="Helvetica Light" panose="020B0403020202020204" pitchFamily="34" charset="0"/>
                <a:sym typeface="Helvetica"/>
              </a:rPr>
              <a:t>Hackathon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8124970" y="3532277"/>
            <a:ext cx="9509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86">
              <a:defRPr/>
            </a:pPr>
            <a:r>
              <a:rPr lang="en-US" sz="1200" kern="0" dirty="0">
                <a:solidFill>
                  <a:srgbClr val="000000"/>
                </a:solidFill>
                <a:latin typeface="Helvetica" pitchFamily="2" charset="0"/>
                <a:cs typeface="Arial" panose="020B0604020202020204" pitchFamily="34" charset="0"/>
                <a:sym typeface="Helvetica"/>
              </a:rPr>
              <a:t>02 Training</a:t>
            </a:r>
          </a:p>
        </p:txBody>
      </p:sp>
      <p:sp>
        <p:nvSpPr>
          <p:cNvPr id="57" name="Rectangle 56"/>
          <p:cNvSpPr/>
          <p:nvPr/>
        </p:nvSpPr>
        <p:spPr>
          <a:xfrm>
            <a:off x="8145144" y="1668332"/>
            <a:ext cx="18101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86">
              <a:defRPr/>
            </a:pPr>
            <a:r>
              <a:rPr lang="en-US" sz="1200" kern="0" dirty="0">
                <a:solidFill>
                  <a:srgbClr val="000000"/>
                </a:solidFill>
                <a:latin typeface="Helvetica" pitchFamily="2" charset="0"/>
                <a:cs typeface="Arial" panose="020B0604020202020204" pitchFamily="34" charset="0"/>
                <a:sym typeface="Helvetica"/>
              </a:rPr>
              <a:t>03 Reinforcing Learning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476907" y="3265897"/>
            <a:ext cx="13115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86">
              <a:defRPr/>
            </a:pPr>
            <a:r>
              <a:rPr lang="en-US" sz="1200" kern="0" dirty="0">
                <a:solidFill>
                  <a:srgbClr val="000000"/>
                </a:solidFill>
                <a:latin typeface="Helvetica" pitchFamily="2" charset="0"/>
                <a:cs typeface="Arial" panose="020B0604020202020204" pitchFamily="34" charset="0"/>
                <a:sym typeface="Helvetica"/>
              </a:rPr>
              <a:t>01 Assessments</a:t>
            </a:r>
          </a:p>
        </p:txBody>
      </p:sp>
    </p:spTree>
    <p:extLst>
      <p:ext uri="{BB962C8B-B14F-4D97-AF65-F5344CB8AC3E}">
        <p14:creationId xmlns:p14="http://schemas.microsoft.com/office/powerpoint/2010/main" val="426741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924E26-6B8C-0742-AE28-34C3447A82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092B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/>
            </a:pPr>
            <a:endParaRPr lang="en-US" sz="1400" b="1" kern="0" spc="-63" dirty="0">
              <a:solidFill>
                <a:srgbClr val="FFFFFF"/>
              </a:solidFill>
              <a:latin typeface="Arial"/>
              <a:sym typeface="Helvetica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13BB682-C5E7-7A43-9690-97654559D8F8}"/>
              </a:ext>
            </a:extLst>
          </p:cNvPr>
          <p:cNvSpPr txBox="1">
            <a:spLocks/>
          </p:cNvSpPr>
          <p:nvPr/>
        </p:nvSpPr>
        <p:spPr>
          <a:xfrm>
            <a:off x="605632" y="3029307"/>
            <a:ext cx="5317650" cy="799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22860" rIns="45720" bIns="22860" numCol="1" rtlCol="0" anchor="ctr" anchorCtr="0" compatLnSpc="1">
            <a:prstTxWarp prst="textNoShape">
              <a:avLst/>
            </a:prstTxWarp>
            <a:spAutoFit/>
          </a:bodyPr>
          <a:lstStyle>
            <a:lvl1pPr defTabSz="1219215" eaLnBrk="1" hangingPunct="1">
              <a:lnSpc>
                <a:spcPct val="98000"/>
              </a:lnSpc>
              <a:spcBef>
                <a:spcPct val="0"/>
              </a:spcBef>
              <a:tabLst>
                <a:tab pos="1219215" algn="l"/>
              </a:tabLst>
              <a:defRPr lang="en-US" sz="8000" b="0" i="1" kern="1200">
                <a:solidFill>
                  <a:srgbClr val="03092B"/>
                </a:solidFill>
                <a:latin typeface="Helvetica Oblique" pitchFamily="2" charset="0"/>
                <a:cs typeface="Arial"/>
              </a:defRPr>
            </a:lvl1pPr>
          </a:lstStyle>
          <a:p>
            <a:pPr marL="7938" indent="-7938">
              <a:lnSpc>
                <a:spcPct val="88000"/>
              </a:lnSpc>
              <a:tabLst>
                <a:tab pos="609600" algn="l"/>
              </a:tabLst>
            </a:pPr>
            <a:r>
              <a:rPr lang="en-GB" sz="5500" i="0" dirty="0">
                <a:solidFill>
                  <a:schemeClr val="bg1"/>
                </a:solidFill>
                <a:latin typeface="Helvetica" pitchFamily="2" charset="0"/>
              </a:rPr>
              <a:t>Case in Point</a:t>
            </a:r>
          </a:p>
        </p:txBody>
      </p:sp>
    </p:spTree>
    <p:extLst>
      <p:ext uri="{BB962C8B-B14F-4D97-AF65-F5344CB8AC3E}">
        <p14:creationId xmlns:p14="http://schemas.microsoft.com/office/powerpoint/2010/main" val="420363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25A99E-63EE-4CD1-B79C-DEAF3984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in point #1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11D23-B654-4F09-A858-B54C47B8D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85762"/>
            <a:ext cx="10021245" cy="5003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146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25A99E-63EE-4CD1-B79C-DEAF3984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in point #1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EE89BF4-2653-4FF8-8CF2-19A31F653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32" y="1378905"/>
            <a:ext cx="6123077" cy="511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ounded Rectangle">
            <a:extLst>
              <a:ext uri="{FF2B5EF4-FFF2-40B4-BE49-F238E27FC236}">
                <a16:creationId xmlns:a16="http://schemas.microsoft.com/office/drawing/2014/main" id="{42819926-28FE-8645-9EEF-CC7D6288E62B}"/>
              </a:ext>
            </a:extLst>
          </p:cNvPr>
          <p:cNvSpPr/>
          <p:nvPr/>
        </p:nvSpPr>
        <p:spPr>
          <a:xfrm>
            <a:off x="584586" y="1994399"/>
            <a:ext cx="4179125" cy="4015906"/>
          </a:xfrm>
          <a:prstGeom prst="roundRect">
            <a:avLst>
              <a:gd name="adj" fmla="val 3670"/>
            </a:avLst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</p:spPr>
        <p:txBody>
          <a:bodyPr wrap="square" lIns="22859" tIns="22859" rIns="22859" bIns="22859" numCol="1" anchor="ctr">
            <a:noAutofit/>
          </a:bodyPr>
          <a:lstStyle/>
          <a:p>
            <a:pPr algn="ctr" defTabSz="200025" hangingPunct="0">
              <a:spcBef>
                <a:spcPts val="550"/>
              </a:spcBef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>
                <a:solidFill>
                  <a:srgbClr val="FFFFFF"/>
                </a:solidFill>
              </a:defRPr>
            </a:pPr>
            <a:endParaRPr sz="14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1E785-327B-F845-86AE-148728D0B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86" y="681311"/>
            <a:ext cx="2237559" cy="541905"/>
          </a:xfrm>
        </p:spPr>
        <p:txBody>
          <a:bodyPr/>
          <a:lstStyle/>
          <a:p>
            <a:r>
              <a:rPr lang="en-US" dirty="0"/>
              <a:t>Dev</a:t>
            </a:r>
            <a:r>
              <a:rPr lang="en-US" dirty="0">
                <a:solidFill>
                  <a:srgbClr val="428ACA"/>
                </a:solidFill>
              </a:rPr>
              <a:t>Sec</a:t>
            </a:r>
            <a:r>
              <a:rPr lang="en-US" dirty="0"/>
              <a:t>Ops</a:t>
            </a:r>
            <a:br>
              <a:rPr lang="en-US" dirty="0"/>
            </a:br>
            <a:r>
              <a:rPr lang="en-US" dirty="0"/>
              <a:t>Target State</a:t>
            </a:r>
            <a:endParaRPr lang="en-US" dirty="0">
              <a:solidFill>
                <a:srgbClr val="428ACA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3E121F-2697-3146-A810-5CD707DA641F}"/>
              </a:ext>
            </a:extLst>
          </p:cNvPr>
          <p:cNvGrpSpPr/>
          <p:nvPr/>
        </p:nvGrpSpPr>
        <p:grpSpPr>
          <a:xfrm>
            <a:off x="8338535" y="508075"/>
            <a:ext cx="3314600" cy="761308"/>
            <a:chOff x="7383980" y="2615158"/>
            <a:chExt cx="6629200" cy="152261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5C519D-41B5-E044-95B5-86D5378F2A1C}"/>
                </a:ext>
              </a:extLst>
            </p:cNvPr>
            <p:cNvSpPr txBox="1"/>
            <p:nvPr/>
          </p:nvSpPr>
          <p:spPr>
            <a:xfrm>
              <a:off x="8766144" y="2845112"/>
              <a:ext cx="5247036" cy="129266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defTabSz="609608">
                <a:defRPr/>
              </a:pPr>
              <a:r>
                <a:rPr lang="en-US" sz="1200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Create </a:t>
              </a:r>
              <a:r>
                <a:rPr lang="en-US" sz="1200" b="1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truly autonomous </a:t>
              </a:r>
              <a:r>
                <a:rPr lang="en-US" sz="1200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teams by combining </a:t>
              </a:r>
              <a:r>
                <a:rPr lang="en-US" sz="1200" u="sng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dev, security and ops </a:t>
              </a:r>
              <a:r>
                <a:rPr lang="en-US" sz="1200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skills within the product team</a:t>
              </a:r>
              <a:endParaRPr lang="en-US" sz="1200" kern="0" dirty="0">
                <a:solidFill>
                  <a:srgbClr val="000000"/>
                </a:solidFill>
                <a:latin typeface="Helvetica Light" panose="020B0403020202020204" pitchFamily="34" charset="0"/>
                <a:ea typeface="Helvetica Neue Condensed" panose="02000503000000020004" pitchFamily="2" charset="0"/>
                <a:cs typeface="Helvetica Neue Condensed" panose="02000503000000020004" pitchFamily="2" charset="0"/>
                <a:sym typeface="Helvetic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391187-A9B3-9B4A-9193-21A97AFA4B04}"/>
                </a:ext>
              </a:extLst>
            </p:cNvPr>
            <p:cNvSpPr txBox="1"/>
            <p:nvPr/>
          </p:nvSpPr>
          <p:spPr>
            <a:xfrm>
              <a:off x="7383980" y="2615158"/>
              <a:ext cx="1420984" cy="141577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defTabSz="609608">
                <a:defRPr/>
              </a:pPr>
              <a:r>
                <a:rPr lang="en-US" sz="4000" dirty="0">
                  <a:solidFill>
                    <a:srgbClr val="03092B">
                      <a:alpha val="50000"/>
                    </a:srgbClr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01</a:t>
              </a:r>
              <a:endParaRPr lang="en-US" sz="4000" kern="0" dirty="0">
                <a:solidFill>
                  <a:srgbClr val="03092B">
                    <a:alpha val="50000"/>
                  </a:srgbClr>
                </a:solidFill>
                <a:latin typeface="Helvetica Light" panose="020B0403020202020204" pitchFamily="34" charset="0"/>
                <a:ea typeface="Helvetica Neue Condensed" panose="02000503000000020004" pitchFamily="2" charset="0"/>
                <a:cs typeface="Helvetica Neue Condensed" panose="02000503000000020004" pitchFamily="2" charset="0"/>
                <a:sym typeface="Helvetic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ABAFC0B-0DD9-424B-AE7C-F3D6394E64D5}"/>
              </a:ext>
            </a:extLst>
          </p:cNvPr>
          <p:cNvGrpSpPr/>
          <p:nvPr/>
        </p:nvGrpSpPr>
        <p:grpSpPr>
          <a:xfrm>
            <a:off x="8338535" y="1488147"/>
            <a:ext cx="3086000" cy="761308"/>
            <a:chOff x="7383980" y="4114421"/>
            <a:chExt cx="6172000" cy="152261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0CECF5-EF43-DB4B-97BF-4F47D5E7B7C7}"/>
                </a:ext>
              </a:extLst>
            </p:cNvPr>
            <p:cNvSpPr txBox="1"/>
            <p:nvPr/>
          </p:nvSpPr>
          <p:spPr>
            <a:xfrm>
              <a:off x="8766144" y="4344375"/>
              <a:ext cx="4789836" cy="129266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defTabSz="609608">
                <a:defRPr/>
              </a:pPr>
              <a:r>
                <a:rPr lang="en-US" sz="1200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Provide </a:t>
              </a:r>
              <a:r>
                <a:rPr lang="en-US" sz="1200" b="1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relevant and complete </a:t>
              </a:r>
              <a:r>
                <a:rPr lang="en-US" sz="1200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information to </a:t>
              </a:r>
              <a:r>
                <a:rPr lang="en-US" sz="1200" u="sng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security</a:t>
              </a:r>
              <a:r>
                <a:rPr lang="en-US" sz="1200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, </a:t>
              </a:r>
              <a:r>
                <a:rPr lang="en-US" sz="1200" u="sng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service</a:t>
              </a:r>
              <a:r>
                <a:rPr lang="en-US" sz="1200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 delivery and </a:t>
              </a:r>
              <a:r>
                <a:rPr lang="en-US" sz="1200" u="sng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application</a:t>
              </a:r>
              <a:r>
                <a:rPr lang="en-US" sz="1200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 owners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462175-E404-0D41-92D0-1B35241F7F59}"/>
                </a:ext>
              </a:extLst>
            </p:cNvPr>
            <p:cNvSpPr txBox="1"/>
            <p:nvPr/>
          </p:nvSpPr>
          <p:spPr>
            <a:xfrm>
              <a:off x="7383980" y="4114421"/>
              <a:ext cx="1420984" cy="141577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defTabSz="609608">
                <a:defRPr/>
              </a:pPr>
              <a:r>
                <a:rPr lang="en-US" sz="4000" dirty="0">
                  <a:solidFill>
                    <a:srgbClr val="03092B">
                      <a:alpha val="50000"/>
                    </a:srgbClr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02</a:t>
              </a:r>
              <a:endParaRPr lang="en-US" sz="4000" kern="0" dirty="0">
                <a:solidFill>
                  <a:srgbClr val="03092B">
                    <a:alpha val="50000"/>
                  </a:srgbClr>
                </a:solidFill>
                <a:latin typeface="Helvetica Light" panose="020B0403020202020204" pitchFamily="34" charset="0"/>
                <a:ea typeface="Helvetica Neue Condensed" panose="02000503000000020004" pitchFamily="2" charset="0"/>
                <a:cs typeface="Helvetica Neue Condensed" panose="02000503000000020004" pitchFamily="2" charset="0"/>
                <a:sym typeface="Helvetica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D8922D3-B05F-1249-8B19-6DCFCC3D0414}"/>
              </a:ext>
            </a:extLst>
          </p:cNvPr>
          <p:cNvGrpSpPr/>
          <p:nvPr/>
        </p:nvGrpSpPr>
        <p:grpSpPr>
          <a:xfrm>
            <a:off x="8338535" y="2468220"/>
            <a:ext cx="3166010" cy="934544"/>
            <a:chOff x="7383980" y="5744167"/>
            <a:chExt cx="6332020" cy="186908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1D4975-780F-4746-A493-0E321D7F94EA}"/>
                </a:ext>
              </a:extLst>
            </p:cNvPr>
            <p:cNvSpPr txBox="1"/>
            <p:nvPr/>
          </p:nvSpPr>
          <p:spPr>
            <a:xfrm>
              <a:off x="8766144" y="5951261"/>
              <a:ext cx="4949856" cy="166199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defTabSz="609608">
                <a:defRPr/>
              </a:pPr>
              <a:r>
                <a:rPr lang="en-US" sz="1200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Left shift and automate </a:t>
              </a:r>
              <a:r>
                <a:rPr lang="en-US" sz="1200" b="1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adequate SDLC controls </a:t>
              </a:r>
              <a:r>
                <a:rPr lang="en-US" sz="1200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to ensure only proper functional </a:t>
              </a:r>
              <a:r>
                <a:rPr lang="en-US" sz="1200" u="sng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secure applications</a:t>
              </a:r>
              <a:r>
                <a:rPr lang="en-US" sz="1200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 go live</a:t>
              </a:r>
              <a:endParaRPr lang="en-US" sz="1200" kern="0" dirty="0">
                <a:solidFill>
                  <a:srgbClr val="000000"/>
                </a:solidFill>
                <a:latin typeface="Helvetica Light" panose="020B0403020202020204" pitchFamily="34" charset="0"/>
                <a:ea typeface="Helvetica Neue Condensed" panose="02000503000000020004" pitchFamily="2" charset="0"/>
                <a:cs typeface="Helvetica Neue Condensed" panose="02000503000000020004" pitchFamily="2" charset="0"/>
                <a:sym typeface="Helvetic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995C9B-D978-F44A-89EA-CFEBA804209A}"/>
                </a:ext>
              </a:extLst>
            </p:cNvPr>
            <p:cNvSpPr txBox="1"/>
            <p:nvPr/>
          </p:nvSpPr>
          <p:spPr>
            <a:xfrm>
              <a:off x="7383980" y="5744167"/>
              <a:ext cx="1420984" cy="141577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defTabSz="609608">
                <a:defRPr/>
              </a:pPr>
              <a:r>
                <a:rPr lang="en-US" sz="4000" dirty="0">
                  <a:solidFill>
                    <a:srgbClr val="03092B">
                      <a:alpha val="50000"/>
                    </a:srgbClr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03</a:t>
              </a:r>
              <a:endParaRPr lang="en-US" sz="4000" kern="0" dirty="0">
                <a:solidFill>
                  <a:srgbClr val="03092B">
                    <a:alpha val="50000"/>
                  </a:srgbClr>
                </a:solidFill>
                <a:latin typeface="Helvetica Light" panose="020B0403020202020204" pitchFamily="34" charset="0"/>
                <a:ea typeface="Helvetica Neue Condensed" panose="02000503000000020004" pitchFamily="2" charset="0"/>
                <a:cs typeface="Helvetica Neue Condensed" panose="02000503000000020004" pitchFamily="2" charset="0"/>
                <a:sym typeface="Helvetica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39BE95-C48A-AD43-A09D-70AEE7D2FF66}"/>
              </a:ext>
            </a:extLst>
          </p:cNvPr>
          <p:cNvGrpSpPr/>
          <p:nvPr/>
        </p:nvGrpSpPr>
        <p:grpSpPr>
          <a:xfrm>
            <a:off x="8338535" y="3436862"/>
            <a:ext cx="3086000" cy="761308"/>
            <a:chOff x="7383980" y="985412"/>
            <a:chExt cx="6172000" cy="152261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DF1CFB-7771-6646-9512-76AF7115F827}"/>
                </a:ext>
              </a:extLst>
            </p:cNvPr>
            <p:cNvSpPr txBox="1"/>
            <p:nvPr/>
          </p:nvSpPr>
          <p:spPr>
            <a:xfrm>
              <a:off x="8766144" y="1215366"/>
              <a:ext cx="4789836" cy="129266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defTabSz="609608">
                <a:defRPr/>
              </a:pPr>
              <a:r>
                <a:rPr lang="en-US" sz="1200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Standardized </a:t>
              </a:r>
              <a:r>
                <a:rPr lang="en-US" sz="1200" b="1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blueprints and patterns </a:t>
              </a:r>
              <a:r>
                <a:rPr lang="en-US" sz="1200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for </a:t>
              </a:r>
              <a:r>
                <a:rPr lang="en-US" sz="1200" u="sng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efficient operations </a:t>
              </a:r>
              <a:r>
                <a:rPr lang="en-US" sz="1200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and deployment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953382-FF89-CA49-9E64-69352AEBBC22}"/>
                </a:ext>
              </a:extLst>
            </p:cNvPr>
            <p:cNvSpPr txBox="1"/>
            <p:nvPr/>
          </p:nvSpPr>
          <p:spPr>
            <a:xfrm>
              <a:off x="7383980" y="985412"/>
              <a:ext cx="1420984" cy="141577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defTabSz="609608">
                <a:defRPr/>
              </a:pPr>
              <a:r>
                <a:rPr lang="en-US" sz="4000" dirty="0">
                  <a:solidFill>
                    <a:srgbClr val="03092B">
                      <a:alpha val="50000"/>
                    </a:srgbClr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04</a:t>
              </a:r>
              <a:endParaRPr lang="en-US" sz="4000" kern="0" dirty="0">
                <a:solidFill>
                  <a:srgbClr val="03092B">
                    <a:alpha val="50000"/>
                  </a:srgbClr>
                </a:solidFill>
                <a:latin typeface="Helvetica Light" panose="020B0403020202020204" pitchFamily="34" charset="0"/>
                <a:ea typeface="Helvetica Neue Condensed" panose="02000503000000020004" pitchFamily="2" charset="0"/>
                <a:cs typeface="Helvetica Neue Condensed" panose="02000503000000020004" pitchFamily="2" charset="0"/>
                <a:sym typeface="Helvetica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EF7D625-D4FC-584C-94B3-F7B2E0C91B70}"/>
              </a:ext>
            </a:extLst>
          </p:cNvPr>
          <p:cNvGrpSpPr/>
          <p:nvPr/>
        </p:nvGrpSpPr>
        <p:grpSpPr>
          <a:xfrm>
            <a:off x="8338535" y="4416935"/>
            <a:ext cx="3086000" cy="749878"/>
            <a:chOff x="7383980" y="2615158"/>
            <a:chExt cx="6172000" cy="149975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DE2EEE-8A32-E249-B32B-13E5DB77565E}"/>
                </a:ext>
              </a:extLst>
            </p:cNvPr>
            <p:cNvSpPr txBox="1"/>
            <p:nvPr/>
          </p:nvSpPr>
          <p:spPr>
            <a:xfrm>
              <a:off x="8766144" y="2822252"/>
              <a:ext cx="4789836" cy="129266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defTabSz="609608">
                <a:defRPr/>
              </a:pPr>
              <a:r>
                <a:rPr lang="en-US" sz="1200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Leverage </a:t>
              </a:r>
              <a:r>
                <a:rPr lang="en-US" sz="1200" b="1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CI/CD practices and tools</a:t>
              </a:r>
              <a:r>
                <a:rPr lang="en-US" sz="1200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 to </a:t>
              </a:r>
              <a:r>
                <a:rPr lang="en-US" sz="1200" u="sng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rapidly remediate </a:t>
              </a:r>
              <a:r>
                <a:rPr lang="en-US" sz="1200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(security) incidents and threats</a:t>
              </a:r>
              <a:endParaRPr lang="en-US" sz="1200" kern="0" dirty="0">
                <a:solidFill>
                  <a:srgbClr val="000000"/>
                </a:solidFill>
                <a:latin typeface="Helvetica Light" panose="020B0403020202020204" pitchFamily="34" charset="0"/>
                <a:ea typeface="Helvetica Neue Condensed" panose="02000503000000020004" pitchFamily="2" charset="0"/>
                <a:cs typeface="Helvetica Neue Condensed" panose="02000503000000020004" pitchFamily="2" charset="0"/>
                <a:sym typeface="Helvetic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FB7D43-4DC5-114E-913F-FAC3DABB99B9}"/>
                </a:ext>
              </a:extLst>
            </p:cNvPr>
            <p:cNvSpPr txBox="1"/>
            <p:nvPr/>
          </p:nvSpPr>
          <p:spPr>
            <a:xfrm>
              <a:off x="7383980" y="2615158"/>
              <a:ext cx="1420984" cy="141577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defTabSz="609608">
                <a:defRPr/>
              </a:pPr>
              <a:r>
                <a:rPr lang="en-US" sz="4000" dirty="0">
                  <a:solidFill>
                    <a:srgbClr val="03092B">
                      <a:alpha val="50000"/>
                    </a:srgbClr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05</a:t>
              </a:r>
              <a:endParaRPr lang="en-US" sz="4000" kern="0" dirty="0">
                <a:solidFill>
                  <a:srgbClr val="03092B">
                    <a:alpha val="50000"/>
                  </a:srgbClr>
                </a:solidFill>
                <a:latin typeface="Helvetica Light" panose="020B0403020202020204" pitchFamily="34" charset="0"/>
                <a:ea typeface="Helvetica Neue Condensed" panose="02000503000000020004" pitchFamily="2" charset="0"/>
                <a:cs typeface="Helvetica Neue Condensed" panose="02000503000000020004" pitchFamily="2" charset="0"/>
                <a:sym typeface="Helvetica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1BB224F-AEBF-A749-9F8C-76EDE75313BC}"/>
              </a:ext>
            </a:extLst>
          </p:cNvPr>
          <p:cNvGrpSpPr/>
          <p:nvPr/>
        </p:nvGrpSpPr>
        <p:grpSpPr>
          <a:xfrm>
            <a:off x="8338535" y="5385577"/>
            <a:ext cx="3086000" cy="945974"/>
            <a:chOff x="7383980" y="5744167"/>
            <a:chExt cx="6172000" cy="189194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048E507-8609-B24F-9AC6-4E8B546D5AD6}"/>
                </a:ext>
              </a:extLst>
            </p:cNvPr>
            <p:cNvSpPr txBox="1"/>
            <p:nvPr/>
          </p:nvSpPr>
          <p:spPr>
            <a:xfrm>
              <a:off x="8766144" y="5974121"/>
              <a:ext cx="4789836" cy="166199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defTabSz="609608">
                <a:defRPr/>
              </a:pPr>
              <a:r>
                <a:rPr lang="en-US" sz="1200" b="1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Enforce</a:t>
              </a:r>
              <a:r>
                <a:rPr lang="en-US" sz="1200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 </a:t>
              </a:r>
              <a:r>
                <a:rPr lang="en-US" sz="1200" b="1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SLA</a:t>
              </a:r>
              <a:r>
                <a:rPr lang="en-US" sz="1200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 on the </a:t>
              </a:r>
              <a:r>
                <a:rPr lang="en-US" sz="1200" u="sng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time to deliver </a:t>
              </a:r>
              <a:r>
                <a:rPr lang="en-US" sz="1200" dirty="0">
                  <a:solidFill>
                    <a:srgbClr val="000000"/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a new version (e.g. remediate a critical vulnerability in 8 hrs.)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15CC8FD-FFEB-BD4B-84A5-4E28504DE742}"/>
                </a:ext>
              </a:extLst>
            </p:cNvPr>
            <p:cNvSpPr txBox="1"/>
            <p:nvPr/>
          </p:nvSpPr>
          <p:spPr>
            <a:xfrm>
              <a:off x="7383980" y="5744167"/>
              <a:ext cx="1420984" cy="141577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defTabSz="609608">
                <a:defRPr/>
              </a:pPr>
              <a:r>
                <a:rPr lang="en-US" sz="4000" dirty="0">
                  <a:solidFill>
                    <a:srgbClr val="03092B">
                      <a:alpha val="50000"/>
                    </a:srgbClr>
                  </a:solidFill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  <a:sym typeface="Helvetica"/>
                </a:rPr>
                <a:t>06</a:t>
              </a:r>
              <a:endParaRPr lang="en-US" sz="4000" kern="0" dirty="0">
                <a:solidFill>
                  <a:srgbClr val="03092B">
                    <a:alpha val="50000"/>
                  </a:srgbClr>
                </a:solidFill>
                <a:latin typeface="Helvetica Light" panose="020B0403020202020204" pitchFamily="34" charset="0"/>
                <a:ea typeface="Helvetica Neue Condensed" panose="02000503000000020004" pitchFamily="2" charset="0"/>
                <a:cs typeface="Helvetica Neue Condensed" panose="02000503000000020004" pitchFamily="2" charset="0"/>
                <a:sym typeface="Helvetica"/>
              </a:endParaRP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FA65E18E-4328-DB4E-A2B4-49CBCB94F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50" y="2760768"/>
            <a:ext cx="160172" cy="16017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0DF0B79-C271-FA43-B3F8-35E89EA32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78" y="2649984"/>
            <a:ext cx="160172" cy="16017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34B0E48-E5AA-EC49-8D95-C8B5CE9E3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78" y="2870172"/>
            <a:ext cx="160172" cy="16017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1DE3DCC-5FEF-6243-978B-9CE1E3FF8B01}"/>
              </a:ext>
            </a:extLst>
          </p:cNvPr>
          <p:cNvSpPr txBox="1"/>
          <p:nvPr/>
        </p:nvSpPr>
        <p:spPr>
          <a:xfrm>
            <a:off x="2192168" y="2506635"/>
            <a:ext cx="598346" cy="2768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59" tIns="22859" rIns="22859" bIns="22859" numCol="1" spcCol="38100" rtlCol="0" anchor="t">
            <a:noAutofit/>
          </a:bodyPr>
          <a:lstStyle/>
          <a:p>
            <a:pPr algn="ctr"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/>
            </a:pPr>
            <a:endParaRPr lang="en-US" sz="550" kern="0" dirty="0">
              <a:solidFill>
                <a:srgbClr val="000000"/>
              </a:solidFill>
              <a:latin typeface="Helvetica Light" panose="020B0403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Helvetica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2B89E8E3-4800-B64D-821D-67E831E4CF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54"/>
          <a:stretch/>
        </p:blipFill>
        <p:spPr>
          <a:xfrm>
            <a:off x="1188220" y="2419191"/>
            <a:ext cx="2997830" cy="114362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3AA2FD38-4822-C74D-B92C-E6F3D6B026A6}"/>
              </a:ext>
            </a:extLst>
          </p:cNvPr>
          <p:cNvSpPr txBox="1"/>
          <p:nvPr/>
        </p:nvSpPr>
        <p:spPr>
          <a:xfrm>
            <a:off x="645753" y="2062804"/>
            <a:ext cx="1423961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609608">
              <a:defRPr/>
            </a:pPr>
            <a:r>
              <a:rPr lang="en-US" sz="1200" dirty="0">
                <a:solidFill>
                  <a:srgbClr val="000000"/>
                </a:solidFill>
                <a:latin typeface="Helvetica Light" panose="020B0403020202020204" pitchFamily="34" charset="0"/>
                <a:ea typeface="Helvetica Neue Condensed" panose="02000503000000020004" pitchFamily="2" charset="0"/>
                <a:cs typeface="Helvetica Neue Condensed" panose="02000503000000020004" pitchFamily="2" charset="0"/>
                <a:sym typeface="Helvetica"/>
              </a:rPr>
              <a:t>Dev</a:t>
            </a:r>
            <a:r>
              <a:rPr lang="en-US" sz="1200" dirty="0">
                <a:solidFill>
                  <a:srgbClr val="428ACA"/>
                </a:solidFill>
                <a:latin typeface="Helvetica Light" panose="020B0403020202020204" pitchFamily="34" charset="0"/>
                <a:ea typeface="Helvetica Neue Condensed" panose="02000503000000020004" pitchFamily="2" charset="0"/>
                <a:cs typeface="Helvetica Neue Condensed" panose="02000503000000020004" pitchFamily="2" charset="0"/>
                <a:sym typeface="Helvetica"/>
              </a:rPr>
              <a:t>Sec</a:t>
            </a:r>
            <a:r>
              <a:rPr lang="en-US" sz="1200" dirty="0">
                <a:solidFill>
                  <a:srgbClr val="000000"/>
                </a:solidFill>
                <a:latin typeface="Helvetica Light" panose="020B0403020202020204" pitchFamily="34" charset="0"/>
                <a:ea typeface="Helvetica Neue Condensed" panose="02000503000000020004" pitchFamily="2" charset="0"/>
                <a:cs typeface="Helvetica Neue Condensed" panose="02000503000000020004" pitchFamily="2" charset="0"/>
                <a:sym typeface="Helvetica"/>
              </a:rPr>
              <a:t>Ops</a:t>
            </a:r>
            <a:endParaRPr lang="en-US" sz="1200" kern="0" dirty="0">
              <a:solidFill>
                <a:srgbClr val="000000"/>
              </a:solidFill>
              <a:latin typeface="Helvetica Light" panose="020B0403020202020204" pitchFamily="34" charset="0"/>
              <a:ea typeface="Helvetica Neue Condensed" panose="02000503000000020004" pitchFamily="2" charset="0"/>
              <a:cs typeface="Helvetica Neue Condensed" panose="02000503000000020004" pitchFamily="2" charset="0"/>
              <a:sym typeface="Helvetica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8C9F5F6B-5CF7-5F49-8BA4-896FC1D98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450" y="2729221"/>
            <a:ext cx="160172" cy="16017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BFC9F03-360E-384D-9573-C091898ED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279" y="2618438"/>
            <a:ext cx="160172" cy="16017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79203C47-97F7-004E-AC26-CAF189AD3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279" y="2838625"/>
            <a:ext cx="160172" cy="160172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BFE35A6F-FFB8-FB4F-BCE8-68840854613F}"/>
              </a:ext>
            </a:extLst>
          </p:cNvPr>
          <p:cNvSpPr/>
          <p:nvPr/>
        </p:nvSpPr>
        <p:spPr>
          <a:xfrm>
            <a:off x="632202" y="4339742"/>
            <a:ext cx="1960047" cy="228602"/>
          </a:xfrm>
          <a:prstGeom prst="rect">
            <a:avLst/>
          </a:prstGeom>
          <a:solidFill>
            <a:srgbClr val="03092B"/>
          </a:solidFill>
          <a:ln w="12700">
            <a:miter lim="400000"/>
          </a:ln>
        </p:spPr>
        <p:txBody>
          <a:bodyPr lIns="11430" rIns="11430" anchor="ctr"/>
          <a:lstStyle/>
          <a:p>
            <a:pPr algn="ctr" defTabSz="277246" hangingPunct="0">
              <a:defRPr/>
            </a:pPr>
            <a:r>
              <a:rPr lang="en-US" sz="700" kern="0" dirty="0">
                <a:solidFill>
                  <a:srgbClr val="FFFFFF"/>
                </a:solidFill>
                <a:latin typeface="Helvetica Light" panose="020B0403020202020204" pitchFamily="34" charset="0"/>
                <a:cs typeface="Lucida Grande"/>
                <a:sym typeface="Helvetica"/>
              </a:rPr>
              <a:t>Static Code Analysis</a:t>
            </a:r>
          </a:p>
        </p:txBody>
      </p:sp>
      <p:sp>
        <p:nvSpPr>
          <p:cNvPr id="97" name="TextBox 3">
            <a:extLst>
              <a:ext uri="{FF2B5EF4-FFF2-40B4-BE49-F238E27FC236}">
                <a16:creationId xmlns:a16="http://schemas.microsoft.com/office/drawing/2014/main" id="{1A7EFCC1-F862-7842-9A89-25954322BFE8}"/>
              </a:ext>
            </a:extLst>
          </p:cNvPr>
          <p:cNvSpPr txBox="1"/>
          <p:nvPr/>
        </p:nvSpPr>
        <p:spPr>
          <a:xfrm>
            <a:off x="632202" y="4094952"/>
            <a:ext cx="1960046" cy="185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spAutoFit/>
          </a:bodyPr>
          <a:lstStyle>
            <a:lvl1pPr>
              <a:defRPr sz="1800" spc="0"/>
            </a:lvl1pPr>
          </a:lstStyle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Key Security Activities Embedded </a:t>
            </a:r>
            <a:endParaRPr sz="8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755702E-53D0-5B4C-9702-27CB62583877}"/>
              </a:ext>
            </a:extLst>
          </p:cNvPr>
          <p:cNvSpPr/>
          <p:nvPr/>
        </p:nvSpPr>
        <p:spPr>
          <a:xfrm>
            <a:off x="632202" y="4620768"/>
            <a:ext cx="1960047" cy="228602"/>
          </a:xfrm>
          <a:prstGeom prst="rect">
            <a:avLst/>
          </a:prstGeom>
          <a:solidFill>
            <a:srgbClr val="03092B"/>
          </a:solidFill>
          <a:ln w="12700">
            <a:miter lim="400000"/>
          </a:ln>
        </p:spPr>
        <p:txBody>
          <a:bodyPr lIns="11430" rIns="11430" anchor="ctr"/>
          <a:lstStyle/>
          <a:p>
            <a:pPr algn="ctr" defTabSz="277246" hangingPunct="0">
              <a:defRPr/>
            </a:pPr>
            <a:r>
              <a:rPr lang="en-US" sz="700" kern="0" dirty="0">
                <a:solidFill>
                  <a:srgbClr val="FFFFFF"/>
                </a:solidFill>
                <a:latin typeface="Helvetica Light" panose="020B0403020202020204" pitchFamily="34" charset="0"/>
                <a:cs typeface="Lucida Grande"/>
                <a:sym typeface="Helvetica"/>
              </a:rPr>
              <a:t>Dynamic Code Scanning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1B44A07-378A-A648-BE78-738483C8A0CC}"/>
              </a:ext>
            </a:extLst>
          </p:cNvPr>
          <p:cNvSpPr/>
          <p:nvPr/>
        </p:nvSpPr>
        <p:spPr>
          <a:xfrm>
            <a:off x="642592" y="4912988"/>
            <a:ext cx="1960047" cy="228602"/>
          </a:xfrm>
          <a:prstGeom prst="rect">
            <a:avLst/>
          </a:prstGeom>
          <a:solidFill>
            <a:srgbClr val="03092B"/>
          </a:solidFill>
          <a:ln w="12700">
            <a:miter lim="400000"/>
          </a:ln>
        </p:spPr>
        <p:txBody>
          <a:bodyPr lIns="11430" rIns="11430" anchor="ctr"/>
          <a:lstStyle/>
          <a:p>
            <a:pPr algn="ctr" defTabSz="277246" hangingPunct="0">
              <a:defRPr/>
            </a:pPr>
            <a:r>
              <a:rPr lang="en-US" sz="700" kern="0" dirty="0">
                <a:solidFill>
                  <a:srgbClr val="FFFFFF"/>
                </a:solidFill>
                <a:latin typeface="Helvetica Light" panose="020B0403020202020204" pitchFamily="34" charset="0"/>
                <a:cs typeface="Lucida Grande"/>
                <a:sym typeface="Helvetica"/>
              </a:rPr>
              <a:t>Infrastructure Vulnerability Assessment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DCA43C1-EC97-0B49-9000-1CA95FA17FBE}"/>
              </a:ext>
            </a:extLst>
          </p:cNvPr>
          <p:cNvSpPr/>
          <p:nvPr/>
        </p:nvSpPr>
        <p:spPr>
          <a:xfrm>
            <a:off x="636668" y="5199400"/>
            <a:ext cx="4083458" cy="249410"/>
          </a:xfrm>
          <a:prstGeom prst="rect">
            <a:avLst/>
          </a:prstGeom>
          <a:solidFill>
            <a:srgbClr val="03092B"/>
          </a:solidFill>
          <a:ln w="12700">
            <a:miter lim="400000"/>
          </a:ln>
        </p:spPr>
        <p:txBody>
          <a:bodyPr lIns="11430" rIns="11430" anchor="ctr"/>
          <a:lstStyle/>
          <a:p>
            <a:pPr algn="ctr" defTabSz="277246" hangingPunct="0">
              <a:defRPr/>
            </a:pPr>
            <a:r>
              <a:rPr lang="en-US" sz="700" kern="0" dirty="0">
                <a:solidFill>
                  <a:srgbClr val="FFFFFF"/>
                </a:solidFill>
                <a:latin typeface="Helvetica Light" panose="020B0403020202020204" pitchFamily="34" charset="0"/>
                <a:cs typeface="Lucida Grande"/>
                <a:sym typeface="Helvetica"/>
              </a:rPr>
              <a:t>Agile Perimeter Security Management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4BB31F4-66AD-0547-B5F7-E747621E3E13}"/>
              </a:ext>
            </a:extLst>
          </p:cNvPr>
          <p:cNvSpPr/>
          <p:nvPr/>
        </p:nvSpPr>
        <p:spPr>
          <a:xfrm>
            <a:off x="2760079" y="4339742"/>
            <a:ext cx="1960047" cy="228602"/>
          </a:xfrm>
          <a:prstGeom prst="rect">
            <a:avLst/>
          </a:prstGeom>
          <a:solidFill>
            <a:srgbClr val="03092B"/>
          </a:solidFill>
          <a:ln w="12700">
            <a:miter lim="400000"/>
          </a:ln>
        </p:spPr>
        <p:txBody>
          <a:bodyPr lIns="11430" rIns="11430" anchor="ctr"/>
          <a:lstStyle/>
          <a:p>
            <a:pPr algn="ctr" defTabSz="277246" hangingPunct="0">
              <a:defRPr/>
            </a:pPr>
            <a:r>
              <a:rPr lang="en-US" sz="700" kern="0" dirty="0">
                <a:solidFill>
                  <a:srgbClr val="FFFFFF"/>
                </a:solidFill>
                <a:latin typeface="Helvetica Light" panose="020B0403020202020204" pitchFamily="34" charset="0"/>
                <a:cs typeface="Lucida Grande"/>
                <a:sym typeface="Helvetica"/>
              </a:rPr>
              <a:t>Software Composition Analysis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8B1800D-85B8-1340-8556-DC417BE319C1}"/>
              </a:ext>
            </a:extLst>
          </p:cNvPr>
          <p:cNvSpPr/>
          <p:nvPr/>
        </p:nvSpPr>
        <p:spPr>
          <a:xfrm>
            <a:off x="2760079" y="4620768"/>
            <a:ext cx="1960047" cy="228602"/>
          </a:xfrm>
          <a:prstGeom prst="rect">
            <a:avLst/>
          </a:prstGeom>
          <a:solidFill>
            <a:srgbClr val="03092B"/>
          </a:solidFill>
          <a:ln w="12700">
            <a:miter lim="400000"/>
          </a:ln>
        </p:spPr>
        <p:txBody>
          <a:bodyPr lIns="11430" rIns="11430" anchor="ctr"/>
          <a:lstStyle/>
          <a:p>
            <a:pPr algn="ctr" defTabSz="277246" hangingPunct="0">
              <a:defRPr/>
            </a:pPr>
            <a:r>
              <a:rPr lang="en-US" sz="700" kern="0" dirty="0">
                <a:solidFill>
                  <a:srgbClr val="FFFFFF"/>
                </a:solidFill>
                <a:latin typeface="Helvetica Light" panose="020B0403020202020204" pitchFamily="34" charset="0"/>
                <a:cs typeface="Lucida Grande"/>
                <a:sym typeface="Helvetica"/>
              </a:rPr>
              <a:t>Audit Records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00ACDDE-08A5-DB4B-8C44-CC92DD9B0A9B}"/>
              </a:ext>
            </a:extLst>
          </p:cNvPr>
          <p:cNvSpPr/>
          <p:nvPr/>
        </p:nvSpPr>
        <p:spPr>
          <a:xfrm>
            <a:off x="2760079" y="4912988"/>
            <a:ext cx="1960047" cy="228602"/>
          </a:xfrm>
          <a:prstGeom prst="rect">
            <a:avLst/>
          </a:prstGeom>
          <a:solidFill>
            <a:srgbClr val="03092B"/>
          </a:solidFill>
          <a:ln w="12700">
            <a:miter lim="400000"/>
          </a:ln>
        </p:spPr>
        <p:txBody>
          <a:bodyPr lIns="11430" rIns="11430" anchor="ctr"/>
          <a:lstStyle/>
          <a:p>
            <a:pPr algn="ctr" defTabSz="277246" hangingPunct="0">
              <a:defRPr/>
            </a:pPr>
            <a:r>
              <a:rPr lang="en-US" sz="700" kern="0" dirty="0">
                <a:solidFill>
                  <a:srgbClr val="FFFFFF"/>
                </a:solidFill>
                <a:latin typeface="Helvetica Light" panose="020B0403020202020204" pitchFamily="34" charset="0"/>
                <a:cs typeface="Lucida Grande"/>
                <a:sym typeface="Helvetica"/>
              </a:rPr>
              <a:t>Security Logs &amp; Alerts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64622DD-170B-2C4E-B367-D5231C901966}"/>
              </a:ext>
            </a:extLst>
          </p:cNvPr>
          <p:cNvSpPr/>
          <p:nvPr/>
        </p:nvSpPr>
        <p:spPr>
          <a:xfrm>
            <a:off x="642592" y="5518823"/>
            <a:ext cx="1280160" cy="228602"/>
          </a:xfrm>
          <a:prstGeom prst="rect">
            <a:avLst/>
          </a:prstGeom>
          <a:solidFill>
            <a:srgbClr val="03092B"/>
          </a:solidFill>
          <a:ln w="12700">
            <a:miter lim="400000"/>
          </a:ln>
        </p:spPr>
        <p:txBody>
          <a:bodyPr lIns="11430" rIns="11430" anchor="ctr"/>
          <a:lstStyle/>
          <a:p>
            <a:pPr algn="ctr" defTabSz="277246" hangingPunct="0">
              <a:defRPr/>
            </a:pPr>
            <a:r>
              <a:rPr lang="en-US" sz="700" kern="0" dirty="0">
                <a:solidFill>
                  <a:srgbClr val="FFFFFF"/>
                </a:solidFill>
                <a:latin typeface="Helvetica Light" panose="020B0403020202020204" pitchFamily="34" charset="0"/>
                <a:cs typeface="Lucida Grande"/>
                <a:sym typeface="Helvetica"/>
              </a:rPr>
              <a:t>Production Monitoring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B39C1ED-411A-8741-B0E0-AB9ED534314D}"/>
              </a:ext>
            </a:extLst>
          </p:cNvPr>
          <p:cNvSpPr/>
          <p:nvPr/>
        </p:nvSpPr>
        <p:spPr>
          <a:xfrm>
            <a:off x="2042021" y="5518823"/>
            <a:ext cx="1280160" cy="228602"/>
          </a:xfrm>
          <a:prstGeom prst="rect">
            <a:avLst/>
          </a:prstGeom>
          <a:solidFill>
            <a:srgbClr val="03092B"/>
          </a:solidFill>
          <a:ln w="12700">
            <a:miter lim="400000"/>
          </a:ln>
        </p:spPr>
        <p:txBody>
          <a:bodyPr lIns="11430" rIns="11430" anchor="ctr"/>
          <a:lstStyle/>
          <a:p>
            <a:pPr algn="ctr" defTabSz="277246" hangingPunct="0">
              <a:defRPr/>
            </a:pPr>
            <a:r>
              <a:rPr lang="en-US" sz="700" kern="0" dirty="0">
                <a:solidFill>
                  <a:srgbClr val="FFFFFF"/>
                </a:solidFill>
                <a:latin typeface="Helvetica Light" panose="020B0403020202020204" pitchFamily="34" charset="0"/>
                <a:cs typeface="Lucida Grande"/>
                <a:sym typeface="Helvetica"/>
              </a:rPr>
              <a:t>Embedded Ops Mgmt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31D289-54F9-6349-82FD-C3F078807D83}"/>
              </a:ext>
            </a:extLst>
          </p:cNvPr>
          <p:cNvSpPr/>
          <p:nvPr/>
        </p:nvSpPr>
        <p:spPr>
          <a:xfrm>
            <a:off x="3441449" y="5518823"/>
            <a:ext cx="1280160" cy="228602"/>
          </a:xfrm>
          <a:prstGeom prst="rect">
            <a:avLst/>
          </a:prstGeom>
          <a:solidFill>
            <a:srgbClr val="03092B"/>
          </a:solidFill>
          <a:ln w="12700">
            <a:miter lim="400000"/>
          </a:ln>
        </p:spPr>
        <p:txBody>
          <a:bodyPr lIns="11430" rIns="11430" anchor="ctr"/>
          <a:lstStyle/>
          <a:p>
            <a:pPr algn="ctr" defTabSz="277246" hangingPunct="0">
              <a:defRPr/>
            </a:pPr>
            <a:r>
              <a:rPr lang="en-US" sz="700" kern="0" dirty="0">
                <a:solidFill>
                  <a:srgbClr val="FFFFFF"/>
                </a:solidFill>
                <a:latin typeface="Helvetica Light" panose="020B0403020202020204" pitchFamily="34" charset="0"/>
                <a:cs typeface="Lucida Grande"/>
                <a:sym typeface="Helvetica"/>
              </a:rPr>
              <a:t>Penetration Testing</a:t>
            </a: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D374191F-0A0F-9841-8940-91F708766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081" y="2764641"/>
            <a:ext cx="320040" cy="320040"/>
          </a:xfrm>
          <a:prstGeom prst="rect">
            <a:avLst/>
          </a:prstGeom>
        </p:spPr>
      </p:pic>
      <p:grpSp>
        <p:nvGrpSpPr>
          <p:cNvPr id="111" name="Graphic 124">
            <a:extLst>
              <a:ext uri="{FF2B5EF4-FFF2-40B4-BE49-F238E27FC236}">
                <a16:creationId xmlns:a16="http://schemas.microsoft.com/office/drawing/2014/main" id="{B50BBFFD-78D8-3142-9BD4-C522FE239623}"/>
              </a:ext>
            </a:extLst>
          </p:cNvPr>
          <p:cNvGrpSpPr>
            <a:grpSpLocks noChangeAspect="1"/>
          </p:cNvGrpSpPr>
          <p:nvPr/>
        </p:nvGrpSpPr>
        <p:grpSpPr>
          <a:xfrm>
            <a:off x="4151941" y="3446111"/>
            <a:ext cx="355148" cy="355148"/>
            <a:chOff x="9753600" y="4419600"/>
            <a:chExt cx="4876800" cy="4876800"/>
          </a:xfrm>
        </p:grpSpPr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BD81B9B5-D81B-504D-929D-67EB8B7021F1}"/>
                </a:ext>
              </a:extLst>
            </p:cNvPr>
            <p:cNvSpPr/>
            <p:nvPr/>
          </p:nvSpPr>
          <p:spPr>
            <a:xfrm>
              <a:off x="9753600" y="4947923"/>
              <a:ext cx="4876790" cy="3820153"/>
            </a:xfrm>
            <a:custGeom>
              <a:avLst/>
              <a:gdLst>
                <a:gd name="connsiteX0" fmla="*/ 4624835 w 4876790"/>
                <a:gd name="connsiteY0" fmla="*/ 1869434 h 3820153"/>
                <a:gd name="connsiteX1" fmla="*/ 4064003 w 4876790"/>
                <a:gd name="connsiteY1" fmla="*/ 1869434 h 3820153"/>
                <a:gd name="connsiteX2" fmla="*/ 4064003 w 4876790"/>
                <a:gd name="connsiteY2" fmla="*/ 406394 h 3820153"/>
                <a:gd name="connsiteX3" fmla="*/ 3657600 w 4876790"/>
                <a:gd name="connsiteY3" fmla="*/ 0 h 3820153"/>
                <a:gd name="connsiteX4" fmla="*/ 1219200 w 4876790"/>
                <a:gd name="connsiteY4" fmla="*/ 0 h 3820153"/>
                <a:gd name="connsiteX5" fmla="*/ 812797 w 4876790"/>
                <a:gd name="connsiteY5" fmla="*/ 406403 h 3820153"/>
                <a:gd name="connsiteX6" fmla="*/ 812797 w 4876790"/>
                <a:gd name="connsiteY6" fmla="*/ 894083 h 3820153"/>
                <a:gd name="connsiteX7" fmla="*/ 366894 w 4876790"/>
                <a:gd name="connsiteY7" fmla="*/ 894083 h 3820153"/>
                <a:gd name="connsiteX8" fmla="*/ 0 w 4876790"/>
                <a:gd name="connsiteY8" fmla="*/ 1260977 h 3820153"/>
                <a:gd name="connsiteX9" fmla="*/ 0 w 4876790"/>
                <a:gd name="connsiteY9" fmla="*/ 3453260 h 3820153"/>
                <a:gd name="connsiteX10" fmla="*/ 366894 w 4876790"/>
                <a:gd name="connsiteY10" fmla="*/ 3820154 h 3820153"/>
                <a:gd name="connsiteX11" fmla="*/ 1665094 w 4876790"/>
                <a:gd name="connsiteY11" fmla="*/ 3820154 h 3820153"/>
                <a:gd name="connsiteX12" fmla="*/ 2009232 w 4876790"/>
                <a:gd name="connsiteY12" fmla="*/ 3576314 h 3820153"/>
                <a:gd name="connsiteX13" fmla="*/ 3413760 w 4876790"/>
                <a:gd name="connsiteY13" fmla="*/ 3576314 h 3820153"/>
                <a:gd name="connsiteX14" fmla="*/ 3495037 w 4876790"/>
                <a:gd name="connsiteY14" fmla="*/ 3495037 h 3820153"/>
                <a:gd name="connsiteX15" fmla="*/ 3495037 w 4876790"/>
                <a:gd name="connsiteY15" fmla="*/ 3332474 h 3820153"/>
                <a:gd name="connsiteX16" fmla="*/ 3251197 w 4876790"/>
                <a:gd name="connsiteY16" fmla="*/ 3088634 h 3820153"/>
                <a:gd name="connsiteX17" fmla="*/ 3007357 w 4876790"/>
                <a:gd name="connsiteY17" fmla="*/ 3088634 h 3820153"/>
                <a:gd name="connsiteX18" fmla="*/ 3007357 w 4876790"/>
                <a:gd name="connsiteY18" fmla="*/ 2763517 h 3820153"/>
                <a:gd name="connsiteX19" fmla="*/ 3657600 w 4876790"/>
                <a:gd name="connsiteY19" fmla="*/ 2763517 h 3820153"/>
                <a:gd name="connsiteX20" fmla="*/ 3657600 w 4876790"/>
                <a:gd name="connsiteY20" fmla="*/ 3568189 h 3820153"/>
                <a:gd name="connsiteX21" fmla="*/ 3909565 w 4876790"/>
                <a:gd name="connsiteY21" fmla="*/ 3820154 h 3820153"/>
                <a:gd name="connsiteX22" fmla="*/ 4624826 w 4876790"/>
                <a:gd name="connsiteY22" fmla="*/ 3820154 h 3820153"/>
                <a:gd name="connsiteX23" fmla="*/ 4876791 w 4876790"/>
                <a:gd name="connsiteY23" fmla="*/ 3568189 h 3820153"/>
                <a:gd name="connsiteX24" fmla="*/ 4876791 w 4876790"/>
                <a:gd name="connsiteY24" fmla="*/ 2121408 h 3820153"/>
                <a:gd name="connsiteX25" fmla="*/ 4624835 w 4876790"/>
                <a:gd name="connsiteY25" fmla="*/ 1869434 h 3820153"/>
                <a:gd name="connsiteX26" fmla="*/ 1869443 w 4876790"/>
                <a:gd name="connsiteY26" fmla="*/ 3453260 h 3820153"/>
                <a:gd name="connsiteX27" fmla="*/ 1665103 w 4876790"/>
                <a:gd name="connsiteY27" fmla="*/ 3657600 h 3820153"/>
                <a:gd name="connsiteX28" fmla="*/ 366894 w 4876790"/>
                <a:gd name="connsiteY28" fmla="*/ 3657600 h 3820153"/>
                <a:gd name="connsiteX29" fmla="*/ 162554 w 4876790"/>
                <a:gd name="connsiteY29" fmla="*/ 3453260 h 3820153"/>
                <a:gd name="connsiteX30" fmla="*/ 162554 w 4876790"/>
                <a:gd name="connsiteY30" fmla="*/ 3413760 h 3820153"/>
                <a:gd name="connsiteX31" fmla="*/ 1869434 w 4876790"/>
                <a:gd name="connsiteY31" fmla="*/ 3413760 h 3820153"/>
                <a:gd name="connsiteX32" fmla="*/ 1869434 w 4876790"/>
                <a:gd name="connsiteY32" fmla="*/ 3453260 h 3820153"/>
                <a:gd name="connsiteX33" fmla="*/ 1869443 w 4876790"/>
                <a:gd name="connsiteY33" fmla="*/ 3251197 h 3820153"/>
                <a:gd name="connsiteX34" fmla="*/ 162563 w 4876790"/>
                <a:gd name="connsiteY34" fmla="*/ 3251197 h 3820153"/>
                <a:gd name="connsiteX35" fmla="*/ 162563 w 4876790"/>
                <a:gd name="connsiteY35" fmla="*/ 1463040 h 3820153"/>
                <a:gd name="connsiteX36" fmla="*/ 1869443 w 4876790"/>
                <a:gd name="connsiteY36" fmla="*/ 1463040 h 3820153"/>
                <a:gd name="connsiteX37" fmla="*/ 1869443 w 4876790"/>
                <a:gd name="connsiteY37" fmla="*/ 3251197 h 3820153"/>
                <a:gd name="connsiteX38" fmla="*/ 1869443 w 4876790"/>
                <a:gd name="connsiteY38" fmla="*/ 1300477 h 3820153"/>
                <a:gd name="connsiteX39" fmla="*/ 162563 w 4876790"/>
                <a:gd name="connsiteY39" fmla="*/ 1300477 h 3820153"/>
                <a:gd name="connsiteX40" fmla="*/ 162563 w 4876790"/>
                <a:gd name="connsiteY40" fmla="*/ 1260977 h 3820153"/>
                <a:gd name="connsiteX41" fmla="*/ 366903 w 4876790"/>
                <a:gd name="connsiteY41" fmla="*/ 1056637 h 3820153"/>
                <a:gd name="connsiteX42" fmla="*/ 1665103 w 4876790"/>
                <a:gd name="connsiteY42" fmla="*/ 1056637 h 3820153"/>
                <a:gd name="connsiteX43" fmla="*/ 1869443 w 4876790"/>
                <a:gd name="connsiteY43" fmla="*/ 1260977 h 3820153"/>
                <a:gd name="connsiteX44" fmla="*/ 1869443 w 4876790"/>
                <a:gd name="connsiteY44" fmla="*/ 1300477 h 3820153"/>
                <a:gd name="connsiteX45" fmla="*/ 3251197 w 4876790"/>
                <a:gd name="connsiteY45" fmla="*/ 3251197 h 3820153"/>
                <a:gd name="connsiteX46" fmla="*/ 3332474 w 4876790"/>
                <a:gd name="connsiteY46" fmla="*/ 3332474 h 3820153"/>
                <a:gd name="connsiteX47" fmla="*/ 3332474 w 4876790"/>
                <a:gd name="connsiteY47" fmla="*/ 3413751 h 3820153"/>
                <a:gd name="connsiteX48" fmla="*/ 2031997 w 4876790"/>
                <a:gd name="connsiteY48" fmla="*/ 3413751 h 3820153"/>
                <a:gd name="connsiteX49" fmla="*/ 2031997 w 4876790"/>
                <a:gd name="connsiteY49" fmla="*/ 3251197 h 3820153"/>
                <a:gd name="connsiteX50" fmla="*/ 3251197 w 4876790"/>
                <a:gd name="connsiteY50" fmla="*/ 3251197 h 3820153"/>
                <a:gd name="connsiteX51" fmla="*/ 2031997 w 4876790"/>
                <a:gd name="connsiteY51" fmla="*/ 3088634 h 3820153"/>
                <a:gd name="connsiteX52" fmla="*/ 2031997 w 4876790"/>
                <a:gd name="connsiteY52" fmla="*/ 2763517 h 3820153"/>
                <a:gd name="connsiteX53" fmla="*/ 2844794 w 4876790"/>
                <a:gd name="connsiteY53" fmla="*/ 2763517 h 3820153"/>
                <a:gd name="connsiteX54" fmla="*/ 2844794 w 4876790"/>
                <a:gd name="connsiteY54" fmla="*/ 3088634 h 3820153"/>
                <a:gd name="connsiteX55" fmla="*/ 2031997 w 4876790"/>
                <a:gd name="connsiteY55" fmla="*/ 3088634 h 3820153"/>
                <a:gd name="connsiteX56" fmla="*/ 3657600 w 4876790"/>
                <a:gd name="connsiteY56" fmla="*/ 2600954 h 3820153"/>
                <a:gd name="connsiteX57" fmla="*/ 2926080 w 4876790"/>
                <a:gd name="connsiteY57" fmla="*/ 2600954 h 3820153"/>
                <a:gd name="connsiteX58" fmla="*/ 2031997 w 4876790"/>
                <a:gd name="connsiteY58" fmla="*/ 2600954 h 3820153"/>
                <a:gd name="connsiteX59" fmla="*/ 2031997 w 4876790"/>
                <a:gd name="connsiteY59" fmla="*/ 2357114 h 3820153"/>
                <a:gd name="connsiteX60" fmla="*/ 3657600 w 4876790"/>
                <a:gd name="connsiteY60" fmla="*/ 2357114 h 3820153"/>
                <a:gd name="connsiteX61" fmla="*/ 3657600 w 4876790"/>
                <a:gd name="connsiteY61" fmla="*/ 2600954 h 3820153"/>
                <a:gd name="connsiteX62" fmla="*/ 3657600 w 4876790"/>
                <a:gd name="connsiteY62" fmla="*/ 2121408 h 3820153"/>
                <a:gd name="connsiteX63" fmla="*/ 3657600 w 4876790"/>
                <a:gd name="connsiteY63" fmla="*/ 2194560 h 3820153"/>
                <a:gd name="connsiteX64" fmla="*/ 2031997 w 4876790"/>
                <a:gd name="connsiteY64" fmla="*/ 2194560 h 3820153"/>
                <a:gd name="connsiteX65" fmla="*/ 2031997 w 4876790"/>
                <a:gd name="connsiteY65" fmla="*/ 1260977 h 3820153"/>
                <a:gd name="connsiteX66" fmla="*/ 1665103 w 4876790"/>
                <a:gd name="connsiteY66" fmla="*/ 894083 h 3820153"/>
                <a:gd name="connsiteX67" fmla="*/ 975360 w 4876790"/>
                <a:gd name="connsiteY67" fmla="*/ 894083 h 3820153"/>
                <a:gd name="connsiteX68" fmla="*/ 975360 w 4876790"/>
                <a:gd name="connsiteY68" fmla="*/ 406403 h 3820153"/>
                <a:gd name="connsiteX69" fmla="*/ 1219200 w 4876790"/>
                <a:gd name="connsiteY69" fmla="*/ 162563 h 3820153"/>
                <a:gd name="connsiteX70" fmla="*/ 3657600 w 4876790"/>
                <a:gd name="connsiteY70" fmla="*/ 162563 h 3820153"/>
                <a:gd name="connsiteX71" fmla="*/ 3901440 w 4876790"/>
                <a:gd name="connsiteY71" fmla="*/ 406403 h 3820153"/>
                <a:gd name="connsiteX72" fmla="*/ 3901440 w 4876790"/>
                <a:gd name="connsiteY72" fmla="*/ 1870253 h 3820153"/>
                <a:gd name="connsiteX73" fmla="*/ 3657600 w 4876790"/>
                <a:gd name="connsiteY73" fmla="*/ 2121408 h 3820153"/>
                <a:gd name="connsiteX74" fmla="*/ 4714237 w 4876790"/>
                <a:gd name="connsiteY74" fmla="*/ 3568189 h 3820153"/>
                <a:gd name="connsiteX75" fmla="*/ 4624826 w 4876790"/>
                <a:gd name="connsiteY75" fmla="*/ 3657600 h 3820153"/>
                <a:gd name="connsiteX76" fmla="*/ 3909565 w 4876790"/>
                <a:gd name="connsiteY76" fmla="*/ 3657600 h 3820153"/>
                <a:gd name="connsiteX77" fmla="*/ 3820154 w 4876790"/>
                <a:gd name="connsiteY77" fmla="*/ 3568189 h 3820153"/>
                <a:gd name="connsiteX78" fmla="*/ 3820154 w 4876790"/>
                <a:gd name="connsiteY78" fmla="*/ 3495037 h 3820153"/>
                <a:gd name="connsiteX79" fmla="*/ 4714237 w 4876790"/>
                <a:gd name="connsiteY79" fmla="*/ 3495037 h 3820153"/>
                <a:gd name="connsiteX80" fmla="*/ 4714237 w 4876790"/>
                <a:gd name="connsiteY80" fmla="*/ 3568189 h 3820153"/>
                <a:gd name="connsiteX81" fmla="*/ 4714237 w 4876790"/>
                <a:gd name="connsiteY81" fmla="*/ 3332474 h 3820153"/>
                <a:gd name="connsiteX82" fmla="*/ 3820154 w 4876790"/>
                <a:gd name="connsiteY82" fmla="*/ 3332474 h 3820153"/>
                <a:gd name="connsiteX83" fmla="*/ 3820154 w 4876790"/>
                <a:gd name="connsiteY83" fmla="*/ 2357114 h 3820153"/>
                <a:gd name="connsiteX84" fmla="*/ 4714237 w 4876790"/>
                <a:gd name="connsiteY84" fmla="*/ 2357114 h 3820153"/>
                <a:gd name="connsiteX85" fmla="*/ 4714237 w 4876790"/>
                <a:gd name="connsiteY85" fmla="*/ 3332474 h 3820153"/>
                <a:gd name="connsiteX86" fmla="*/ 4714237 w 4876790"/>
                <a:gd name="connsiteY86" fmla="*/ 2194560 h 3820153"/>
                <a:gd name="connsiteX87" fmla="*/ 3820154 w 4876790"/>
                <a:gd name="connsiteY87" fmla="*/ 2194560 h 3820153"/>
                <a:gd name="connsiteX88" fmla="*/ 3820154 w 4876790"/>
                <a:gd name="connsiteY88" fmla="*/ 2121408 h 3820153"/>
                <a:gd name="connsiteX89" fmla="*/ 3909565 w 4876790"/>
                <a:gd name="connsiteY89" fmla="*/ 2031997 h 3820153"/>
                <a:gd name="connsiteX90" fmla="*/ 4624826 w 4876790"/>
                <a:gd name="connsiteY90" fmla="*/ 2031997 h 3820153"/>
                <a:gd name="connsiteX91" fmla="*/ 4714237 w 4876790"/>
                <a:gd name="connsiteY91" fmla="*/ 2121408 h 3820153"/>
                <a:gd name="connsiteX92" fmla="*/ 4714237 w 4876790"/>
                <a:gd name="connsiteY92" fmla="*/ 2194560 h 3820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4876790" h="3820153">
                  <a:moveTo>
                    <a:pt x="4624835" y="1869434"/>
                  </a:moveTo>
                  <a:lnTo>
                    <a:pt x="4064003" y="1869434"/>
                  </a:lnTo>
                  <a:lnTo>
                    <a:pt x="4064003" y="406394"/>
                  </a:lnTo>
                  <a:cubicBezTo>
                    <a:pt x="4063727" y="182061"/>
                    <a:pt x="3881933" y="267"/>
                    <a:pt x="3657600" y="0"/>
                  </a:cubicBezTo>
                  <a:lnTo>
                    <a:pt x="1219200" y="0"/>
                  </a:lnTo>
                  <a:cubicBezTo>
                    <a:pt x="994867" y="267"/>
                    <a:pt x="813073" y="182061"/>
                    <a:pt x="812797" y="406403"/>
                  </a:cubicBezTo>
                  <a:lnTo>
                    <a:pt x="812797" y="894083"/>
                  </a:lnTo>
                  <a:lnTo>
                    <a:pt x="366894" y="894083"/>
                  </a:lnTo>
                  <a:cubicBezTo>
                    <a:pt x="164354" y="894302"/>
                    <a:pt x="219" y="1058437"/>
                    <a:pt x="0" y="1260977"/>
                  </a:cubicBezTo>
                  <a:lnTo>
                    <a:pt x="0" y="3453260"/>
                  </a:lnTo>
                  <a:cubicBezTo>
                    <a:pt x="219" y="3655800"/>
                    <a:pt x="164354" y="3819935"/>
                    <a:pt x="366894" y="3820154"/>
                  </a:cubicBezTo>
                  <a:lnTo>
                    <a:pt x="1665094" y="3820154"/>
                  </a:lnTo>
                  <a:cubicBezTo>
                    <a:pt x="1819780" y="3819687"/>
                    <a:pt x="1957511" y="3722104"/>
                    <a:pt x="2009232" y="3576314"/>
                  </a:cubicBezTo>
                  <a:lnTo>
                    <a:pt x="3413760" y="3576314"/>
                  </a:lnTo>
                  <a:cubicBezTo>
                    <a:pt x="3458652" y="3576314"/>
                    <a:pt x="3495037" y="3539928"/>
                    <a:pt x="3495037" y="3495037"/>
                  </a:cubicBezTo>
                  <a:lnTo>
                    <a:pt x="3495037" y="3332474"/>
                  </a:lnTo>
                  <a:cubicBezTo>
                    <a:pt x="3495037" y="3197809"/>
                    <a:pt x="3385861" y="3088634"/>
                    <a:pt x="3251197" y="3088634"/>
                  </a:cubicBezTo>
                  <a:lnTo>
                    <a:pt x="3007357" y="3088634"/>
                  </a:lnTo>
                  <a:lnTo>
                    <a:pt x="3007357" y="2763517"/>
                  </a:lnTo>
                  <a:lnTo>
                    <a:pt x="3657600" y="2763517"/>
                  </a:lnTo>
                  <a:lnTo>
                    <a:pt x="3657600" y="3568189"/>
                  </a:lnTo>
                  <a:cubicBezTo>
                    <a:pt x="3657600" y="3707349"/>
                    <a:pt x="3770414" y="3820154"/>
                    <a:pt x="3909565" y="3820154"/>
                  </a:cubicBezTo>
                  <a:lnTo>
                    <a:pt x="4624826" y="3820154"/>
                  </a:lnTo>
                  <a:cubicBezTo>
                    <a:pt x="4763986" y="3820154"/>
                    <a:pt x="4876791" y="3707340"/>
                    <a:pt x="4876791" y="3568189"/>
                  </a:cubicBezTo>
                  <a:lnTo>
                    <a:pt x="4876791" y="2121408"/>
                  </a:lnTo>
                  <a:cubicBezTo>
                    <a:pt x="4876800" y="1982248"/>
                    <a:pt x="4763986" y="1869434"/>
                    <a:pt x="4624835" y="1869434"/>
                  </a:cubicBezTo>
                  <a:close/>
                  <a:moveTo>
                    <a:pt x="1869443" y="3453260"/>
                  </a:moveTo>
                  <a:cubicBezTo>
                    <a:pt x="1869357" y="3566074"/>
                    <a:pt x="1777918" y="3657505"/>
                    <a:pt x="1665103" y="3657600"/>
                  </a:cubicBezTo>
                  <a:lnTo>
                    <a:pt x="366894" y="3657600"/>
                  </a:lnTo>
                  <a:cubicBezTo>
                    <a:pt x="254079" y="3657514"/>
                    <a:pt x="162649" y="3566074"/>
                    <a:pt x="162554" y="3453260"/>
                  </a:cubicBezTo>
                  <a:lnTo>
                    <a:pt x="162554" y="3413760"/>
                  </a:lnTo>
                  <a:lnTo>
                    <a:pt x="1869434" y="3413760"/>
                  </a:lnTo>
                  <a:lnTo>
                    <a:pt x="1869434" y="3453260"/>
                  </a:lnTo>
                  <a:close/>
                  <a:moveTo>
                    <a:pt x="1869443" y="3251197"/>
                  </a:moveTo>
                  <a:lnTo>
                    <a:pt x="162563" y="3251197"/>
                  </a:lnTo>
                  <a:lnTo>
                    <a:pt x="162563" y="1463040"/>
                  </a:lnTo>
                  <a:lnTo>
                    <a:pt x="1869443" y="1463040"/>
                  </a:lnTo>
                  <a:lnTo>
                    <a:pt x="1869443" y="3251197"/>
                  </a:lnTo>
                  <a:close/>
                  <a:moveTo>
                    <a:pt x="1869443" y="1300477"/>
                  </a:moveTo>
                  <a:lnTo>
                    <a:pt x="162563" y="1300477"/>
                  </a:lnTo>
                  <a:lnTo>
                    <a:pt x="162563" y="1260977"/>
                  </a:lnTo>
                  <a:cubicBezTo>
                    <a:pt x="162649" y="1148163"/>
                    <a:pt x="254089" y="1056732"/>
                    <a:pt x="366903" y="1056637"/>
                  </a:cubicBezTo>
                  <a:lnTo>
                    <a:pt x="1665103" y="1056637"/>
                  </a:lnTo>
                  <a:cubicBezTo>
                    <a:pt x="1777918" y="1056723"/>
                    <a:pt x="1869348" y="1148163"/>
                    <a:pt x="1869443" y="1260977"/>
                  </a:cubicBezTo>
                  <a:lnTo>
                    <a:pt x="1869443" y="1300477"/>
                  </a:lnTo>
                  <a:close/>
                  <a:moveTo>
                    <a:pt x="3251197" y="3251197"/>
                  </a:moveTo>
                  <a:cubicBezTo>
                    <a:pt x="3296088" y="3251197"/>
                    <a:pt x="3332474" y="3287592"/>
                    <a:pt x="3332474" y="3332474"/>
                  </a:cubicBezTo>
                  <a:lnTo>
                    <a:pt x="3332474" y="3413751"/>
                  </a:lnTo>
                  <a:lnTo>
                    <a:pt x="2031997" y="3413751"/>
                  </a:lnTo>
                  <a:lnTo>
                    <a:pt x="2031997" y="3251197"/>
                  </a:lnTo>
                  <a:lnTo>
                    <a:pt x="3251197" y="3251197"/>
                  </a:lnTo>
                  <a:close/>
                  <a:moveTo>
                    <a:pt x="2031997" y="3088634"/>
                  </a:moveTo>
                  <a:lnTo>
                    <a:pt x="2031997" y="2763517"/>
                  </a:lnTo>
                  <a:lnTo>
                    <a:pt x="2844794" y="2763517"/>
                  </a:lnTo>
                  <a:lnTo>
                    <a:pt x="2844794" y="3088634"/>
                  </a:lnTo>
                  <a:lnTo>
                    <a:pt x="2031997" y="3088634"/>
                  </a:lnTo>
                  <a:close/>
                  <a:moveTo>
                    <a:pt x="3657600" y="2600954"/>
                  </a:moveTo>
                  <a:lnTo>
                    <a:pt x="2926080" y="2600954"/>
                  </a:lnTo>
                  <a:lnTo>
                    <a:pt x="2031997" y="2600954"/>
                  </a:lnTo>
                  <a:lnTo>
                    <a:pt x="2031997" y="2357114"/>
                  </a:lnTo>
                  <a:lnTo>
                    <a:pt x="3657600" y="2357114"/>
                  </a:lnTo>
                  <a:lnTo>
                    <a:pt x="3657600" y="2600954"/>
                  </a:lnTo>
                  <a:close/>
                  <a:moveTo>
                    <a:pt x="3657600" y="2121408"/>
                  </a:moveTo>
                  <a:lnTo>
                    <a:pt x="3657600" y="2194560"/>
                  </a:lnTo>
                  <a:lnTo>
                    <a:pt x="2031997" y="2194560"/>
                  </a:lnTo>
                  <a:lnTo>
                    <a:pt x="2031997" y="1260977"/>
                  </a:lnTo>
                  <a:cubicBezTo>
                    <a:pt x="2031768" y="1058437"/>
                    <a:pt x="1867633" y="894302"/>
                    <a:pt x="1665103" y="894083"/>
                  </a:cubicBezTo>
                  <a:lnTo>
                    <a:pt x="975360" y="894083"/>
                  </a:lnTo>
                  <a:lnTo>
                    <a:pt x="975360" y="406403"/>
                  </a:lnTo>
                  <a:cubicBezTo>
                    <a:pt x="975360" y="271739"/>
                    <a:pt x="1084526" y="162563"/>
                    <a:pt x="1219200" y="162563"/>
                  </a:cubicBezTo>
                  <a:lnTo>
                    <a:pt x="3657600" y="162563"/>
                  </a:lnTo>
                  <a:cubicBezTo>
                    <a:pt x="3792265" y="162563"/>
                    <a:pt x="3901440" y="271729"/>
                    <a:pt x="3901440" y="406403"/>
                  </a:cubicBezTo>
                  <a:lnTo>
                    <a:pt x="3901440" y="1870253"/>
                  </a:lnTo>
                  <a:cubicBezTo>
                    <a:pt x="3765785" y="1874625"/>
                    <a:pt x="3657972" y="1985677"/>
                    <a:pt x="3657600" y="2121408"/>
                  </a:cubicBezTo>
                  <a:close/>
                  <a:moveTo>
                    <a:pt x="4714237" y="3568189"/>
                  </a:moveTo>
                  <a:cubicBezTo>
                    <a:pt x="4714237" y="3617567"/>
                    <a:pt x="4674204" y="3657600"/>
                    <a:pt x="4624826" y="3657600"/>
                  </a:cubicBezTo>
                  <a:lnTo>
                    <a:pt x="3909565" y="3657600"/>
                  </a:lnTo>
                  <a:cubicBezTo>
                    <a:pt x="3860187" y="3657600"/>
                    <a:pt x="3820154" y="3617567"/>
                    <a:pt x="3820154" y="3568189"/>
                  </a:cubicBezTo>
                  <a:lnTo>
                    <a:pt x="3820154" y="3495037"/>
                  </a:lnTo>
                  <a:lnTo>
                    <a:pt x="4714237" y="3495037"/>
                  </a:lnTo>
                  <a:lnTo>
                    <a:pt x="4714237" y="3568189"/>
                  </a:lnTo>
                  <a:close/>
                  <a:moveTo>
                    <a:pt x="4714237" y="3332474"/>
                  </a:moveTo>
                  <a:lnTo>
                    <a:pt x="3820154" y="3332474"/>
                  </a:lnTo>
                  <a:lnTo>
                    <a:pt x="3820154" y="2357114"/>
                  </a:lnTo>
                  <a:lnTo>
                    <a:pt x="4714237" y="2357114"/>
                  </a:lnTo>
                  <a:lnTo>
                    <a:pt x="4714237" y="3332474"/>
                  </a:lnTo>
                  <a:close/>
                  <a:moveTo>
                    <a:pt x="4714237" y="2194560"/>
                  </a:moveTo>
                  <a:lnTo>
                    <a:pt x="3820154" y="2194560"/>
                  </a:lnTo>
                  <a:lnTo>
                    <a:pt x="3820154" y="2121408"/>
                  </a:lnTo>
                  <a:cubicBezTo>
                    <a:pt x="3820154" y="2072030"/>
                    <a:pt x="3860187" y="2031997"/>
                    <a:pt x="3909565" y="2031997"/>
                  </a:cubicBezTo>
                  <a:lnTo>
                    <a:pt x="4624826" y="2031997"/>
                  </a:lnTo>
                  <a:cubicBezTo>
                    <a:pt x="4674204" y="2031997"/>
                    <a:pt x="4714237" y="2072030"/>
                    <a:pt x="4714237" y="2121408"/>
                  </a:cubicBezTo>
                  <a:lnTo>
                    <a:pt x="4714237" y="21945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8260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  <a:defRPr/>
              </a:pPr>
              <a:endParaRPr lang="en-US" sz="1400" b="1" kern="0" spc="-63">
                <a:solidFill>
                  <a:srgbClr val="FFFFFF"/>
                </a:solidFill>
                <a:latin typeface="Arial"/>
                <a:sym typeface="Helvetica"/>
              </a:endParaRPr>
            </a:p>
          </p:txBody>
        </p:sp>
      </p:grpSp>
      <p:pic>
        <p:nvPicPr>
          <p:cNvPr id="114" name="Picture 113">
            <a:extLst>
              <a:ext uri="{FF2B5EF4-FFF2-40B4-BE49-F238E27FC236}">
                <a16:creationId xmlns:a16="http://schemas.microsoft.com/office/drawing/2014/main" id="{A970B7E7-FE15-9247-A5A7-6A754807F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399" y="3737785"/>
            <a:ext cx="160172" cy="160172"/>
          </a:xfrm>
          <a:prstGeom prst="rect">
            <a:avLst/>
          </a:prstGeom>
        </p:spPr>
      </p:pic>
      <p:sp>
        <p:nvSpPr>
          <p:cNvPr id="115" name="TextBox 3">
            <a:extLst>
              <a:ext uri="{FF2B5EF4-FFF2-40B4-BE49-F238E27FC236}">
                <a16:creationId xmlns:a16="http://schemas.microsoft.com/office/drawing/2014/main" id="{8832CBF6-34DA-4542-B15F-110367C94A82}"/>
              </a:ext>
            </a:extLst>
          </p:cNvPr>
          <p:cNvSpPr txBox="1"/>
          <p:nvPr/>
        </p:nvSpPr>
        <p:spPr>
          <a:xfrm>
            <a:off x="870852" y="2593099"/>
            <a:ext cx="502920" cy="185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noAutofit/>
          </a:bodyPr>
          <a:lstStyle>
            <a:lvl1pPr>
              <a:defRPr sz="1800" spc="0"/>
            </a:lvl1pPr>
          </a:lstStyle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Dev</a:t>
            </a:r>
            <a:endParaRPr sz="8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116" name="TextBox 3">
            <a:extLst>
              <a:ext uri="{FF2B5EF4-FFF2-40B4-BE49-F238E27FC236}">
                <a16:creationId xmlns:a16="http://schemas.microsoft.com/office/drawing/2014/main" id="{1305E592-F820-3044-8ED0-7C0BFD6BF624}"/>
              </a:ext>
            </a:extLst>
          </p:cNvPr>
          <p:cNvSpPr txBox="1"/>
          <p:nvPr/>
        </p:nvSpPr>
        <p:spPr>
          <a:xfrm>
            <a:off x="888386" y="2909337"/>
            <a:ext cx="502920" cy="185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noAutofit/>
          </a:bodyPr>
          <a:lstStyle>
            <a:lvl1pPr>
              <a:defRPr sz="1800" spc="0"/>
            </a:lvl1pPr>
          </a:lstStyle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Ops</a:t>
            </a:r>
            <a:endParaRPr sz="8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117" name="TextBox 3">
            <a:extLst>
              <a:ext uri="{FF2B5EF4-FFF2-40B4-BE49-F238E27FC236}">
                <a16:creationId xmlns:a16="http://schemas.microsoft.com/office/drawing/2014/main" id="{A4E0350A-704C-124C-AB04-311B70955615}"/>
              </a:ext>
            </a:extLst>
          </p:cNvPr>
          <p:cNvSpPr txBox="1"/>
          <p:nvPr/>
        </p:nvSpPr>
        <p:spPr>
          <a:xfrm>
            <a:off x="698092" y="3031569"/>
            <a:ext cx="548640" cy="185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noAutofit/>
          </a:bodyPr>
          <a:lstStyle>
            <a:lvl1pPr>
              <a:defRPr sz="1800" spc="0"/>
            </a:lvl1pPr>
          </a:lstStyle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Security Champion</a:t>
            </a:r>
            <a:endParaRPr sz="8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118" name="TextBox 3">
            <a:extLst>
              <a:ext uri="{FF2B5EF4-FFF2-40B4-BE49-F238E27FC236}">
                <a16:creationId xmlns:a16="http://schemas.microsoft.com/office/drawing/2014/main" id="{863CE4E8-68E3-1C4B-BBB7-EFF88BD3FC48}"/>
              </a:ext>
            </a:extLst>
          </p:cNvPr>
          <p:cNvSpPr txBox="1"/>
          <p:nvPr/>
        </p:nvSpPr>
        <p:spPr>
          <a:xfrm>
            <a:off x="4228710" y="3027201"/>
            <a:ext cx="548640" cy="185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noAutofit/>
          </a:bodyPr>
          <a:lstStyle>
            <a:lvl1pPr>
              <a:defRPr sz="1800" spc="0"/>
            </a:lvl1pPr>
          </a:lstStyle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Security Engineers</a:t>
            </a:r>
            <a:endParaRPr sz="8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119" name="TextBox 3">
            <a:extLst>
              <a:ext uri="{FF2B5EF4-FFF2-40B4-BE49-F238E27FC236}">
                <a16:creationId xmlns:a16="http://schemas.microsoft.com/office/drawing/2014/main" id="{B0C7B200-BF8C-2842-BE1C-8657B9DD7DA6}"/>
              </a:ext>
            </a:extLst>
          </p:cNvPr>
          <p:cNvSpPr txBox="1"/>
          <p:nvPr/>
        </p:nvSpPr>
        <p:spPr>
          <a:xfrm>
            <a:off x="2795937" y="3643641"/>
            <a:ext cx="548640" cy="185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noAutofit/>
          </a:bodyPr>
          <a:lstStyle>
            <a:lvl1pPr>
              <a:defRPr sz="1800" spc="0"/>
            </a:lvl1pPr>
          </a:lstStyle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Security Architect</a:t>
            </a:r>
            <a:endParaRPr sz="8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F9849D8-CCB6-6A47-A199-37675BE412A6}"/>
              </a:ext>
            </a:extLst>
          </p:cNvPr>
          <p:cNvGrpSpPr/>
          <p:nvPr/>
        </p:nvGrpSpPr>
        <p:grpSpPr>
          <a:xfrm>
            <a:off x="4101549" y="3781332"/>
            <a:ext cx="320343" cy="168085"/>
            <a:chOff x="8667036" y="5941665"/>
            <a:chExt cx="640686" cy="336170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C4BE8C70-9B99-1C42-ACA7-F89CCFED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7379" y="5957492"/>
              <a:ext cx="320343" cy="320343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4B10E270-1612-F543-BF2B-C1B4C897D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7036" y="5941665"/>
              <a:ext cx="320343" cy="320343"/>
            </a:xfrm>
            <a:prstGeom prst="rect">
              <a:avLst/>
            </a:prstGeom>
          </p:spPr>
        </p:pic>
      </p:grpSp>
      <p:sp>
        <p:nvSpPr>
          <p:cNvPr id="123" name="TextBox 3">
            <a:extLst>
              <a:ext uri="{FF2B5EF4-FFF2-40B4-BE49-F238E27FC236}">
                <a16:creationId xmlns:a16="http://schemas.microsoft.com/office/drawing/2014/main" id="{63C96281-7337-2340-9650-75455C344C41}"/>
              </a:ext>
            </a:extLst>
          </p:cNvPr>
          <p:cNvSpPr txBox="1"/>
          <p:nvPr/>
        </p:nvSpPr>
        <p:spPr>
          <a:xfrm>
            <a:off x="4445806" y="3785758"/>
            <a:ext cx="548640" cy="185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noAutofit/>
          </a:bodyPr>
          <a:lstStyle>
            <a:lvl1pPr>
              <a:defRPr sz="1800" spc="0"/>
            </a:lvl1pPr>
          </a:lstStyle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SOC</a:t>
            </a:r>
            <a:endParaRPr sz="8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124" name="Line">
            <a:extLst>
              <a:ext uri="{FF2B5EF4-FFF2-40B4-BE49-F238E27FC236}">
                <a16:creationId xmlns:a16="http://schemas.microsoft.com/office/drawing/2014/main" id="{8F419F1B-A6A8-8443-B13A-8A5F3058F4A1}"/>
              </a:ext>
            </a:extLst>
          </p:cNvPr>
          <p:cNvSpPr/>
          <p:nvPr/>
        </p:nvSpPr>
        <p:spPr>
          <a:xfrm flipV="1">
            <a:off x="8114751" y="742373"/>
            <a:ext cx="1" cy="5166360"/>
          </a:xfrm>
          <a:prstGeom prst="line">
            <a:avLst/>
          </a:prstGeom>
          <a:ln w="25400">
            <a:solidFill>
              <a:schemeClr val="accent2">
                <a:lumOff val="-7803"/>
              </a:schemeClr>
            </a:solidFill>
          </a:ln>
        </p:spPr>
        <p:txBody>
          <a:bodyPr lIns="22859" tIns="22859" rIns="22859" bIns="22859"/>
          <a:lstStyle/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endParaRPr sz="1400" b="1" kern="0">
              <a:solidFill>
                <a:srgbClr val="FFFFFF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125" name="TextBox 3">
            <a:extLst>
              <a:ext uri="{FF2B5EF4-FFF2-40B4-BE49-F238E27FC236}">
                <a16:creationId xmlns:a16="http://schemas.microsoft.com/office/drawing/2014/main" id="{300EDC0D-3309-2C42-B17B-750B302EEBE9}"/>
              </a:ext>
            </a:extLst>
          </p:cNvPr>
          <p:cNvSpPr txBox="1"/>
          <p:nvPr/>
        </p:nvSpPr>
        <p:spPr>
          <a:xfrm>
            <a:off x="7346759" y="721252"/>
            <a:ext cx="1960046" cy="185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spAutoFit/>
          </a:bodyPr>
          <a:lstStyle>
            <a:lvl1pPr>
              <a:defRPr sz="1800" spc="0"/>
            </a:lvl1pPr>
          </a:lstStyle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Key Outcomes</a:t>
            </a:r>
            <a:endParaRPr sz="8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126" name="Rounded Rectangle">
            <a:extLst>
              <a:ext uri="{FF2B5EF4-FFF2-40B4-BE49-F238E27FC236}">
                <a16:creationId xmlns:a16="http://schemas.microsoft.com/office/drawing/2014/main" id="{7E063CDE-0B6E-7442-8012-D9638C5C99E3}"/>
              </a:ext>
            </a:extLst>
          </p:cNvPr>
          <p:cNvSpPr/>
          <p:nvPr/>
        </p:nvSpPr>
        <p:spPr>
          <a:xfrm>
            <a:off x="4877131" y="1994399"/>
            <a:ext cx="3052528" cy="1914555"/>
          </a:xfrm>
          <a:prstGeom prst="roundRect">
            <a:avLst>
              <a:gd name="adj" fmla="val 3670"/>
            </a:avLst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</p:spPr>
        <p:txBody>
          <a:bodyPr wrap="square" lIns="22859" tIns="22859" rIns="22859" bIns="22859" numCol="1" anchor="ctr">
            <a:noAutofit/>
          </a:bodyPr>
          <a:lstStyle/>
          <a:p>
            <a:pPr algn="ctr" defTabSz="200025" hangingPunct="0">
              <a:spcBef>
                <a:spcPts val="550"/>
              </a:spcBef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>
                <a:solidFill>
                  <a:srgbClr val="FFFFFF"/>
                </a:solidFill>
              </a:defRPr>
            </a:pPr>
            <a:endParaRPr sz="14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127" name="Rounded Rectangle">
            <a:extLst>
              <a:ext uri="{FF2B5EF4-FFF2-40B4-BE49-F238E27FC236}">
                <a16:creationId xmlns:a16="http://schemas.microsoft.com/office/drawing/2014/main" id="{C394F9C8-AD77-4E4E-8C80-EB0B30D8D8DD}"/>
              </a:ext>
            </a:extLst>
          </p:cNvPr>
          <p:cNvSpPr/>
          <p:nvPr/>
        </p:nvSpPr>
        <p:spPr>
          <a:xfrm>
            <a:off x="4877131" y="4098582"/>
            <a:ext cx="3052528" cy="1914555"/>
          </a:xfrm>
          <a:prstGeom prst="roundRect">
            <a:avLst>
              <a:gd name="adj" fmla="val 3670"/>
            </a:avLst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</p:spPr>
        <p:txBody>
          <a:bodyPr wrap="square" lIns="22859" tIns="22859" rIns="22859" bIns="22859" numCol="1" anchor="ctr">
            <a:noAutofit/>
          </a:bodyPr>
          <a:lstStyle/>
          <a:p>
            <a:pPr algn="ctr" defTabSz="200025" hangingPunct="0">
              <a:spcBef>
                <a:spcPts val="550"/>
              </a:spcBef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>
                <a:solidFill>
                  <a:srgbClr val="FFFFFF"/>
                </a:solidFill>
              </a:defRPr>
            </a:pPr>
            <a:endParaRPr sz="14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128" name="TextBox 3">
            <a:extLst>
              <a:ext uri="{FF2B5EF4-FFF2-40B4-BE49-F238E27FC236}">
                <a16:creationId xmlns:a16="http://schemas.microsoft.com/office/drawing/2014/main" id="{1A74AE68-FFD7-454B-A235-85AFFAD6DE9C}"/>
              </a:ext>
            </a:extLst>
          </p:cNvPr>
          <p:cNvSpPr txBox="1"/>
          <p:nvPr/>
        </p:nvSpPr>
        <p:spPr>
          <a:xfrm>
            <a:off x="4937284" y="2057246"/>
            <a:ext cx="1960046" cy="185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spAutoFit/>
          </a:bodyPr>
          <a:lstStyle>
            <a:lvl1pPr>
              <a:defRPr sz="1800" spc="0"/>
            </a:lvl1pPr>
          </a:lstStyle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Legacy</a:t>
            </a:r>
            <a:endParaRPr sz="8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129" name="TextBox 3">
            <a:extLst>
              <a:ext uri="{FF2B5EF4-FFF2-40B4-BE49-F238E27FC236}">
                <a16:creationId xmlns:a16="http://schemas.microsoft.com/office/drawing/2014/main" id="{4DF1C6AF-9072-F84E-A87E-072F288CBCB0}"/>
              </a:ext>
            </a:extLst>
          </p:cNvPr>
          <p:cNvSpPr txBox="1"/>
          <p:nvPr/>
        </p:nvSpPr>
        <p:spPr>
          <a:xfrm>
            <a:off x="4948802" y="4187573"/>
            <a:ext cx="1960046" cy="185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spAutoFit/>
          </a:bodyPr>
          <a:lstStyle>
            <a:lvl1pPr>
              <a:defRPr sz="1800" spc="0"/>
            </a:lvl1pPr>
          </a:lstStyle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Cloud Native</a:t>
            </a:r>
            <a:endParaRPr sz="8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A9D442E-7848-624D-89E5-072C825C4FB6}"/>
              </a:ext>
            </a:extLst>
          </p:cNvPr>
          <p:cNvGrpSpPr/>
          <p:nvPr/>
        </p:nvGrpSpPr>
        <p:grpSpPr>
          <a:xfrm>
            <a:off x="5018360" y="2271054"/>
            <a:ext cx="2701810" cy="1509387"/>
            <a:chOff x="10036720" y="4542108"/>
            <a:chExt cx="5403620" cy="3018773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0042DA8-88B2-A545-9251-B4BE8050A08B}"/>
                </a:ext>
              </a:extLst>
            </p:cNvPr>
            <p:cNvSpPr/>
            <p:nvPr/>
          </p:nvSpPr>
          <p:spPr>
            <a:xfrm>
              <a:off x="10037383" y="7103677"/>
              <a:ext cx="5402957" cy="457204"/>
            </a:xfrm>
            <a:prstGeom prst="rect">
              <a:avLst/>
            </a:prstGeom>
            <a:solidFill>
              <a:srgbClr val="03092B"/>
            </a:solidFill>
            <a:ln w="12700">
              <a:miter lim="400000"/>
            </a:ln>
          </p:spPr>
          <p:txBody>
            <a:bodyPr lIns="11430" rIns="11430" anchor="ctr"/>
            <a:lstStyle/>
            <a:p>
              <a:pPr algn="ctr" defTabSz="277246" hangingPunct="0">
                <a:defRPr/>
              </a:pPr>
              <a:r>
                <a:rPr lang="en-US" sz="700" kern="0" dirty="0">
                  <a:solidFill>
                    <a:srgbClr val="FFFFFF"/>
                  </a:solidFill>
                  <a:latin typeface="Helvetica Light" panose="020B0403020202020204" pitchFamily="34" charset="0"/>
                  <a:cs typeface="Lucida Grande"/>
                  <a:sym typeface="Helvetica"/>
                </a:rPr>
                <a:t>Hosting Environment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849C66D-8659-FB46-A697-814DB5DCFB3F}"/>
                </a:ext>
              </a:extLst>
            </p:cNvPr>
            <p:cNvSpPr/>
            <p:nvPr/>
          </p:nvSpPr>
          <p:spPr>
            <a:xfrm rot="16200000">
              <a:off x="8985160" y="6050868"/>
              <a:ext cx="2560320" cy="457200"/>
            </a:xfrm>
            <a:prstGeom prst="rect">
              <a:avLst/>
            </a:prstGeom>
            <a:solidFill>
              <a:srgbClr val="03092B"/>
            </a:solidFill>
            <a:ln w="12700">
              <a:miter lim="400000"/>
            </a:ln>
          </p:spPr>
          <p:txBody>
            <a:bodyPr lIns="11430" rIns="11430" anchor="ctr"/>
            <a:lstStyle/>
            <a:p>
              <a:pPr algn="ctr" defTabSz="277246" hangingPunct="0">
                <a:defRPr/>
              </a:pPr>
              <a:endParaRPr lang="en-US" sz="700" kern="0" dirty="0">
                <a:solidFill>
                  <a:srgbClr val="FFFFFF"/>
                </a:solidFill>
                <a:latin typeface="Helvetica Light" panose="020B0403020202020204" pitchFamily="34" charset="0"/>
                <a:cs typeface="Lucida Grande"/>
                <a:sym typeface="Helvetica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5A1A969-305A-EB48-A10B-D5C10FE69B81}"/>
                </a:ext>
              </a:extLst>
            </p:cNvPr>
            <p:cNvSpPr/>
            <p:nvPr/>
          </p:nvSpPr>
          <p:spPr>
            <a:xfrm>
              <a:off x="10558489" y="6578266"/>
              <a:ext cx="4846320" cy="4572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miter lim="400000"/>
            </a:ln>
          </p:spPr>
          <p:txBody>
            <a:bodyPr lIns="11430" rIns="11430" anchor="ctr"/>
            <a:lstStyle/>
            <a:p>
              <a:pPr algn="ctr" defTabSz="277246" hangingPunct="0">
                <a:defRPr/>
              </a:pPr>
              <a:r>
                <a:rPr lang="en-US" sz="700" kern="0" dirty="0">
                  <a:solidFill>
                    <a:srgbClr val="FFFFFF"/>
                  </a:solidFill>
                  <a:latin typeface="Helvetica Light" panose="020B0403020202020204" pitchFamily="34" charset="0"/>
                  <a:cs typeface="Lucida Grande"/>
                  <a:sym typeface="Helvetica"/>
                </a:rPr>
                <a:t>Traditional or COTS Application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5826CE3-46BD-B34C-BB82-7DA1A61DC695}"/>
                </a:ext>
              </a:extLst>
            </p:cNvPr>
            <p:cNvSpPr/>
            <p:nvPr/>
          </p:nvSpPr>
          <p:spPr>
            <a:xfrm>
              <a:off x="10558489" y="6069226"/>
              <a:ext cx="4846320" cy="457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lIns="11430" rIns="11430" anchor="ctr"/>
            <a:lstStyle/>
            <a:p>
              <a:pPr algn="ctr" defTabSz="277246" hangingPunct="0">
                <a:defRPr/>
              </a:pPr>
              <a:r>
                <a:rPr lang="en-US" sz="700" kern="0" dirty="0">
                  <a:solidFill>
                    <a:srgbClr val="000000"/>
                  </a:solidFill>
                  <a:latin typeface="Helvetica Light" panose="020B0403020202020204" pitchFamily="34" charset="0"/>
                  <a:cs typeface="Lucida Grande"/>
                  <a:sym typeface="Helvetica"/>
                </a:rPr>
                <a:t>Web App Firewall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7F0FDC-C6F3-9041-9949-2A3D79869442}"/>
                </a:ext>
              </a:extLst>
            </p:cNvPr>
            <p:cNvSpPr/>
            <p:nvPr/>
          </p:nvSpPr>
          <p:spPr>
            <a:xfrm>
              <a:off x="10558489" y="5560186"/>
              <a:ext cx="4846320" cy="457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lIns="11430" rIns="11430" anchor="ctr"/>
            <a:lstStyle/>
            <a:p>
              <a:pPr algn="ctr" defTabSz="277246" hangingPunct="0">
                <a:defRPr/>
              </a:pPr>
              <a:r>
                <a:rPr lang="en-US" sz="700" kern="0" dirty="0">
                  <a:solidFill>
                    <a:srgbClr val="000000"/>
                  </a:solidFill>
                  <a:latin typeface="Helvetica Light" panose="020B0403020202020204" pitchFamily="34" charset="0"/>
                  <a:cs typeface="Lucida Grande"/>
                  <a:sym typeface="Helvetica"/>
                </a:rPr>
                <a:t>Intrusion Prevention System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020AD24-395E-0E45-95C5-A0B2424E0B85}"/>
                </a:ext>
              </a:extLst>
            </p:cNvPr>
            <p:cNvSpPr/>
            <p:nvPr/>
          </p:nvSpPr>
          <p:spPr>
            <a:xfrm>
              <a:off x="10558489" y="5051147"/>
              <a:ext cx="4846320" cy="457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lIns="11430" rIns="11430" anchor="ctr"/>
            <a:lstStyle/>
            <a:p>
              <a:pPr algn="ctr" defTabSz="277246" hangingPunct="0">
                <a:defRPr/>
              </a:pPr>
              <a:r>
                <a:rPr lang="en-US" sz="700" kern="0" dirty="0">
                  <a:solidFill>
                    <a:srgbClr val="000000"/>
                  </a:solidFill>
                  <a:latin typeface="Helvetica Light" panose="020B0403020202020204" pitchFamily="34" charset="0"/>
                  <a:cs typeface="Lucida Grande"/>
                  <a:sym typeface="Helvetica"/>
                </a:rPr>
                <a:t>Firewall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3F9D2389-A5CD-1B42-9B59-68654DDCFD0D}"/>
                </a:ext>
              </a:extLst>
            </p:cNvPr>
            <p:cNvSpPr/>
            <p:nvPr/>
          </p:nvSpPr>
          <p:spPr>
            <a:xfrm>
              <a:off x="10558489" y="4542108"/>
              <a:ext cx="4846320" cy="457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lIns="11430" rIns="11430" anchor="ctr"/>
            <a:lstStyle/>
            <a:p>
              <a:pPr algn="ctr" defTabSz="277246" hangingPunct="0">
                <a:defRPr/>
              </a:pPr>
              <a:r>
                <a:rPr lang="en-US" sz="700" kern="0" dirty="0">
                  <a:solidFill>
                    <a:srgbClr val="000000"/>
                  </a:solidFill>
                  <a:latin typeface="Helvetica Light" panose="020B0403020202020204" pitchFamily="34" charset="0"/>
                  <a:cs typeface="Lucida Grande"/>
                  <a:sym typeface="Helvetica"/>
                </a:rPr>
                <a:t>DDOS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29BC073-B435-5746-8D22-EA291DAE3E86}"/>
              </a:ext>
            </a:extLst>
          </p:cNvPr>
          <p:cNvGrpSpPr/>
          <p:nvPr/>
        </p:nvGrpSpPr>
        <p:grpSpPr>
          <a:xfrm>
            <a:off x="5018360" y="5158372"/>
            <a:ext cx="2701810" cy="755007"/>
            <a:chOff x="10036720" y="6050868"/>
            <a:chExt cx="5403620" cy="1510013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6DD5258-E680-A64D-9182-080E067A0318}"/>
                </a:ext>
              </a:extLst>
            </p:cNvPr>
            <p:cNvSpPr/>
            <p:nvPr/>
          </p:nvSpPr>
          <p:spPr>
            <a:xfrm>
              <a:off x="10037383" y="7103677"/>
              <a:ext cx="5402957" cy="457204"/>
            </a:xfrm>
            <a:prstGeom prst="rect">
              <a:avLst/>
            </a:prstGeom>
            <a:solidFill>
              <a:srgbClr val="03092B"/>
            </a:solidFill>
            <a:ln w="12700">
              <a:miter lim="400000"/>
            </a:ln>
          </p:spPr>
          <p:txBody>
            <a:bodyPr lIns="11430" rIns="11430" anchor="ctr"/>
            <a:lstStyle/>
            <a:p>
              <a:pPr algn="ctr" defTabSz="277246" hangingPunct="0">
                <a:defRPr/>
              </a:pPr>
              <a:r>
                <a:rPr lang="en-US" sz="700" kern="0" dirty="0">
                  <a:solidFill>
                    <a:srgbClr val="FFFFFF"/>
                  </a:solidFill>
                  <a:latin typeface="Helvetica Light" panose="020B0403020202020204" pitchFamily="34" charset="0"/>
                  <a:cs typeface="Lucida Grande"/>
                  <a:sym typeface="Helvetica"/>
                </a:rPr>
                <a:t>Hosting Environment with Embedded Security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1E896F9-6D39-8646-B6AA-564495A06A7E}"/>
                </a:ext>
              </a:extLst>
            </p:cNvPr>
            <p:cNvSpPr/>
            <p:nvPr/>
          </p:nvSpPr>
          <p:spPr>
            <a:xfrm rot="16200000">
              <a:off x="9510942" y="6576646"/>
              <a:ext cx="1508760" cy="457204"/>
            </a:xfrm>
            <a:prstGeom prst="rect">
              <a:avLst/>
            </a:prstGeom>
            <a:solidFill>
              <a:srgbClr val="03092B"/>
            </a:solidFill>
            <a:ln w="12700">
              <a:miter lim="400000"/>
            </a:ln>
          </p:spPr>
          <p:txBody>
            <a:bodyPr lIns="11430" rIns="11430" anchor="ctr"/>
            <a:lstStyle/>
            <a:p>
              <a:pPr algn="ctr" defTabSz="277246" hangingPunct="0">
                <a:defRPr/>
              </a:pPr>
              <a:endParaRPr lang="en-US" sz="700" kern="0" dirty="0">
                <a:solidFill>
                  <a:srgbClr val="FFFFFF"/>
                </a:solidFill>
                <a:latin typeface="Helvetica Light" panose="020B0403020202020204" pitchFamily="34" charset="0"/>
                <a:cs typeface="Lucida Grande"/>
                <a:sym typeface="Helvetica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3334DF2-1929-CB49-A469-C55B49624CFB}"/>
                </a:ext>
              </a:extLst>
            </p:cNvPr>
            <p:cNvSpPr/>
            <p:nvPr/>
          </p:nvSpPr>
          <p:spPr>
            <a:xfrm>
              <a:off x="10558489" y="6578266"/>
              <a:ext cx="4846320" cy="4572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miter lim="400000"/>
            </a:ln>
          </p:spPr>
          <p:txBody>
            <a:bodyPr lIns="11430" rIns="11430" anchor="ctr"/>
            <a:lstStyle/>
            <a:p>
              <a:pPr algn="ctr" defTabSz="277246" hangingPunct="0">
                <a:defRPr/>
              </a:pPr>
              <a:r>
                <a:rPr lang="en-US" sz="700" kern="0" dirty="0">
                  <a:solidFill>
                    <a:srgbClr val="FFFFFF"/>
                  </a:solidFill>
                  <a:latin typeface="Helvetica Light" panose="020B0403020202020204" pitchFamily="34" charset="0"/>
                  <a:cs typeface="Lucida Grande"/>
                  <a:sym typeface="Helvetica"/>
                </a:rPr>
                <a:t>Cloud Native Application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FD03CF1-3D34-DD46-B503-D0A7D8436C57}"/>
                </a:ext>
              </a:extLst>
            </p:cNvPr>
            <p:cNvSpPr/>
            <p:nvPr/>
          </p:nvSpPr>
          <p:spPr>
            <a:xfrm>
              <a:off x="10558489" y="6069226"/>
              <a:ext cx="4846320" cy="4572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lIns="11430" rIns="11430" anchor="ctr"/>
            <a:lstStyle/>
            <a:p>
              <a:pPr algn="ctr" defTabSz="277246" hangingPunct="0">
                <a:defRPr/>
              </a:pPr>
              <a:r>
                <a:rPr lang="en-US" sz="700" kern="0" dirty="0">
                  <a:solidFill>
                    <a:srgbClr val="000000"/>
                  </a:solidFill>
                  <a:latin typeface="Helvetica Light" panose="020B0403020202020204" pitchFamily="34" charset="0"/>
                  <a:cs typeface="Lucida Grande"/>
                  <a:sym typeface="Helvetica"/>
                </a:rPr>
                <a:t>Agile Perimeter Security</a:t>
              </a:r>
            </a:p>
          </p:txBody>
        </p:sp>
      </p:grpSp>
      <p:sp>
        <p:nvSpPr>
          <p:cNvPr id="147" name="TextBox 3">
            <a:extLst>
              <a:ext uri="{FF2B5EF4-FFF2-40B4-BE49-F238E27FC236}">
                <a16:creationId xmlns:a16="http://schemas.microsoft.com/office/drawing/2014/main" id="{3C45039E-FE20-694E-8956-4673AB24DE93}"/>
              </a:ext>
            </a:extLst>
          </p:cNvPr>
          <p:cNvSpPr txBox="1"/>
          <p:nvPr/>
        </p:nvSpPr>
        <p:spPr>
          <a:xfrm>
            <a:off x="4963265" y="4433362"/>
            <a:ext cx="2697480" cy="185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noAutofit/>
          </a:bodyPr>
          <a:lstStyle>
            <a:lvl1pPr>
              <a:defRPr sz="1800" spc="0"/>
            </a:lvl1pPr>
          </a:lstStyle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Traditional applications will have more vulnerabilities where cloud native apps will have little or no security retrofitting. This impacts adoption of DevSecOps</a:t>
            </a:r>
            <a:endParaRPr sz="8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5EA8527F-F427-EC49-94DC-C912A09DAADF}"/>
              </a:ext>
            </a:extLst>
          </p:cNvPr>
          <p:cNvSpPr txBox="1"/>
          <p:nvPr/>
        </p:nvSpPr>
        <p:spPr>
          <a:xfrm>
            <a:off x="4104708" y="3922195"/>
            <a:ext cx="548640" cy="185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noAutofit/>
          </a:bodyPr>
          <a:lstStyle>
            <a:lvl1pPr>
              <a:defRPr sz="1800" spc="0"/>
            </a:lvl1pPr>
          </a:lstStyle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Security Analysts</a:t>
            </a:r>
            <a:endParaRPr sz="8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149" name="TextBox 3">
            <a:extLst>
              <a:ext uri="{FF2B5EF4-FFF2-40B4-BE49-F238E27FC236}">
                <a16:creationId xmlns:a16="http://schemas.microsoft.com/office/drawing/2014/main" id="{076D46D6-3C59-4C4B-9AC6-A5C7AC6121E8}"/>
              </a:ext>
            </a:extLst>
          </p:cNvPr>
          <p:cNvSpPr txBox="1"/>
          <p:nvPr/>
        </p:nvSpPr>
        <p:spPr>
          <a:xfrm>
            <a:off x="622798" y="2368534"/>
            <a:ext cx="733956" cy="185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noAutofit/>
          </a:bodyPr>
          <a:lstStyle>
            <a:lvl1pPr>
              <a:defRPr sz="1800" spc="0"/>
            </a:lvl1pPr>
          </a:lstStyle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Product Team</a:t>
            </a:r>
            <a:endParaRPr sz="8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127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31A9333-0F7B-4623-A3BA-F7F00DB7C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in point #1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F10597-978C-405E-A3BF-17C0119958E0}"/>
              </a:ext>
            </a:extLst>
          </p:cNvPr>
          <p:cNvSpPr/>
          <p:nvPr/>
        </p:nvSpPr>
        <p:spPr>
          <a:xfrm>
            <a:off x="1577538" y="5780888"/>
            <a:ext cx="178602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609561">
              <a:defRPr/>
            </a:pPr>
            <a:r>
              <a:rPr lang="en-US" sz="1200" dirty="0">
                <a:latin typeface="Helvetica" pitchFamily="2" charset="0"/>
                <a:cs typeface="Arial" panose="020B0604020202020204" pitchFamily="34" charset="0"/>
              </a:rPr>
              <a:t>Value </a:t>
            </a:r>
          </a:p>
          <a:p>
            <a:pPr algn="ctr" defTabSz="609561">
              <a:defRPr/>
            </a:pPr>
            <a:r>
              <a:rPr lang="en-US" sz="1200" dirty="0">
                <a:latin typeface="Helvetica" pitchFamily="2" charset="0"/>
                <a:cs typeface="Arial" panose="020B0604020202020204" pitchFamily="34" charset="0"/>
              </a:rPr>
              <a:t>Wipro Brings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C806FA-30C4-49F5-96D3-C8369C51C042}"/>
              </a:ext>
            </a:extLst>
          </p:cNvPr>
          <p:cNvSpPr/>
          <p:nvPr/>
        </p:nvSpPr>
        <p:spPr>
          <a:xfrm>
            <a:off x="3468641" y="5574267"/>
            <a:ext cx="8316960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09608">
              <a:spcAft>
                <a:spcPts val="667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Helvetica Light" panose="020B0403020202020204" pitchFamily="34" charset="0"/>
                <a:cs typeface="Arial" panose="020B0604020202020204" pitchFamily="34" charset="0"/>
              </a:rPr>
              <a:t>Deep understanding of enterprise challenges in scaling application security and integration to enable on-time and seamless delivery. </a:t>
            </a:r>
          </a:p>
          <a:p>
            <a:pPr marL="171450" indent="-171450" defTabSz="609608">
              <a:spcAft>
                <a:spcPts val="667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Helvetica Light" panose="020B0403020202020204" pitchFamily="34" charset="0"/>
                <a:cs typeface="Arial" panose="020B0604020202020204" pitchFamily="34" charset="0"/>
              </a:rPr>
              <a:t>Contextualization of the vulnerability management framework to suit the business objective of the organization. </a:t>
            </a:r>
          </a:p>
          <a:p>
            <a:pPr marL="171450" indent="-171450" defTabSz="609608">
              <a:spcAft>
                <a:spcPts val="667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Helvetica Light" panose="020B0403020202020204" pitchFamily="34" charset="0"/>
                <a:cs typeface="Arial" panose="020B0604020202020204" pitchFamily="34" charset="0"/>
              </a:rPr>
              <a:t>Flexible engagement model with global talent with ability to scale and deliver high-volume requirement.</a:t>
            </a:r>
          </a:p>
          <a:p>
            <a:pPr marL="171450" indent="-171450" defTabSz="609608">
              <a:spcAft>
                <a:spcPts val="667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Helvetica Light" panose="020B0403020202020204" pitchFamily="34" charset="0"/>
                <a:cs typeface="Arial" panose="020B0604020202020204" pitchFamily="34" charset="0"/>
              </a:rPr>
              <a:t>Strong partnership with cutting-edge technology companies to discover and remediate vulnerability beyond the conventional tools.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473192-5E77-469D-AA37-ADB90AA7E899}"/>
              </a:ext>
            </a:extLst>
          </p:cNvPr>
          <p:cNvCxnSpPr/>
          <p:nvPr/>
        </p:nvCxnSpPr>
        <p:spPr>
          <a:xfrm>
            <a:off x="656238" y="1684304"/>
            <a:ext cx="10989112" cy="0"/>
          </a:xfrm>
          <a:prstGeom prst="line">
            <a:avLst/>
          </a:prstGeom>
          <a:ln w="6350">
            <a:solidFill>
              <a:srgbClr val="03092B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4">
            <a:extLst>
              <a:ext uri="{FF2B5EF4-FFF2-40B4-BE49-F238E27FC236}">
                <a16:creationId xmlns:a16="http://schemas.microsoft.com/office/drawing/2014/main" id="{DE2D7967-2D63-4424-B1AD-4B73C7C872D8}"/>
              </a:ext>
            </a:extLst>
          </p:cNvPr>
          <p:cNvSpPr/>
          <p:nvPr/>
        </p:nvSpPr>
        <p:spPr>
          <a:xfrm>
            <a:off x="1062159" y="1485386"/>
            <a:ext cx="10177271" cy="397838"/>
          </a:xfrm>
          <a:prstGeom prst="roundRect">
            <a:avLst>
              <a:gd name="adj" fmla="val 50000"/>
            </a:avLst>
          </a:prstGeom>
          <a:solidFill>
            <a:srgbClr val="03092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09561">
              <a:defRPr/>
            </a:pPr>
            <a:r>
              <a:rPr lang="en-US" sz="120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Scaling Application Security for a Major Insurance Co. in US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BCA3BC-0B40-4FB2-91E3-C70026D33204}"/>
              </a:ext>
            </a:extLst>
          </p:cNvPr>
          <p:cNvSpPr/>
          <p:nvPr/>
        </p:nvSpPr>
        <p:spPr>
          <a:xfrm>
            <a:off x="2053540" y="2182101"/>
            <a:ext cx="992259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609561">
              <a:defRPr/>
            </a:pPr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Business Context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72DD994-746D-4CBC-BCC4-AC5606095B3C}"/>
              </a:ext>
            </a:extLst>
          </p:cNvPr>
          <p:cNvCxnSpPr>
            <a:cxnSpLocks/>
          </p:cNvCxnSpPr>
          <p:nvPr/>
        </p:nvCxnSpPr>
        <p:spPr>
          <a:xfrm>
            <a:off x="1066687" y="2474327"/>
            <a:ext cx="2844369" cy="0"/>
          </a:xfrm>
          <a:prstGeom prst="line">
            <a:avLst/>
          </a:prstGeom>
          <a:ln w="25400" cap="rnd">
            <a:solidFill>
              <a:srgbClr val="428AC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Freeform 5">
            <a:extLst>
              <a:ext uri="{FF2B5EF4-FFF2-40B4-BE49-F238E27FC236}">
                <a16:creationId xmlns:a16="http://schemas.microsoft.com/office/drawing/2014/main" id="{C91CFAF8-5E29-43DA-B04F-34C8A378CB08}"/>
              </a:ext>
            </a:extLst>
          </p:cNvPr>
          <p:cNvSpPr>
            <a:spLocks/>
          </p:cNvSpPr>
          <p:nvPr/>
        </p:nvSpPr>
        <p:spPr bwMode="auto">
          <a:xfrm flipH="1">
            <a:off x="701963" y="2019026"/>
            <a:ext cx="493670" cy="490810"/>
          </a:xfrm>
          <a:custGeom>
            <a:avLst/>
            <a:gdLst>
              <a:gd name="T0" fmla="*/ 5323 w 9658"/>
              <a:gd name="T1" fmla="*/ 24 h 9618"/>
              <a:gd name="T2" fmla="*/ 6036 w 9658"/>
              <a:gd name="T3" fmla="*/ 151 h 9618"/>
              <a:gd name="T4" fmla="*/ 6708 w 9658"/>
              <a:gd name="T5" fmla="*/ 377 h 9618"/>
              <a:gd name="T6" fmla="*/ 7333 w 9658"/>
              <a:gd name="T7" fmla="*/ 696 h 9618"/>
              <a:gd name="T8" fmla="*/ 7900 w 9658"/>
              <a:gd name="T9" fmla="*/ 1097 h 9618"/>
              <a:gd name="T10" fmla="*/ 8403 w 9658"/>
              <a:gd name="T11" fmla="*/ 1575 h 9618"/>
              <a:gd name="T12" fmla="*/ 8833 w 9658"/>
              <a:gd name="T13" fmla="*/ 2119 h 9618"/>
              <a:gd name="T14" fmla="*/ 9181 w 9658"/>
              <a:gd name="T15" fmla="*/ 2724 h 9618"/>
              <a:gd name="T16" fmla="*/ 9441 w 9658"/>
              <a:gd name="T17" fmla="*/ 3379 h 9618"/>
              <a:gd name="T18" fmla="*/ 9602 w 9658"/>
              <a:gd name="T19" fmla="*/ 4077 h 9618"/>
              <a:gd name="T20" fmla="*/ 9658 w 9658"/>
              <a:gd name="T21" fmla="*/ 4809 h 9618"/>
              <a:gd name="T22" fmla="*/ 9602 w 9658"/>
              <a:gd name="T23" fmla="*/ 5541 h 9618"/>
              <a:gd name="T24" fmla="*/ 9441 w 9658"/>
              <a:gd name="T25" fmla="*/ 6238 h 9618"/>
              <a:gd name="T26" fmla="*/ 9181 w 9658"/>
              <a:gd name="T27" fmla="*/ 6894 h 9618"/>
              <a:gd name="T28" fmla="*/ 8833 w 9658"/>
              <a:gd name="T29" fmla="*/ 7498 h 9618"/>
              <a:gd name="T30" fmla="*/ 8403 w 9658"/>
              <a:gd name="T31" fmla="*/ 8042 h 9618"/>
              <a:gd name="T32" fmla="*/ 7900 w 9658"/>
              <a:gd name="T33" fmla="*/ 8520 h 9618"/>
              <a:gd name="T34" fmla="*/ 7333 w 9658"/>
              <a:gd name="T35" fmla="*/ 8922 h 9618"/>
              <a:gd name="T36" fmla="*/ 6708 w 9658"/>
              <a:gd name="T37" fmla="*/ 9240 h 9618"/>
              <a:gd name="T38" fmla="*/ 6036 w 9658"/>
              <a:gd name="T39" fmla="*/ 9466 h 9618"/>
              <a:gd name="T40" fmla="*/ 5323 w 9658"/>
              <a:gd name="T41" fmla="*/ 9593 h 9618"/>
              <a:gd name="T42" fmla="*/ 4580 w 9658"/>
              <a:gd name="T43" fmla="*/ 9612 h 9618"/>
              <a:gd name="T44" fmla="*/ 3856 w 9658"/>
              <a:gd name="T45" fmla="*/ 9521 h 9618"/>
              <a:gd name="T46" fmla="*/ 3168 w 9658"/>
              <a:gd name="T47" fmla="*/ 9326 h 9618"/>
              <a:gd name="T48" fmla="*/ 2527 w 9658"/>
              <a:gd name="T49" fmla="*/ 9038 h 9618"/>
              <a:gd name="T50" fmla="*/ 1940 w 9658"/>
              <a:gd name="T51" fmla="*/ 8662 h 9618"/>
              <a:gd name="T52" fmla="*/ 1415 w 9658"/>
              <a:gd name="T53" fmla="*/ 8209 h 9618"/>
              <a:gd name="T54" fmla="*/ 960 w 9658"/>
              <a:gd name="T55" fmla="*/ 7686 h 9618"/>
              <a:gd name="T56" fmla="*/ 583 w 9658"/>
              <a:gd name="T57" fmla="*/ 7101 h 9618"/>
              <a:gd name="T58" fmla="*/ 293 w 9658"/>
              <a:gd name="T59" fmla="*/ 6462 h 9618"/>
              <a:gd name="T60" fmla="*/ 98 w 9658"/>
              <a:gd name="T61" fmla="*/ 5778 h 9618"/>
              <a:gd name="T62" fmla="*/ 7 w 9658"/>
              <a:gd name="T63" fmla="*/ 5057 h 9618"/>
              <a:gd name="T64" fmla="*/ 25 w 9658"/>
              <a:gd name="T65" fmla="*/ 4317 h 9618"/>
              <a:gd name="T66" fmla="*/ 152 w 9658"/>
              <a:gd name="T67" fmla="*/ 3607 h 9618"/>
              <a:gd name="T68" fmla="*/ 379 w 9658"/>
              <a:gd name="T69" fmla="*/ 2937 h 9618"/>
              <a:gd name="T70" fmla="*/ 699 w 9658"/>
              <a:gd name="T71" fmla="*/ 2315 h 9618"/>
              <a:gd name="T72" fmla="*/ 1103 w 9658"/>
              <a:gd name="T73" fmla="*/ 1750 h 9618"/>
              <a:gd name="T74" fmla="*/ 1582 w 9658"/>
              <a:gd name="T75" fmla="*/ 1249 h 9618"/>
              <a:gd name="T76" fmla="*/ 2129 w 9658"/>
              <a:gd name="T77" fmla="*/ 821 h 9618"/>
              <a:gd name="T78" fmla="*/ 2735 w 9658"/>
              <a:gd name="T79" fmla="*/ 474 h 9618"/>
              <a:gd name="T80" fmla="*/ 3393 w 9658"/>
              <a:gd name="T81" fmla="*/ 215 h 9618"/>
              <a:gd name="T82" fmla="*/ 4093 w 9658"/>
              <a:gd name="T83" fmla="*/ 55 h 9618"/>
              <a:gd name="T84" fmla="*/ 4828 w 9658"/>
              <a:gd name="T85" fmla="*/ 0 h 9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658" h="9618">
                <a:moveTo>
                  <a:pt x="4828" y="0"/>
                </a:moveTo>
                <a:lnTo>
                  <a:pt x="5077" y="6"/>
                </a:lnTo>
                <a:lnTo>
                  <a:pt x="5323" y="24"/>
                </a:lnTo>
                <a:lnTo>
                  <a:pt x="5564" y="55"/>
                </a:lnTo>
                <a:lnTo>
                  <a:pt x="5802" y="98"/>
                </a:lnTo>
                <a:lnTo>
                  <a:pt x="6036" y="151"/>
                </a:lnTo>
                <a:lnTo>
                  <a:pt x="6265" y="215"/>
                </a:lnTo>
                <a:lnTo>
                  <a:pt x="6490" y="291"/>
                </a:lnTo>
                <a:lnTo>
                  <a:pt x="6708" y="377"/>
                </a:lnTo>
                <a:lnTo>
                  <a:pt x="6922" y="474"/>
                </a:lnTo>
                <a:lnTo>
                  <a:pt x="7131" y="580"/>
                </a:lnTo>
                <a:lnTo>
                  <a:pt x="7333" y="696"/>
                </a:lnTo>
                <a:lnTo>
                  <a:pt x="7528" y="821"/>
                </a:lnTo>
                <a:lnTo>
                  <a:pt x="7718" y="955"/>
                </a:lnTo>
                <a:lnTo>
                  <a:pt x="7900" y="1097"/>
                </a:lnTo>
                <a:lnTo>
                  <a:pt x="8076" y="1249"/>
                </a:lnTo>
                <a:lnTo>
                  <a:pt x="8243" y="1408"/>
                </a:lnTo>
                <a:lnTo>
                  <a:pt x="8403" y="1575"/>
                </a:lnTo>
                <a:lnTo>
                  <a:pt x="8555" y="1750"/>
                </a:lnTo>
                <a:lnTo>
                  <a:pt x="8698" y="1931"/>
                </a:lnTo>
                <a:lnTo>
                  <a:pt x="8833" y="2119"/>
                </a:lnTo>
                <a:lnTo>
                  <a:pt x="8958" y="2315"/>
                </a:lnTo>
                <a:lnTo>
                  <a:pt x="9075" y="2516"/>
                </a:lnTo>
                <a:lnTo>
                  <a:pt x="9181" y="2724"/>
                </a:lnTo>
                <a:lnTo>
                  <a:pt x="9279" y="2937"/>
                </a:lnTo>
                <a:lnTo>
                  <a:pt x="9365" y="3155"/>
                </a:lnTo>
                <a:lnTo>
                  <a:pt x="9441" y="3379"/>
                </a:lnTo>
                <a:lnTo>
                  <a:pt x="9506" y="3607"/>
                </a:lnTo>
                <a:lnTo>
                  <a:pt x="9559" y="3839"/>
                </a:lnTo>
                <a:lnTo>
                  <a:pt x="9602" y="4077"/>
                </a:lnTo>
                <a:lnTo>
                  <a:pt x="9633" y="4317"/>
                </a:lnTo>
                <a:lnTo>
                  <a:pt x="9651" y="4562"/>
                </a:lnTo>
                <a:lnTo>
                  <a:pt x="9658" y="4809"/>
                </a:lnTo>
                <a:lnTo>
                  <a:pt x="9651" y="5057"/>
                </a:lnTo>
                <a:lnTo>
                  <a:pt x="9633" y="5300"/>
                </a:lnTo>
                <a:lnTo>
                  <a:pt x="9602" y="5541"/>
                </a:lnTo>
                <a:lnTo>
                  <a:pt x="9559" y="5778"/>
                </a:lnTo>
                <a:lnTo>
                  <a:pt x="9506" y="6010"/>
                </a:lnTo>
                <a:lnTo>
                  <a:pt x="9441" y="6238"/>
                </a:lnTo>
                <a:lnTo>
                  <a:pt x="9365" y="6462"/>
                </a:lnTo>
                <a:lnTo>
                  <a:pt x="9279" y="6680"/>
                </a:lnTo>
                <a:lnTo>
                  <a:pt x="9181" y="6894"/>
                </a:lnTo>
                <a:lnTo>
                  <a:pt x="9075" y="7101"/>
                </a:lnTo>
                <a:lnTo>
                  <a:pt x="8958" y="7302"/>
                </a:lnTo>
                <a:lnTo>
                  <a:pt x="8833" y="7498"/>
                </a:lnTo>
                <a:lnTo>
                  <a:pt x="8698" y="7686"/>
                </a:lnTo>
                <a:lnTo>
                  <a:pt x="8555" y="7868"/>
                </a:lnTo>
                <a:lnTo>
                  <a:pt x="8403" y="8042"/>
                </a:lnTo>
                <a:lnTo>
                  <a:pt x="8243" y="8209"/>
                </a:lnTo>
                <a:lnTo>
                  <a:pt x="8076" y="8368"/>
                </a:lnTo>
                <a:lnTo>
                  <a:pt x="7900" y="8520"/>
                </a:lnTo>
                <a:lnTo>
                  <a:pt x="7718" y="8662"/>
                </a:lnTo>
                <a:lnTo>
                  <a:pt x="7528" y="8796"/>
                </a:lnTo>
                <a:lnTo>
                  <a:pt x="7333" y="8922"/>
                </a:lnTo>
                <a:lnTo>
                  <a:pt x="7131" y="9038"/>
                </a:lnTo>
                <a:lnTo>
                  <a:pt x="6922" y="9144"/>
                </a:lnTo>
                <a:lnTo>
                  <a:pt x="6708" y="9240"/>
                </a:lnTo>
                <a:lnTo>
                  <a:pt x="6490" y="9326"/>
                </a:lnTo>
                <a:lnTo>
                  <a:pt x="6265" y="9402"/>
                </a:lnTo>
                <a:lnTo>
                  <a:pt x="6036" y="9466"/>
                </a:lnTo>
                <a:lnTo>
                  <a:pt x="5802" y="9521"/>
                </a:lnTo>
                <a:lnTo>
                  <a:pt x="5564" y="9562"/>
                </a:lnTo>
                <a:lnTo>
                  <a:pt x="5323" y="9593"/>
                </a:lnTo>
                <a:lnTo>
                  <a:pt x="5077" y="9612"/>
                </a:lnTo>
                <a:lnTo>
                  <a:pt x="4828" y="9618"/>
                </a:lnTo>
                <a:lnTo>
                  <a:pt x="4580" y="9612"/>
                </a:lnTo>
                <a:lnTo>
                  <a:pt x="4335" y="9593"/>
                </a:lnTo>
                <a:lnTo>
                  <a:pt x="4093" y="9562"/>
                </a:lnTo>
                <a:lnTo>
                  <a:pt x="3856" y="9521"/>
                </a:lnTo>
                <a:lnTo>
                  <a:pt x="3623" y="9466"/>
                </a:lnTo>
                <a:lnTo>
                  <a:pt x="3393" y="9402"/>
                </a:lnTo>
                <a:lnTo>
                  <a:pt x="3168" y="9326"/>
                </a:lnTo>
                <a:lnTo>
                  <a:pt x="2950" y="9240"/>
                </a:lnTo>
                <a:lnTo>
                  <a:pt x="2735" y="9144"/>
                </a:lnTo>
                <a:lnTo>
                  <a:pt x="2527" y="9038"/>
                </a:lnTo>
                <a:lnTo>
                  <a:pt x="2325" y="8922"/>
                </a:lnTo>
                <a:lnTo>
                  <a:pt x="2129" y="8796"/>
                </a:lnTo>
                <a:lnTo>
                  <a:pt x="1940" y="8662"/>
                </a:lnTo>
                <a:lnTo>
                  <a:pt x="1757" y="8520"/>
                </a:lnTo>
                <a:lnTo>
                  <a:pt x="1582" y="8368"/>
                </a:lnTo>
                <a:lnTo>
                  <a:pt x="1415" y="8209"/>
                </a:lnTo>
                <a:lnTo>
                  <a:pt x="1255" y="8042"/>
                </a:lnTo>
                <a:lnTo>
                  <a:pt x="1103" y="7868"/>
                </a:lnTo>
                <a:lnTo>
                  <a:pt x="960" y="7686"/>
                </a:lnTo>
                <a:lnTo>
                  <a:pt x="825" y="7498"/>
                </a:lnTo>
                <a:lnTo>
                  <a:pt x="699" y="7302"/>
                </a:lnTo>
                <a:lnTo>
                  <a:pt x="583" y="7101"/>
                </a:lnTo>
                <a:lnTo>
                  <a:pt x="476" y="6894"/>
                </a:lnTo>
                <a:lnTo>
                  <a:pt x="379" y="6680"/>
                </a:lnTo>
                <a:lnTo>
                  <a:pt x="293" y="6462"/>
                </a:lnTo>
                <a:lnTo>
                  <a:pt x="217" y="6238"/>
                </a:lnTo>
                <a:lnTo>
                  <a:pt x="152" y="6010"/>
                </a:lnTo>
                <a:lnTo>
                  <a:pt x="98" y="5778"/>
                </a:lnTo>
                <a:lnTo>
                  <a:pt x="56" y="5541"/>
                </a:lnTo>
                <a:lnTo>
                  <a:pt x="25" y="5300"/>
                </a:lnTo>
                <a:lnTo>
                  <a:pt x="7" y="5057"/>
                </a:lnTo>
                <a:lnTo>
                  <a:pt x="0" y="4809"/>
                </a:lnTo>
                <a:lnTo>
                  <a:pt x="7" y="4562"/>
                </a:lnTo>
                <a:lnTo>
                  <a:pt x="25" y="4317"/>
                </a:lnTo>
                <a:lnTo>
                  <a:pt x="56" y="4077"/>
                </a:lnTo>
                <a:lnTo>
                  <a:pt x="98" y="3839"/>
                </a:lnTo>
                <a:lnTo>
                  <a:pt x="152" y="3607"/>
                </a:lnTo>
                <a:lnTo>
                  <a:pt x="217" y="3379"/>
                </a:lnTo>
                <a:lnTo>
                  <a:pt x="293" y="3155"/>
                </a:lnTo>
                <a:lnTo>
                  <a:pt x="379" y="2937"/>
                </a:lnTo>
                <a:lnTo>
                  <a:pt x="476" y="2724"/>
                </a:lnTo>
                <a:lnTo>
                  <a:pt x="583" y="2516"/>
                </a:lnTo>
                <a:lnTo>
                  <a:pt x="699" y="2315"/>
                </a:lnTo>
                <a:lnTo>
                  <a:pt x="825" y="2119"/>
                </a:lnTo>
                <a:lnTo>
                  <a:pt x="960" y="1931"/>
                </a:lnTo>
                <a:lnTo>
                  <a:pt x="1103" y="1750"/>
                </a:lnTo>
                <a:lnTo>
                  <a:pt x="1255" y="1575"/>
                </a:lnTo>
                <a:lnTo>
                  <a:pt x="1415" y="1408"/>
                </a:lnTo>
                <a:lnTo>
                  <a:pt x="1582" y="1249"/>
                </a:lnTo>
                <a:lnTo>
                  <a:pt x="1757" y="1097"/>
                </a:lnTo>
                <a:lnTo>
                  <a:pt x="1940" y="955"/>
                </a:lnTo>
                <a:lnTo>
                  <a:pt x="2129" y="821"/>
                </a:lnTo>
                <a:lnTo>
                  <a:pt x="2325" y="696"/>
                </a:lnTo>
                <a:lnTo>
                  <a:pt x="2527" y="580"/>
                </a:lnTo>
                <a:lnTo>
                  <a:pt x="2735" y="474"/>
                </a:lnTo>
                <a:lnTo>
                  <a:pt x="2950" y="377"/>
                </a:lnTo>
                <a:lnTo>
                  <a:pt x="3168" y="291"/>
                </a:lnTo>
                <a:lnTo>
                  <a:pt x="3393" y="215"/>
                </a:lnTo>
                <a:lnTo>
                  <a:pt x="3623" y="151"/>
                </a:lnTo>
                <a:lnTo>
                  <a:pt x="3856" y="98"/>
                </a:lnTo>
                <a:lnTo>
                  <a:pt x="4093" y="55"/>
                </a:lnTo>
                <a:lnTo>
                  <a:pt x="4335" y="24"/>
                </a:lnTo>
                <a:lnTo>
                  <a:pt x="4580" y="6"/>
                </a:lnTo>
                <a:lnTo>
                  <a:pt x="4828" y="0"/>
                </a:lnTo>
                <a:close/>
              </a:path>
            </a:pathLst>
          </a:custGeom>
          <a:solidFill>
            <a:srgbClr val="428ACA"/>
          </a:solidFill>
          <a:ln w="1588">
            <a:noFill/>
            <a:prstDash val="solid"/>
            <a:round/>
            <a:headEnd/>
            <a:tailEnd/>
          </a:ln>
        </p:spPr>
        <p:txBody>
          <a:bodyPr vert="horz" wrap="square" lIns="121912" tIns="60956" rIns="121912" bIns="60956" numCol="1" anchor="t" anchorCtr="0" compatLnSpc="1">
            <a:prstTxWarp prst="textNoShape">
              <a:avLst/>
            </a:prstTxWarp>
          </a:bodyPr>
          <a:lstStyle/>
          <a:p>
            <a:pPr defTabSz="609561">
              <a:defRPr/>
            </a:pPr>
            <a:endParaRPr lang="en-US" sz="2200" dirty="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B7DE117-7D78-494D-AFB7-09CF8D82C9A1}"/>
              </a:ext>
            </a:extLst>
          </p:cNvPr>
          <p:cNvSpPr/>
          <p:nvPr/>
        </p:nvSpPr>
        <p:spPr>
          <a:xfrm rot="10800000">
            <a:off x="2428075" y="2481610"/>
            <a:ext cx="121596" cy="104823"/>
          </a:xfrm>
          <a:prstGeom prst="triangle">
            <a:avLst/>
          </a:prstGeom>
          <a:solidFill>
            <a:srgbClr val="428ACA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61">
              <a:defRPr/>
            </a:pPr>
            <a:endParaRPr lang="en-US" sz="22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02F4103-1768-4FB7-A9A1-689FB048DB9F}"/>
              </a:ext>
            </a:extLst>
          </p:cNvPr>
          <p:cNvSpPr/>
          <p:nvPr/>
        </p:nvSpPr>
        <p:spPr>
          <a:xfrm>
            <a:off x="666305" y="2627943"/>
            <a:ext cx="32447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390" indent="-152390" defTabSz="609561">
              <a:spcBef>
                <a:spcPts val="400"/>
              </a:spcBef>
              <a:buClr>
                <a:srgbClr val="00A2E0"/>
              </a:buClr>
              <a:buFont typeface="Arial" panose="020B0604020202020204" pitchFamily="34" charset="0"/>
              <a:buChar char="•"/>
              <a:defRPr/>
            </a:pPr>
            <a:endParaRPr lang="en-US" sz="1000" dirty="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7B428D-B384-4F11-BBA9-E889B3AB193C}"/>
              </a:ext>
            </a:extLst>
          </p:cNvPr>
          <p:cNvSpPr/>
          <p:nvPr/>
        </p:nvSpPr>
        <p:spPr>
          <a:xfrm>
            <a:off x="5780917" y="2182101"/>
            <a:ext cx="1040349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609561">
              <a:defRPr/>
            </a:pPr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Solution Approach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EA27AB6-6B79-4B9F-ADB6-7A5DD4F9ECD2}"/>
              </a:ext>
            </a:extLst>
          </p:cNvPr>
          <p:cNvCxnSpPr>
            <a:cxnSpLocks/>
          </p:cNvCxnSpPr>
          <p:nvPr/>
        </p:nvCxnSpPr>
        <p:spPr>
          <a:xfrm>
            <a:off x="4818108" y="2474327"/>
            <a:ext cx="2844369" cy="0"/>
          </a:xfrm>
          <a:prstGeom prst="line">
            <a:avLst/>
          </a:prstGeom>
          <a:ln w="25400" cap="rnd">
            <a:solidFill>
              <a:srgbClr val="428AC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Freeform 5">
            <a:extLst>
              <a:ext uri="{FF2B5EF4-FFF2-40B4-BE49-F238E27FC236}">
                <a16:creationId xmlns:a16="http://schemas.microsoft.com/office/drawing/2014/main" id="{95726CF6-F2CD-4DE4-B015-AC3AB17D39B7}"/>
              </a:ext>
            </a:extLst>
          </p:cNvPr>
          <p:cNvSpPr>
            <a:spLocks/>
          </p:cNvSpPr>
          <p:nvPr/>
        </p:nvSpPr>
        <p:spPr bwMode="auto">
          <a:xfrm flipH="1">
            <a:off x="4453385" y="2019026"/>
            <a:ext cx="493671" cy="490809"/>
          </a:xfrm>
          <a:custGeom>
            <a:avLst/>
            <a:gdLst>
              <a:gd name="T0" fmla="*/ 5323 w 9658"/>
              <a:gd name="T1" fmla="*/ 24 h 9618"/>
              <a:gd name="T2" fmla="*/ 6036 w 9658"/>
              <a:gd name="T3" fmla="*/ 151 h 9618"/>
              <a:gd name="T4" fmla="*/ 6708 w 9658"/>
              <a:gd name="T5" fmla="*/ 377 h 9618"/>
              <a:gd name="T6" fmla="*/ 7333 w 9658"/>
              <a:gd name="T7" fmla="*/ 696 h 9618"/>
              <a:gd name="T8" fmla="*/ 7900 w 9658"/>
              <a:gd name="T9" fmla="*/ 1097 h 9618"/>
              <a:gd name="T10" fmla="*/ 8403 w 9658"/>
              <a:gd name="T11" fmla="*/ 1575 h 9618"/>
              <a:gd name="T12" fmla="*/ 8833 w 9658"/>
              <a:gd name="T13" fmla="*/ 2119 h 9618"/>
              <a:gd name="T14" fmla="*/ 9181 w 9658"/>
              <a:gd name="T15" fmla="*/ 2724 h 9618"/>
              <a:gd name="T16" fmla="*/ 9441 w 9658"/>
              <a:gd name="T17" fmla="*/ 3379 h 9618"/>
              <a:gd name="T18" fmla="*/ 9602 w 9658"/>
              <a:gd name="T19" fmla="*/ 4077 h 9618"/>
              <a:gd name="T20" fmla="*/ 9658 w 9658"/>
              <a:gd name="T21" fmla="*/ 4809 h 9618"/>
              <a:gd name="T22" fmla="*/ 9602 w 9658"/>
              <a:gd name="T23" fmla="*/ 5541 h 9618"/>
              <a:gd name="T24" fmla="*/ 9441 w 9658"/>
              <a:gd name="T25" fmla="*/ 6238 h 9618"/>
              <a:gd name="T26" fmla="*/ 9181 w 9658"/>
              <a:gd name="T27" fmla="*/ 6894 h 9618"/>
              <a:gd name="T28" fmla="*/ 8833 w 9658"/>
              <a:gd name="T29" fmla="*/ 7498 h 9618"/>
              <a:gd name="T30" fmla="*/ 8403 w 9658"/>
              <a:gd name="T31" fmla="*/ 8042 h 9618"/>
              <a:gd name="T32" fmla="*/ 7900 w 9658"/>
              <a:gd name="T33" fmla="*/ 8520 h 9618"/>
              <a:gd name="T34" fmla="*/ 7333 w 9658"/>
              <a:gd name="T35" fmla="*/ 8922 h 9618"/>
              <a:gd name="T36" fmla="*/ 6708 w 9658"/>
              <a:gd name="T37" fmla="*/ 9240 h 9618"/>
              <a:gd name="T38" fmla="*/ 6036 w 9658"/>
              <a:gd name="T39" fmla="*/ 9466 h 9618"/>
              <a:gd name="T40" fmla="*/ 5323 w 9658"/>
              <a:gd name="T41" fmla="*/ 9593 h 9618"/>
              <a:gd name="T42" fmla="*/ 4580 w 9658"/>
              <a:gd name="T43" fmla="*/ 9612 h 9618"/>
              <a:gd name="T44" fmla="*/ 3856 w 9658"/>
              <a:gd name="T45" fmla="*/ 9521 h 9618"/>
              <a:gd name="T46" fmla="*/ 3168 w 9658"/>
              <a:gd name="T47" fmla="*/ 9326 h 9618"/>
              <a:gd name="T48" fmla="*/ 2527 w 9658"/>
              <a:gd name="T49" fmla="*/ 9038 h 9618"/>
              <a:gd name="T50" fmla="*/ 1940 w 9658"/>
              <a:gd name="T51" fmla="*/ 8662 h 9618"/>
              <a:gd name="T52" fmla="*/ 1415 w 9658"/>
              <a:gd name="T53" fmla="*/ 8209 h 9618"/>
              <a:gd name="T54" fmla="*/ 960 w 9658"/>
              <a:gd name="T55" fmla="*/ 7686 h 9618"/>
              <a:gd name="T56" fmla="*/ 583 w 9658"/>
              <a:gd name="T57" fmla="*/ 7101 h 9618"/>
              <a:gd name="T58" fmla="*/ 293 w 9658"/>
              <a:gd name="T59" fmla="*/ 6462 h 9618"/>
              <a:gd name="T60" fmla="*/ 98 w 9658"/>
              <a:gd name="T61" fmla="*/ 5778 h 9618"/>
              <a:gd name="T62" fmla="*/ 7 w 9658"/>
              <a:gd name="T63" fmla="*/ 5057 h 9618"/>
              <a:gd name="T64" fmla="*/ 25 w 9658"/>
              <a:gd name="T65" fmla="*/ 4317 h 9618"/>
              <a:gd name="T66" fmla="*/ 152 w 9658"/>
              <a:gd name="T67" fmla="*/ 3607 h 9618"/>
              <a:gd name="T68" fmla="*/ 379 w 9658"/>
              <a:gd name="T69" fmla="*/ 2937 h 9618"/>
              <a:gd name="T70" fmla="*/ 699 w 9658"/>
              <a:gd name="T71" fmla="*/ 2315 h 9618"/>
              <a:gd name="T72" fmla="*/ 1103 w 9658"/>
              <a:gd name="T73" fmla="*/ 1750 h 9618"/>
              <a:gd name="T74" fmla="*/ 1582 w 9658"/>
              <a:gd name="T75" fmla="*/ 1249 h 9618"/>
              <a:gd name="T76" fmla="*/ 2129 w 9658"/>
              <a:gd name="T77" fmla="*/ 821 h 9618"/>
              <a:gd name="T78" fmla="*/ 2735 w 9658"/>
              <a:gd name="T79" fmla="*/ 474 h 9618"/>
              <a:gd name="T80" fmla="*/ 3393 w 9658"/>
              <a:gd name="T81" fmla="*/ 215 h 9618"/>
              <a:gd name="T82" fmla="*/ 4093 w 9658"/>
              <a:gd name="T83" fmla="*/ 55 h 9618"/>
              <a:gd name="T84" fmla="*/ 4828 w 9658"/>
              <a:gd name="T85" fmla="*/ 0 h 9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658" h="9618">
                <a:moveTo>
                  <a:pt x="4828" y="0"/>
                </a:moveTo>
                <a:lnTo>
                  <a:pt x="5077" y="6"/>
                </a:lnTo>
                <a:lnTo>
                  <a:pt x="5323" y="24"/>
                </a:lnTo>
                <a:lnTo>
                  <a:pt x="5564" y="55"/>
                </a:lnTo>
                <a:lnTo>
                  <a:pt x="5802" y="98"/>
                </a:lnTo>
                <a:lnTo>
                  <a:pt x="6036" y="151"/>
                </a:lnTo>
                <a:lnTo>
                  <a:pt x="6265" y="215"/>
                </a:lnTo>
                <a:lnTo>
                  <a:pt x="6490" y="291"/>
                </a:lnTo>
                <a:lnTo>
                  <a:pt x="6708" y="377"/>
                </a:lnTo>
                <a:lnTo>
                  <a:pt x="6922" y="474"/>
                </a:lnTo>
                <a:lnTo>
                  <a:pt x="7131" y="580"/>
                </a:lnTo>
                <a:lnTo>
                  <a:pt x="7333" y="696"/>
                </a:lnTo>
                <a:lnTo>
                  <a:pt x="7528" y="821"/>
                </a:lnTo>
                <a:lnTo>
                  <a:pt x="7718" y="955"/>
                </a:lnTo>
                <a:lnTo>
                  <a:pt x="7900" y="1097"/>
                </a:lnTo>
                <a:lnTo>
                  <a:pt x="8076" y="1249"/>
                </a:lnTo>
                <a:lnTo>
                  <a:pt x="8243" y="1408"/>
                </a:lnTo>
                <a:lnTo>
                  <a:pt x="8403" y="1575"/>
                </a:lnTo>
                <a:lnTo>
                  <a:pt x="8555" y="1750"/>
                </a:lnTo>
                <a:lnTo>
                  <a:pt x="8698" y="1931"/>
                </a:lnTo>
                <a:lnTo>
                  <a:pt x="8833" y="2119"/>
                </a:lnTo>
                <a:lnTo>
                  <a:pt x="8958" y="2315"/>
                </a:lnTo>
                <a:lnTo>
                  <a:pt x="9075" y="2516"/>
                </a:lnTo>
                <a:lnTo>
                  <a:pt x="9181" y="2724"/>
                </a:lnTo>
                <a:lnTo>
                  <a:pt x="9279" y="2937"/>
                </a:lnTo>
                <a:lnTo>
                  <a:pt x="9365" y="3155"/>
                </a:lnTo>
                <a:lnTo>
                  <a:pt x="9441" y="3379"/>
                </a:lnTo>
                <a:lnTo>
                  <a:pt x="9506" y="3607"/>
                </a:lnTo>
                <a:lnTo>
                  <a:pt x="9559" y="3839"/>
                </a:lnTo>
                <a:lnTo>
                  <a:pt x="9602" y="4077"/>
                </a:lnTo>
                <a:lnTo>
                  <a:pt x="9633" y="4317"/>
                </a:lnTo>
                <a:lnTo>
                  <a:pt x="9651" y="4562"/>
                </a:lnTo>
                <a:lnTo>
                  <a:pt x="9658" y="4809"/>
                </a:lnTo>
                <a:lnTo>
                  <a:pt x="9651" y="5057"/>
                </a:lnTo>
                <a:lnTo>
                  <a:pt x="9633" y="5300"/>
                </a:lnTo>
                <a:lnTo>
                  <a:pt x="9602" y="5541"/>
                </a:lnTo>
                <a:lnTo>
                  <a:pt x="9559" y="5778"/>
                </a:lnTo>
                <a:lnTo>
                  <a:pt x="9506" y="6010"/>
                </a:lnTo>
                <a:lnTo>
                  <a:pt x="9441" y="6238"/>
                </a:lnTo>
                <a:lnTo>
                  <a:pt x="9365" y="6462"/>
                </a:lnTo>
                <a:lnTo>
                  <a:pt x="9279" y="6680"/>
                </a:lnTo>
                <a:lnTo>
                  <a:pt x="9181" y="6894"/>
                </a:lnTo>
                <a:lnTo>
                  <a:pt x="9075" y="7101"/>
                </a:lnTo>
                <a:lnTo>
                  <a:pt x="8958" y="7302"/>
                </a:lnTo>
                <a:lnTo>
                  <a:pt x="8833" y="7498"/>
                </a:lnTo>
                <a:lnTo>
                  <a:pt x="8698" y="7686"/>
                </a:lnTo>
                <a:lnTo>
                  <a:pt x="8555" y="7868"/>
                </a:lnTo>
                <a:lnTo>
                  <a:pt x="8403" y="8042"/>
                </a:lnTo>
                <a:lnTo>
                  <a:pt x="8243" y="8209"/>
                </a:lnTo>
                <a:lnTo>
                  <a:pt x="8076" y="8368"/>
                </a:lnTo>
                <a:lnTo>
                  <a:pt x="7900" y="8520"/>
                </a:lnTo>
                <a:lnTo>
                  <a:pt x="7718" y="8662"/>
                </a:lnTo>
                <a:lnTo>
                  <a:pt x="7528" y="8796"/>
                </a:lnTo>
                <a:lnTo>
                  <a:pt x="7333" y="8922"/>
                </a:lnTo>
                <a:lnTo>
                  <a:pt x="7131" y="9038"/>
                </a:lnTo>
                <a:lnTo>
                  <a:pt x="6922" y="9144"/>
                </a:lnTo>
                <a:lnTo>
                  <a:pt x="6708" y="9240"/>
                </a:lnTo>
                <a:lnTo>
                  <a:pt x="6490" y="9326"/>
                </a:lnTo>
                <a:lnTo>
                  <a:pt x="6265" y="9402"/>
                </a:lnTo>
                <a:lnTo>
                  <a:pt x="6036" y="9466"/>
                </a:lnTo>
                <a:lnTo>
                  <a:pt x="5802" y="9521"/>
                </a:lnTo>
                <a:lnTo>
                  <a:pt x="5564" y="9562"/>
                </a:lnTo>
                <a:lnTo>
                  <a:pt x="5323" y="9593"/>
                </a:lnTo>
                <a:lnTo>
                  <a:pt x="5077" y="9612"/>
                </a:lnTo>
                <a:lnTo>
                  <a:pt x="4828" y="9618"/>
                </a:lnTo>
                <a:lnTo>
                  <a:pt x="4580" y="9612"/>
                </a:lnTo>
                <a:lnTo>
                  <a:pt x="4335" y="9593"/>
                </a:lnTo>
                <a:lnTo>
                  <a:pt x="4093" y="9562"/>
                </a:lnTo>
                <a:lnTo>
                  <a:pt x="3856" y="9521"/>
                </a:lnTo>
                <a:lnTo>
                  <a:pt x="3623" y="9466"/>
                </a:lnTo>
                <a:lnTo>
                  <a:pt x="3393" y="9402"/>
                </a:lnTo>
                <a:lnTo>
                  <a:pt x="3168" y="9326"/>
                </a:lnTo>
                <a:lnTo>
                  <a:pt x="2950" y="9240"/>
                </a:lnTo>
                <a:lnTo>
                  <a:pt x="2735" y="9144"/>
                </a:lnTo>
                <a:lnTo>
                  <a:pt x="2527" y="9038"/>
                </a:lnTo>
                <a:lnTo>
                  <a:pt x="2325" y="8922"/>
                </a:lnTo>
                <a:lnTo>
                  <a:pt x="2129" y="8796"/>
                </a:lnTo>
                <a:lnTo>
                  <a:pt x="1940" y="8662"/>
                </a:lnTo>
                <a:lnTo>
                  <a:pt x="1757" y="8520"/>
                </a:lnTo>
                <a:lnTo>
                  <a:pt x="1582" y="8368"/>
                </a:lnTo>
                <a:lnTo>
                  <a:pt x="1415" y="8209"/>
                </a:lnTo>
                <a:lnTo>
                  <a:pt x="1255" y="8042"/>
                </a:lnTo>
                <a:lnTo>
                  <a:pt x="1103" y="7868"/>
                </a:lnTo>
                <a:lnTo>
                  <a:pt x="960" y="7686"/>
                </a:lnTo>
                <a:lnTo>
                  <a:pt x="825" y="7498"/>
                </a:lnTo>
                <a:lnTo>
                  <a:pt x="699" y="7302"/>
                </a:lnTo>
                <a:lnTo>
                  <a:pt x="583" y="7101"/>
                </a:lnTo>
                <a:lnTo>
                  <a:pt x="476" y="6894"/>
                </a:lnTo>
                <a:lnTo>
                  <a:pt x="379" y="6680"/>
                </a:lnTo>
                <a:lnTo>
                  <a:pt x="293" y="6462"/>
                </a:lnTo>
                <a:lnTo>
                  <a:pt x="217" y="6238"/>
                </a:lnTo>
                <a:lnTo>
                  <a:pt x="152" y="6010"/>
                </a:lnTo>
                <a:lnTo>
                  <a:pt x="98" y="5778"/>
                </a:lnTo>
                <a:lnTo>
                  <a:pt x="56" y="5541"/>
                </a:lnTo>
                <a:lnTo>
                  <a:pt x="25" y="5300"/>
                </a:lnTo>
                <a:lnTo>
                  <a:pt x="7" y="5057"/>
                </a:lnTo>
                <a:lnTo>
                  <a:pt x="0" y="4809"/>
                </a:lnTo>
                <a:lnTo>
                  <a:pt x="7" y="4562"/>
                </a:lnTo>
                <a:lnTo>
                  <a:pt x="25" y="4317"/>
                </a:lnTo>
                <a:lnTo>
                  <a:pt x="56" y="4077"/>
                </a:lnTo>
                <a:lnTo>
                  <a:pt x="98" y="3839"/>
                </a:lnTo>
                <a:lnTo>
                  <a:pt x="152" y="3607"/>
                </a:lnTo>
                <a:lnTo>
                  <a:pt x="217" y="3379"/>
                </a:lnTo>
                <a:lnTo>
                  <a:pt x="293" y="3155"/>
                </a:lnTo>
                <a:lnTo>
                  <a:pt x="379" y="2937"/>
                </a:lnTo>
                <a:lnTo>
                  <a:pt x="476" y="2724"/>
                </a:lnTo>
                <a:lnTo>
                  <a:pt x="583" y="2516"/>
                </a:lnTo>
                <a:lnTo>
                  <a:pt x="699" y="2315"/>
                </a:lnTo>
                <a:lnTo>
                  <a:pt x="825" y="2119"/>
                </a:lnTo>
                <a:lnTo>
                  <a:pt x="960" y="1931"/>
                </a:lnTo>
                <a:lnTo>
                  <a:pt x="1103" y="1750"/>
                </a:lnTo>
                <a:lnTo>
                  <a:pt x="1255" y="1575"/>
                </a:lnTo>
                <a:lnTo>
                  <a:pt x="1415" y="1408"/>
                </a:lnTo>
                <a:lnTo>
                  <a:pt x="1582" y="1249"/>
                </a:lnTo>
                <a:lnTo>
                  <a:pt x="1757" y="1097"/>
                </a:lnTo>
                <a:lnTo>
                  <a:pt x="1940" y="955"/>
                </a:lnTo>
                <a:lnTo>
                  <a:pt x="2129" y="821"/>
                </a:lnTo>
                <a:lnTo>
                  <a:pt x="2325" y="696"/>
                </a:lnTo>
                <a:lnTo>
                  <a:pt x="2527" y="580"/>
                </a:lnTo>
                <a:lnTo>
                  <a:pt x="2735" y="474"/>
                </a:lnTo>
                <a:lnTo>
                  <a:pt x="2950" y="377"/>
                </a:lnTo>
                <a:lnTo>
                  <a:pt x="3168" y="291"/>
                </a:lnTo>
                <a:lnTo>
                  <a:pt x="3393" y="215"/>
                </a:lnTo>
                <a:lnTo>
                  <a:pt x="3623" y="151"/>
                </a:lnTo>
                <a:lnTo>
                  <a:pt x="3856" y="98"/>
                </a:lnTo>
                <a:lnTo>
                  <a:pt x="4093" y="55"/>
                </a:lnTo>
                <a:lnTo>
                  <a:pt x="4335" y="24"/>
                </a:lnTo>
                <a:lnTo>
                  <a:pt x="4580" y="6"/>
                </a:lnTo>
                <a:lnTo>
                  <a:pt x="4828" y="0"/>
                </a:lnTo>
                <a:close/>
              </a:path>
            </a:pathLst>
          </a:custGeom>
          <a:solidFill>
            <a:srgbClr val="428ACA"/>
          </a:solidFill>
          <a:ln w="1588">
            <a:noFill/>
            <a:prstDash val="solid"/>
            <a:round/>
            <a:headEnd/>
            <a:tailEnd/>
          </a:ln>
        </p:spPr>
        <p:txBody>
          <a:bodyPr vert="horz" wrap="square" lIns="121912" tIns="60956" rIns="121912" bIns="60956" numCol="1" anchor="t" anchorCtr="0" compatLnSpc="1">
            <a:prstTxWarp prst="textNoShape">
              <a:avLst/>
            </a:prstTxWarp>
          </a:bodyPr>
          <a:lstStyle/>
          <a:p>
            <a:pPr defTabSz="609561">
              <a:defRPr/>
            </a:pPr>
            <a:endParaRPr lang="en-US" sz="2200" dirty="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D1A07664-8981-497A-969E-5532BFD759F8}"/>
              </a:ext>
            </a:extLst>
          </p:cNvPr>
          <p:cNvSpPr/>
          <p:nvPr/>
        </p:nvSpPr>
        <p:spPr>
          <a:xfrm rot="10800000">
            <a:off x="6179496" y="2481610"/>
            <a:ext cx="121596" cy="104823"/>
          </a:xfrm>
          <a:prstGeom prst="triangle">
            <a:avLst/>
          </a:prstGeom>
          <a:solidFill>
            <a:srgbClr val="428ACA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61">
              <a:defRPr/>
            </a:pPr>
            <a:endParaRPr lang="en-US" sz="22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3D16FE-F30B-4C4F-9DFC-979302FD3EA9}"/>
              </a:ext>
            </a:extLst>
          </p:cNvPr>
          <p:cNvSpPr/>
          <p:nvPr/>
        </p:nvSpPr>
        <p:spPr>
          <a:xfrm>
            <a:off x="9545962" y="2182101"/>
            <a:ext cx="1013098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609561">
              <a:defRPr/>
            </a:pPr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Business Benefits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81D8751-64B5-4E30-B015-38FCD37C21E1}"/>
              </a:ext>
            </a:extLst>
          </p:cNvPr>
          <p:cNvCxnSpPr>
            <a:cxnSpLocks/>
          </p:cNvCxnSpPr>
          <p:nvPr/>
        </p:nvCxnSpPr>
        <p:spPr>
          <a:xfrm>
            <a:off x="8569528" y="2474327"/>
            <a:ext cx="2844369" cy="0"/>
          </a:xfrm>
          <a:prstGeom prst="line">
            <a:avLst/>
          </a:prstGeom>
          <a:ln w="25400" cap="rnd">
            <a:solidFill>
              <a:srgbClr val="428AC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Freeform 5">
            <a:extLst>
              <a:ext uri="{FF2B5EF4-FFF2-40B4-BE49-F238E27FC236}">
                <a16:creationId xmlns:a16="http://schemas.microsoft.com/office/drawing/2014/main" id="{6FAE1826-4CF6-49E6-B216-02739716D33F}"/>
              </a:ext>
            </a:extLst>
          </p:cNvPr>
          <p:cNvSpPr>
            <a:spLocks/>
          </p:cNvSpPr>
          <p:nvPr/>
        </p:nvSpPr>
        <p:spPr bwMode="auto">
          <a:xfrm flipH="1">
            <a:off x="8204804" y="2019026"/>
            <a:ext cx="493671" cy="490809"/>
          </a:xfrm>
          <a:custGeom>
            <a:avLst/>
            <a:gdLst>
              <a:gd name="T0" fmla="*/ 5323 w 9658"/>
              <a:gd name="T1" fmla="*/ 24 h 9618"/>
              <a:gd name="T2" fmla="*/ 6036 w 9658"/>
              <a:gd name="T3" fmla="*/ 151 h 9618"/>
              <a:gd name="T4" fmla="*/ 6708 w 9658"/>
              <a:gd name="T5" fmla="*/ 377 h 9618"/>
              <a:gd name="T6" fmla="*/ 7333 w 9658"/>
              <a:gd name="T7" fmla="*/ 696 h 9618"/>
              <a:gd name="T8" fmla="*/ 7900 w 9658"/>
              <a:gd name="T9" fmla="*/ 1097 h 9618"/>
              <a:gd name="T10" fmla="*/ 8403 w 9658"/>
              <a:gd name="T11" fmla="*/ 1575 h 9618"/>
              <a:gd name="T12" fmla="*/ 8833 w 9658"/>
              <a:gd name="T13" fmla="*/ 2119 h 9618"/>
              <a:gd name="T14" fmla="*/ 9181 w 9658"/>
              <a:gd name="T15" fmla="*/ 2724 h 9618"/>
              <a:gd name="T16" fmla="*/ 9441 w 9658"/>
              <a:gd name="T17" fmla="*/ 3379 h 9618"/>
              <a:gd name="T18" fmla="*/ 9602 w 9658"/>
              <a:gd name="T19" fmla="*/ 4077 h 9618"/>
              <a:gd name="T20" fmla="*/ 9658 w 9658"/>
              <a:gd name="T21" fmla="*/ 4809 h 9618"/>
              <a:gd name="T22" fmla="*/ 9602 w 9658"/>
              <a:gd name="T23" fmla="*/ 5541 h 9618"/>
              <a:gd name="T24" fmla="*/ 9441 w 9658"/>
              <a:gd name="T25" fmla="*/ 6238 h 9618"/>
              <a:gd name="T26" fmla="*/ 9181 w 9658"/>
              <a:gd name="T27" fmla="*/ 6894 h 9618"/>
              <a:gd name="T28" fmla="*/ 8833 w 9658"/>
              <a:gd name="T29" fmla="*/ 7498 h 9618"/>
              <a:gd name="T30" fmla="*/ 8403 w 9658"/>
              <a:gd name="T31" fmla="*/ 8042 h 9618"/>
              <a:gd name="T32" fmla="*/ 7900 w 9658"/>
              <a:gd name="T33" fmla="*/ 8520 h 9618"/>
              <a:gd name="T34" fmla="*/ 7333 w 9658"/>
              <a:gd name="T35" fmla="*/ 8922 h 9618"/>
              <a:gd name="T36" fmla="*/ 6708 w 9658"/>
              <a:gd name="T37" fmla="*/ 9240 h 9618"/>
              <a:gd name="T38" fmla="*/ 6036 w 9658"/>
              <a:gd name="T39" fmla="*/ 9466 h 9618"/>
              <a:gd name="T40" fmla="*/ 5323 w 9658"/>
              <a:gd name="T41" fmla="*/ 9593 h 9618"/>
              <a:gd name="T42" fmla="*/ 4580 w 9658"/>
              <a:gd name="T43" fmla="*/ 9612 h 9618"/>
              <a:gd name="T44" fmla="*/ 3856 w 9658"/>
              <a:gd name="T45" fmla="*/ 9521 h 9618"/>
              <a:gd name="T46" fmla="*/ 3168 w 9658"/>
              <a:gd name="T47" fmla="*/ 9326 h 9618"/>
              <a:gd name="T48" fmla="*/ 2527 w 9658"/>
              <a:gd name="T49" fmla="*/ 9038 h 9618"/>
              <a:gd name="T50" fmla="*/ 1940 w 9658"/>
              <a:gd name="T51" fmla="*/ 8662 h 9618"/>
              <a:gd name="T52" fmla="*/ 1415 w 9658"/>
              <a:gd name="T53" fmla="*/ 8209 h 9618"/>
              <a:gd name="T54" fmla="*/ 960 w 9658"/>
              <a:gd name="T55" fmla="*/ 7686 h 9618"/>
              <a:gd name="T56" fmla="*/ 583 w 9658"/>
              <a:gd name="T57" fmla="*/ 7101 h 9618"/>
              <a:gd name="T58" fmla="*/ 293 w 9658"/>
              <a:gd name="T59" fmla="*/ 6462 h 9618"/>
              <a:gd name="T60" fmla="*/ 98 w 9658"/>
              <a:gd name="T61" fmla="*/ 5778 h 9618"/>
              <a:gd name="T62" fmla="*/ 7 w 9658"/>
              <a:gd name="T63" fmla="*/ 5057 h 9618"/>
              <a:gd name="T64" fmla="*/ 25 w 9658"/>
              <a:gd name="T65" fmla="*/ 4317 h 9618"/>
              <a:gd name="T66" fmla="*/ 152 w 9658"/>
              <a:gd name="T67" fmla="*/ 3607 h 9618"/>
              <a:gd name="T68" fmla="*/ 379 w 9658"/>
              <a:gd name="T69" fmla="*/ 2937 h 9618"/>
              <a:gd name="T70" fmla="*/ 699 w 9658"/>
              <a:gd name="T71" fmla="*/ 2315 h 9618"/>
              <a:gd name="T72" fmla="*/ 1103 w 9658"/>
              <a:gd name="T73" fmla="*/ 1750 h 9618"/>
              <a:gd name="T74" fmla="*/ 1582 w 9658"/>
              <a:gd name="T75" fmla="*/ 1249 h 9618"/>
              <a:gd name="T76" fmla="*/ 2129 w 9658"/>
              <a:gd name="T77" fmla="*/ 821 h 9618"/>
              <a:gd name="T78" fmla="*/ 2735 w 9658"/>
              <a:gd name="T79" fmla="*/ 474 h 9618"/>
              <a:gd name="T80" fmla="*/ 3393 w 9658"/>
              <a:gd name="T81" fmla="*/ 215 h 9618"/>
              <a:gd name="T82" fmla="*/ 4093 w 9658"/>
              <a:gd name="T83" fmla="*/ 55 h 9618"/>
              <a:gd name="T84" fmla="*/ 4828 w 9658"/>
              <a:gd name="T85" fmla="*/ 0 h 9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658" h="9618">
                <a:moveTo>
                  <a:pt x="4828" y="0"/>
                </a:moveTo>
                <a:lnTo>
                  <a:pt x="5077" y="6"/>
                </a:lnTo>
                <a:lnTo>
                  <a:pt x="5323" y="24"/>
                </a:lnTo>
                <a:lnTo>
                  <a:pt x="5564" y="55"/>
                </a:lnTo>
                <a:lnTo>
                  <a:pt x="5802" y="98"/>
                </a:lnTo>
                <a:lnTo>
                  <a:pt x="6036" y="151"/>
                </a:lnTo>
                <a:lnTo>
                  <a:pt x="6265" y="215"/>
                </a:lnTo>
                <a:lnTo>
                  <a:pt x="6490" y="291"/>
                </a:lnTo>
                <a:lnTo>
                  <a:pt x="6708" y="377"/>
                </a:lnTo>
                <a:lnTo>
                  <a:pt x="6922" y="474"/>
                </a:lnTo>
                <a:lnTo>
                  <a:pt x="7131" y="580"/>
                </a:lnTo>
                <a:lnTo>
                  <a:pt x="7333" y="696"/>
                </a:lnTo>
                <a:lnTo>
                  <a:pt x="7528" y="821"/>
                </a:lnTo>
                <a:lnTo>
                  <a:pt x="7718" y="955"/>
                </a:lnTo>
                <a:lnTo>
                  <a:pt x="7900" y="1097"/>
                </a:lnTo>
                <a:lnTo>
                  <a:pt x="8076" y="1249"/>
                </a:lnTo>
                <a:lnTo>
                  <a:pt x="8243" y="1408"/>
                </a:lnTo>
                <a:lnTo>
                  <a:pt x="8403" y="1575"/>
                </a:lnTo>
                <a:lnTo>
                  <a:pt x="8555" y="1750"/>
                </a:lnTo>
                <a:lnTo>
                  <a:pt x="8698" y="1931"/>
                </a:lnTo>
                <a:lnTo>
                  <a:pt x="8833" y="2119"/>
                </a:lnTo>
                <a:lnTo>
                  <a:pt x="8958" y="2315"/>
                </a:lnTo>
                <a:lnTo>
                  <a:pt x="9075" y="2516"/>
                </a:lnTo>
                <a:lnTo>
                  <a:pt x="9181" y="2724"/>
                </a:lnTo>
                <a:lnTo>
                  <a:pt x="9279" y="2937"/>
                </a:lnTo>
                <a:lnTo>
                  <a:pt x="9365" y="3155"/>
                </a:lnTo>
                <a:lnTo>
                  <a:pt x="9441" y="3379"/>
                </a:lnTo>
                <a:lnTo>
                  <a:pt x="9506" y="3607"/>
                </a:lnTo>
                <a:lnTo>
                  <a:pt x="9559" y="3839"/>
                </a:lnTo>
                <a:lnTo>
                  <a:pt x="9602" y="4077"/>
                </a:lnTo>
                <a:lnTo>
                  <a:pt x="9633" y="4317"/>
                </a:lnTo>
                <a:lnTo>
                  <a:pt x="9651" y="4562"/>
                </a:lnTo>
                <a:lnTo>
                  <a:pt x="9658" y="4809"/>
                </a:lnTo>
                <a:lnTo>
                  <a:pt x="9651" y="5057"/>
                </a:lnTo>
                <a:lnTo>
                  <a:pt x="9633" y="5300"/>
                </a:lnTo>
                <a:lnTo>
                  <a:pt x="9602" y="5541"/>
                </a:lnTo>
                <a:lnTo>
                  <a:pt x="9559" y="5778"/>
                </a:lnTo>
                <a:lnTo>
                  <a:pt x="9506" y="6010"/>
                </a:lnTo>
                <a:lnTo>
                  <a:pt x="9441" y="6238"/>
                </a:lnTo>
                <a:lnTo>
                  <a:pt x="9365" y="6462"/>
                </a:lnTo>
                <a:lnTo>
                  <a:pt x="9279" y="6680"/>
                </a:lnTo>
                <a:lnTo>
                  <a:pt x="9181" y="6894"/>
                </a:lnTo>
                <a:lnTo>
                  <a:pt x="9075" y="7101"/>
                </a:lnTo>
                <a:lnTo>
                  <a:pt x="8958" y="7302"/>
                </a:lnTo>
                <a:lnTo>
                  <a:pt x="8833" y="7498"/>
                </a:lnTo>
                <a:lnTo>
                  <a:pt x="8698" y="7686"/>
                </a:lnTo>
                <a:lnTo>
                  <a:pt x="8555" y="7868"/>
                </a:lnTo>
                <a:lnTo>
                  <a:pt x="8403" y="8042"/>
                </a:lnTo>
                <a:lnTo>
                  <a:pt x="8243" y="8209"/>
                </a:lnTo>
                <a:lnTo>
                  <a:pt x="8076" y="8368"/>
                </a:lnTo>
                <a:lnTo>
                  <a:pt x="7900" y="8520"/>
                </a:lnTo>
                <a:lnTo>
                  <a:pt x="7718" y="8662"/>
                </a:lnTo>
                <a:lnTo>
                  <a:pt x="7528" y="8796"/>
                </a:lnTo>
                <a:lnTo>
                  <a:pt x="7333" y="8922"/>
                </a:lnTo>
                <a:lnTo>
                  <a:pt x="7131" y="9038"/>
                </a:lnTo>
                <a:lnTo>
                  <a:pt x="6922" y="9144"/>
                </a:lnTo>
                <a:lnTo>
                  <a:pt x="6708" y="9240"/>
                </a:lnTo>
                <a:lnTo>
                  <a:pt x="6490" y="9326"/>
                </a:lnTo>
                <a:lnTo>
                  <a:pt x="6265" y="9402"/>
                </a:lnTo>
                <a:lnTo>
                  <a:pt x="6036" y="9466"/>
                </a:lnTo>
                <a:lnTo>
                  <a:pt x="5802" y="9521"/>
                </a:lnTo>
                <a:lnTo>
                  <a:pt x="5564" y="9562"/>
                </a:lnTo>
                <a:lnTo>
                  <a:pt x="5323" y="9593"/>
                </a:lnTo>
                <a:lnTo>
                  <a:pt x="5077" y="9612"/>
                </a:lnTo>
                <a:lnTo>
                  <a:pt x="4828" y="9618"/>
                </a:lnTo>
                <a:lnTo>
                  <a:pt x="4580" y="9612"/>
                </a:lnTo>
                <a:lnTo>
                  <a:pt x="4335" y="9593"/>
                </a:lnTo>
                <a:lnTo>
                  <a:pt x="4093" y="9562"/>
                </a:lnTo>
                <a:lnTo>
                  <a:pt x="3856" y="9521"/>
                </a:lnTo>
                <a:lnTo>
                  <a:pt x="3623" y="9466"/>
                </a:lnTo>
                <a:lnTo>
                  <a:pt x="3393" y="9402"/>
                </a:lnTo>
                <a:lnTo>
                  <a:pt x="3168" y="9326"/>
                </a:lnTo>
                <a:lnTo>
                  <a:pt x="2950" y="9240"/>
                </a:lnTo>
                <a:lnTo>
                  <a:pt x="2735" y="9144"/>
                </a:lnTo>
                <a:lnTo>
                  <a:pt x="2527" y="9038"/>
                </a:lnTo>
                <a:lnTo>
                  <a:pt x="2325" y="8922"/>
                </a:lnTo>
                <a:lnTo>
                  <a:pt x="2129" y="8796"/>
                </a:lnTo>
                <a:lnTo>
                  <a:pt x="1940" y="8662"/>
                </a:lnTo>
                <a:lnTo>
                  <a:pt x="1757" y="8520"/>
                </a:lnTo>
                <a:lnTo>
                  <a:pt x="1582" y="8368"/>
                </a:lnTo>
                <a:lnTo>
                  <a:pt x="1415" y="8209"/>
                </a:lnTo>
                <a:lnTo>
                  <a:pt x="1255" y="8042"/>
                </a:lnTo>
                <a:lnTo>
                  <a:pt x="1103" y="7868"/>
                </a:lnTo>
                <a:lnTo>
                  <a:pt x="960" y="7686"/>
                </a:lnTo>
                <a:lnTo>
                  <a:pt x="825" y="7498"/>
                </a:lnTo>
                <a:lnTo>
                  <a:pt x="699" y="7302"/>
                </a:lnTo>
                <a:lnTo>
                  <a:pt x="583" y="7101"/>
                </a:lnTo>
                <a:lnTo>
                  <a:pt x="476" y="6894"/>
                </a:lnTo>
                <a:lnTo>
                  <a:pt x="379" y="6680"/>
                </a:lnTo>
                <a:lnTo>
                  <a:pt x="293" y="6462"/>
                </a:lnTo>
                <a:lnTo>
                  <a:pt x="217" y="6238"/>
                </a:lnTo>
                <a:lnTo>
                  <a:pt x="152" y="6010"/>
                </a:lnTo>
                <a:lnTo>
                  <a:pt x="98" y="5778"/>
                </a:lnTo>
                <a:lnTo>
                  <a:pt x="56" y="5541"/>
                </a:lnTo>
                <a:lnTo>
                  <a:pt x="25" y="5300"/>
                </a:lnTo>
                <a:lnTo>
                  <a:pt x="7" y="5057"/>
                </a:lnTo>
                <a:lnTo>
                  <a:pt x="0" y="4809"/>
                </a:lnTo>
                <a:lnTo>
                  <a:pt x="7" y="4562"/>
                </a:lnTo>
                <a:lnTo>
                  <a:pt x="25" y="4317"/>
                </a:lnTo>
                <a:lnTo>
                  <a:pt x="56" y="4077"/>
                </a:lnTo>
                <a:lnTo>
                  <a:pt x="98" y="3839"/>
                </a:lnTo>
                <a:lnTo>
                  <a:pt x="152" y="3607"/>
                </a:lnTo>
                <a:lnTo>
                  <a:pt x="217" y="3379"/>
                </a:lnTo>
                <a:lnTo>
                  <a:pt x="293" y="3155"/>
                </a:lnTo>
                <a:lnTo>
                  <a:pt x="379" y="2937"/>
                </a:lnTo>
                <a:lnTo>
                  <a:pt x="476" y="2724"/>
                </a:lnTo>
                <a:lnTo>
                  <a:pt x="583" y="2516"/>
                </a:lnTo>
                <a:lnTo>
                  <a:pt x="699" y="2315"/>
                </a:lnTo>
                <a:lnTo>
                  <a:pt x="825" y="2119"/>
                </a:lnTo>
                <a:lnTo>
                  <a:pt x="960" y="1931"/>
                </a:lnTo>
                <a:lnTo>
                  <a:pt x="1103" y="1750"/>
                </a:lnTo>
                <a:lnTo>
                  <a:pt x="1255" y="1575"/>
                </a:lnTo>
                <a:lnTo>
                  <a:pt x="1415" y="1408"/>
                </a:lnTo>
                <a:lnTo>
                  <a:pt x="1582" y="1249"/>
                </a:lnTo>
                <a:lnTo>
                  <a:pt x="1757" y="1097"/>
                </a:lnTo>
                <a:lnTo>
                  <a:pt x="1940" y="955"/>
                </a:lnTo>
                <a:lnTo>
                  <a:pt x="2129" y="821"/>
                </a:lnTo>
                <a:lnTo>
                  <a:pt x="2325" y="696"/>
                </a:lnTo>
                <a:lnTo>
                  <a:pt x="2527" y="580"/>
                </a:lnTo>
                <a:lnTo>
                  <a:pt x="2735" y="474"/>
                </a:lnTo>
                <a:lnTo>
                  <a:pt x="2950" y="377"/>
                </a:lnTo>
                <a:lnTo>
                  <a:pt x="3168" y="291"/>
                </a:lnTo>
                <a:lnTo>
                  <a:pt x="3393" y="215"/>
                </a:lnTo>
                <a:lnTo>
                  <a:pt x="3623" y="151"/>
                </a:lnTo>
                <a:lnTo>
                  <a:pt x="3856" y="98"/>
                </a:lnTo>
                <a:lnTo>
                  <a:pt x="4093" y="55"/>
                </a:lnTo>
                <a:lnTo>
                  <a:pt x="4335" y="24"/>
                </a:lnTo>
                <a:lnTo>
                  <a:pt x="4580" y="6"/>
                </a:lnTo>
                <a:lnTo>
                  <a:pt x="4828" y="0"/>
                </a:lnTo>
                <a:close/>
              </a:path>
            </a:pathLst>
          </a:custGeom>
          <a:solidFill>
            <a:srgbClr val="428ACA"/>
          </a:solidFill>
          <a:ln w="1588">
            <a:noFill/>
            <a:prstDash val="solid"/>
            <a:round/>
            <a:headEnd/>
            <a:tailEnd/>
          </a:ln>
        </p:spPr>
        <p:txBody>
          <a:bodyPr vert="horz" wrap="square" lIns="121912" tIns="60956" rIns="121912" bIns="60956" numCol="1" anchor="t" anchorCtr="0" compatLnSpc="1">
            <a:prstTxWarp prst="textNoShape">
              <a:avLst/>
            </a:prstTxWarp>
          </a:bodyPr>
          <a:lstStyle/>
          <a:p>
            <a:pPr defTabSz="609561">
              <a:defRPr/>
            </a:pPr>
            <a:endParaRPr lang="en-US" sz="2200" dirty="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F9AD67FF-0CC6-44D5-A7FE-78E9D8FF2252}"/>
              </a:ext>
            </a:extLst>
          </p:cNvPr>
          <p:cNvSpPr/>
          <p:nvPr/>
        </p:nvSpPr>
        <p:spPr>
          <a:xfrm rot="10800000">
            <a:off x="9930915" y="2481610"/>
            <a:ext cx="121596" cy="104823"/>
          </a:xfrm>
          <a:prstGeom prst="triangle">
            <a:avLst/>
          </a:prstGeom>
          <a:solidFill>
            <a:srgbClr val="428ACA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61">
              <a:defRPr/>
            </a:pPr>
            <a:endParaRPr lang="en-US" sz="220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AE28B6A-D1F2-4B69-B134-0406B6E427B2}"/>
              </a:ext>
            </a:extLst>
          </p:cNvPr>
          <p:cNvGrpSpPr/>
          <p:nvPr/>
        </p:nvGrpSpPr>
        <p:grpSpPr>
          <a:xfrm>
            <a:off x="792614" y="2121299"/>
            <a:ext cx="310941" cy="286263"/>
            <a:chOff x="2610757" y="4076065"/>
            <a:chExt cx="500062" cy="460375"/>
          </a:xfrm>
        </p:grpSpPr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4786109E-1D03-4CC7-BD46-0FBBA4465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0757" y="4142740"/>
              <a:ext cx="347662" cy="393700"/>
            </a:xfrm>
            <a:custGeom>
              <a:avLst/>
              <a:gdLst>
                <a:gd name="T0" fmla="*/ 2323 w 7221"/>
                <a:gd name="T1" fmla="*/ 8174 h 8176"/>
                <a:gd name="T2" fmla="*/ 1637 w 7221"/>
                <a:gd name="T3" fmla="*/ 8164 h 8176"/>
                <a:gd name="T4" fmla="*/ 1079 w 7221"/>
                <a:gd name="T5" fmla="*/ 8105 h 8176"/>
                <a:gd name="T6" fmla="*/ 621 w 7221"/>
                <a:gd name="T7" fmla="*/ 7869 h 8176"/>
                <a:gd name="T8" fmla="*/ 300 w 7221"/>
                <a:gd name="T9" fmla="*/ 7516 h 8176"/>
                <a:gd name="T10" fmla="*/ 100 w 7221"/>
                <a:gd name="T11" fmla="*/ 7126 h 8176"/>
                <a:gd name="T12" fmla="*/ 7 w 7221"/>
                <a:gd name="T13" fmla="*/ 6778 h 8176"/>
                <a:gd name="T14" fmla="*/ 65 w 7221"/>
                <a:gd name="T15" fmla="*/ 1020 h 8176"/>
                <a:gd name="T16" fmla="*/ 330 w 7221"/>
                <a:gd name="T17" fmla="*/ 566 h 8176"/>
                <a:gd name="T18" fmla="*/ 718 w 7221"/>
                <a:gd name="T19" fmla="*/ 261 h 8176"/>
                <a:gd name="T20" fmla="*/ 1142 w 7221"/>
                <a:gd name="T21" fmla="*/ 85 h 8176"/>
                <a:gd name="T22" fmla="*/ 1533 w 7221"/>
                <a:gd name="T23" fmla="*/ 20 h 8176"/>
                <a:gd name="T24" fmla="*/ 3460 w 7221"/>
                <a:gd name="T25" fmla="*/ 2 h 8176"/>
                <a:gd name="T26" fmla="*/ 5627 w 7221"/>
                <a:gd name="T27" fmla="*/ 9 h 8176"/>
                <a:gd name="T28" fmla="*/ 6216 w 7221"/>
                <a:gd name="T29" fmla="*/ 85 h 8176"/>
                <a:gd name="T30" fmla="*/ 6649 w 7221"/>
                <a:gd name="T31" fmla="*/ 364 h 8176"/>
                <a:gd name="T32" fmla="*/ 6956 w 7221"/>
                <a:gd name="T33" fmla="*/ 739 h 8176"/>
                <a:gd name="T34" fmla="*/ 7142 w 7221"/>
                <a:gd name="T35" fmla="*/ 1076 h 8176"/>
                <a:gd name="T36" fmla="*/ 7219 w 7221"/>
                <a:gd name="T37" fmla="*/ 1268 h 8176"/>
                <a:gd name="T38" fmla="*/ 7199 w 7221"/>
                <a:gd name="T39" fmla="*/ 1368 h 8176"/>
                <a:gd name="T40" fmla="*/ 7121 w 7221"/>
                <a:gd name="T41" fmla="*/ 1433 h 8176"/>
                <a:gd name="T42" fmla="*/ 7019 w 7221"/>
                <a:gd name="T43" fmla="*/ 1433 h 8176"/>
                <a:gd name="T44" fmla="*/ 6939 w 7221"/>
                <a:gd name="T45" fmla="*/ 1370 h 8176"/>
                <a:gd name="T46" fmla="*/ 6839 w 7221"/>
                <a:gd name="T47" fmla="*/ 1148 h 8176"/>
                <a:gd name="T48" fmla="*/ 6659 w 7221"/>
                <a:gd name="T49" fmla="*/ 844 h 8176"/>
                <a:gd name="T50" fmla="*/ 6384 w 7221"/>
                <a:gd name="T51" fmla="*/ 536 h 8176"/>
                <a:gd name="T52" fmla="*/ 6015 w 7221"/>
                <a:gd name="T53" fmla="*/ 342 h 8176"/>
                <a:gd name="T54" fmla="*/ 5207 w 7221"/>
                <a:gd name="T55" fmla="*/ 308 h 8176"/>
                <a:gd name="T56" fmla="*/ 2693 w 7221"/>
                <a:gd name="T57" fmla="*/ 313 h 8176"/>
                <a:gd name="T58" fmla="*/ 1464 w 7221"/>
                <a:gd name="T59" fmla="*/ 327 h 8176"/>
                <a:gd name="T60" fmla="*/ 1193 w 7221"/>
                <a:gd name="T61" fmla="*/ 388 h 8176"/>
                <a:gd name="T62" fmla="*/ 825 w 7221"/>
                <a:gd name="T63" fmla="*/ 548 h 8176"/>
                <a:gd name="T64" fmla="*/ 483 w 7221"/>
                <a:gd name="T65" fmla="*/ 856 h 8176"/>
                <a:gd name="T66" fmla="*/ 307 w 7221"/>
                <a:gd name="T67" fmla="*/ 1359 h 8176"/>
                <a:gd name="T68" fmla="*/ 353 w 7221"/>
                <a:gd name="T69" fmla="*/ 6922 h 8176"/>
                <a:gd name="T70" fmla="*/ 480 w 7221"/>
                <a:gd name="T71" fmla="*/ 7230 h 8176"/>
                <a:gd name="T72" fmla="*/ 724 w 7221"/>
                <a:gd name="T73" fmla="*/ 7560 h 8176"/>
                <a:gd name="T74" fmla="*/ 1118 w 7221"/>
                <a:gd name="T75" fmla="*/ 7798 h 8176"/>
                <a:gd name="T76" fmla="*/ 1776 w 7221"/>
                <a:gd name="T77" fmla="*/ 7863 h 8176"/>
                <a:gd name="T78" fmla="*/ 4002 w 7221"/>
                <a:gd name="T79" fmla="*/ 7869 h 8176"/>
                <a:gd name="T80" fmla="*/ 5766 w 7221"/>
                <a:gd name="T81" fmla="*/ 7853 h 8176"/>
                <a:gd name="T82" fmla="*/ 5921 w 7221"/>
                <a:gd name="T83" fmla="*/ 7848 h 8176"/>
                <a:gd name="T84" fmla="*/ 6129 w 7221"/>
                <a:gd name="T85" fmla="*/ 7794 h 8176"/>
                <a:gd name="T86" fmla="*/ 6414 w 7221"/>
                <a:gd name="T87" fmla="*/ 7640 h 8176"/>
                <a:gd name="T88" fmla="*/ 6745 w 7221"/>
                <a:gd name="T89" fmla="*/ 7332 h 8176"/>
                <a:gd name="T90" fmla="*/ 6938 w 7221"/>
                <a:gd name="T91" fmla="*/ 7100 h 8176"/>
                <a:gd name="T92" fmla="*/ 7036 w 7221"/>
                <a:gd name="T93" fmla="*/ 7078 h 8176"/>
                <a:gd name="T94" fmla="*/ 7129 w 7221"/>
                <a:gd name="T95" fmla="*/ 7125 h 8176"/>
                <a:gd name="T96" fmla="*/ 7169 w 7221"/>
                <a:gd name="T97" fmla="*/ 7219 h 8176"/>
                <a:gd name="T98" fmla="*/ 7141 w 7221"/>
                <a:gd name="T99" fmla="*/ 7317 h 8176"/>
                <a:gd name="T100" fmla="*/ 6720 w 7221"/>
                <a:gd name="T101" fmla="*/ 7783 h 8176"/>
                <a:gd name="T102" fmla="*/ 6335 w 7221"/>
                <a:gd name="T103" fmla="*/ 8036 h 8176"/>
                <a:gd name="T104" fmla="*/ 6025 w 7221"/>
                <a:gd name="T105" fmla="*/ 8139 h 8176"/>
                <a:gd name="T106" fmla="*/ 5835 w 7221"/>
                <a:gd name="T107" fmla="*/ 8158 h 8176"/>
                <a:gd name="T108" fmla="*/ 5409 w 7221"/>
                <a:gd name="T109" fmla="*/ 8161 h 8176"/>
                <a:gd name="T110" fmla="*/ 4003 w 7221"/>
                <a:gd name="T111" fmla="*/ 8173 h 8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21" h="8176">
                  <a:moveTo>
                    <a:pt x="3026" y="8176"/>
                  </a:moveTo>
                  <a:lnTo>
                    <a:pt x="2905" y="8176"/>
                  </a:lnTo>
                  <a:lnTo>
                    <a:pt x="2785" y="8176"/>
                  </a:lnTo>
                  <a:lnTo>
                    <a:pt x="2666" y="8176"/>
                  </a:lnTo>
                  <a:lnTo>
                    <a:pt x="2550" y="8175"/>
                  </a:lnTo>
                  <a:lnTo>
                    <a:pt x="2435" y="8175"/>
                  </a:lnTo>
                  <a:lnTo>
                    <a:pt x="2323" y="8174"/>
                  </a:lnTo>
                  <a:lnTo>
                    <a:pt x="2214" y="8173"/>
                  </a:lnTo>
                  <a:lnTo>
                    <a:pt x="2108" y="8172"/>
                  </a:lnTo>
                  <a:lnTo>
                    <a:pt x="2006" y="8170"/>
                  </a:lnTo>
                  <a:lnTo>
                    <a:pt x="1908" y="8169"/>
                  </a:lnTo>
                  <a:lnTo>
                    <a:pt x="1813" y="8167"/>
                  </a:lnTo>
                  <a:lnTo>
                    <a:pt x="1723" y="8166"/>
                  </a:lnTo>
                  <a:lnTo>
                    <a:pt x="1637" y="8164"/>
                  </a:lnTo>
                  <a:lnTo>
                    <a:pt x="1557" y="8161"/>
                  </a:lnTo>
                  <a:lnTo>
                    <a:pt x="1481" y="8159"/>
                  </a:lnTo>
                  <a:lnTo>
                    <a:pt x="1410" y="8156"/>
                  </a:lnTo>
                  <a:lnTo>
                    <a:pt x="1324" y="8150"/>
                  </a:lnTo>
                  <a:lnTo>
                    <a:pt x="1239" y="8139"/>
                  </a:lnTo>
                  <a:lnTo>
                    <a:pt x="1158" y="8124"/>
                  </a:lnTo>
                  <a:lnTo>
                    <a:pt x="1079" y="8105"/>
                  </a:lnTo>
                  <a:lnTo>
                    <a:pt x="1005" y="8081"/>
                  </a:lnTo>
                  <a:lnTo>
                    <a:pt x="933" y="8053"/>
                  </a:lnTo>
                  <a:lnTo>
                    <a:pt x="865" y="8023"/>
                  </a:lnTo>
                  <a:lnTo>
                    <a:pt x="800" y="7988"/>
                  </a:lnTo>
                  <a:lnTo>
                    <a:pt x="737" y="7951"/>
                  </a:lnTo>
                  <a:lnTo>
                    <a:pt x="677" y="7911"/>
                  </a:lnTo>
                  <a:lnTo>
                    <a:pt x="621" y="7869"/>
                  </a:lnTo>
                  <a:lnTo>
                    <a:pt x="567" y="7824"/>
                  </a:lnTo>
                  <a:lnTo>
                    <a:pt x="516" y="7776"/>
                  </a:lnTo>
                  <a:lnTo>
                    <a:pt x="467" y="7728"/>
                  </a:lnTo>
                  <a:lnTo>
                    <a:pt x="421" y="7676"/>
                  </a:lnTo>
                  <a:lnTo>
                    <a:pt x="378" y="7624"/>
                  </a:lnTo>
                  <a:lnTo>
                    <a:pt x="337" y="7571"/>
                  </a:lnTo>
                  <a:lnTo>
                    <a:pt x="300" y="7516"/>
                  </a:lnTo>
                  <a:lnTo>
                    <a:pt x="264" y="7461"/>
                  </a:lnTo>
                  <a:lnTo>
                    <a:pt x="230" y="7405"/>
                  </a:lnTo>
                  <a:lnTo>
                    <a:pt x="200" y="7350"/>
                  </a:lnTo>
                  <a:lnTo>
                    <a:pt x="172" y="7293"/>
                  </a:lnTo>
                  <a:lnTo>
                    <a:pt x="146" y="7237"/>
                  </a:lnTo>
                  <a:lnTo>
                    <a:pt x="121" y="7182"/>
                  </a:lnTo>
                  <a:lnTo>
                    <a:pt x="100" y="7126"/>
                  </a:lnTo>
                  <a:lnTo>
                    <a:pt x="81" y="7073"/>
                  </a:lnTo>
                  <a:lnTo>
                    <a:pt x="64" y="7019"/>
                  </a:lnTo>
                  <a:lnTo>
                    <a:pt x="48" y="6968"/>
                  </a:lnTo>
                  <a:lnTo>
                    <a:pt x="35" y="6917"/>
                  </a:lnTo>
                  <a:lnTo>
                    <a:pt x="24" y="6869"/>
                  </a:lnTo>
                  <a:lnTo>
                    <a:pt x="14" y="6822"/>
                  </a:lnTo>
                  <a:lnTo>
                    <a:pt x="7" y="6778"/>
                  </a:lnTo>
                  <a:lnTo>
                    <a:pt x="5" y="6755"/>
                  </a:lnTo>
                  <a:lnTo>
                    <a:pt x="0" y="1448"/>
                  </a:lnTo>
                  <a:lnTo>
                    <a:pt x="3" y="1356"/>
                  </a:lnTo>
                  <a:lnTo>
                    <a:pt x="11" y="1266"/>
                  </a:lnTo>
                  <a:lnTo>
                    <a:pt x="25" y="1181"/>
                  </a:lnTo>
                  <a:lnTo>
                    <a:pt x="43" y="1099"/>
                  </a:lnTo>
                  <a:lnTo>
                    <a:pt x="65" y="1020"/>
                  </a:lnTo>
                  <a:lnTo>
                    <a:pt x="92" y="945"/>
                  </a:lnTo>
                  <a:lnTo>
                    <a:pt x="123" y="874"/>
                  </a:lnTo>
                  <a:lnTo>
                    <a:pt x="158" y="806"/>
                  </a:lnTo>
                  <a:lnTo>
                    <a:pt x="196" y="741"/>
                  </a:lnTo>
                  <a:lnTo>
                    <a:pt x="238" y="679"/>
                  </a:lnTo>
                  <a:lnTo>
                    <a:pt x="283" y="621"/>
                  </a:lnTo>
                  <a:lnTo>
                    <a:pt x="330" y="566"/>
                  </a:lnTo>
                  <a:lnTo>
                    <a:pt x="380" y="514"/>
                  </a:lnTo>
                  <a:lnTo>
                    <a:pt x="432" y="464"/>
                  </a:lnTo>
                  <a:lnTo>
                    <a:pt x="486" y="419"/>
                  </a:lnTo>
                  <a:lnTo>
                    <a:pt x="543" y="375"/>
                  </a:lnTo>
                  <a:lnTo>
                    <a:pt x="600" y="334"/>
                  </a:lnTo>
                  <a:lnTo>
                    <a:pt x="659" y="296"/>
                  </a:lnTo>
                  <a:lnTo>
                    <a:pt x="718" y="261"/>
                  </a:lnTo>
                  <a:lnTo>
                    <a:pt x="779" y="229"/>
                  </a:lnTo>
                  <a:lnTo>
                    <a:pt x="839" y="198"/>
                  </a:lnTo>
                  <a:lnTo>
                    <a:pt x="901" y="171"/>
                  </a:lnTo>
                  <a:lnTo>
                    <a:pt x="961" y="146"/>
                  </a:lnTo>
                  <a:lnTo>
                    <a:pt x="1022" y="124"/>
                  </a:lnTo>
                  <a:lnTo>
                    <a:pt x="1083" y="103"/>
                  </a:lnTo>
                  <a:lnTo>
                    <a:pt x="1142" y="85"/>
                  </a:lnTo>
                  <a:lnTo>
                    <a:pt x="1200" y="69"/>
                  </a:lnTo>
                  <a:lnTo>
                    <a:pt x="1257" y="56"/>
                  </a:lnTo>
                  <a:lnTo>
                    <a:pt x="1312" y="44"/>
                  </a:lnTo>
                  <a:lnTo>
                    <a:pt x="1365" y="35"/>
                  </a:lnTo>
                  <a:lnTo>
                    <a:pt x="1416" y="27"/>
                  </a:lnTo>
                  <a:lnTo>
                    <a:pt x="1466" y="21"/>
                  </a:lnTo>
                  <a:lnTo>
                    <a:pt x="1533" y="20"/>
                  </a:lnTo>
                  <a:lnTo>
                    <a:pt x="1672" y="19"/>
                  </a:lnTo>
                  <a:lnTo>
                    <a:pt x="1870" y="15"/>
                  </a:lnTo>
                  <a:lnTo>
                    <a:pt x="2119" y="13"/>
                  </a:lnTo>
                  <a:lnTo>
                    <a:pt x="2413" y="10"/>
                  </a:lnTo>
                  <a:lnTo>
                    <a:pt x="2740" y="7"/>
                  </a:lnTo>
                  <a:lnTo>
                    <a:pt x="3092" y="5"/>
                  </a:lnTo>
                  <a:lnTo>
                    <a:pt x="3460" y="2"/>
                  </a:lnTo>
                  <a:lnTo>
                    <a:pt x="3834" y="1"/>
                  </a:lnTo>
                  <a:lnTo>
                    <a:pt x="4207" y="0"/>
                  </a:lnTo>
                  <a:lnTo>
                    <a:pt x="4570" y="0"/>
                  </a:lnTo>
                  <a:lnTo>
                    <a:pt x="4913" y="1"/>
                  </a:lnTo>
                  <a:lnTo>
                    <a:pt x="5228" y="3"/>
                  </a:lnTo>
                  <a:lnTo>
                    <a:pt x="5505" y="7"/>
                  </a:lnTo>
                  <a:lnTo>
                    <a:pt x="5627" y="9"/>
                  </a:lnTo>
                  <a:lnTo>
                    <a:pt x="5736" y="12"/>
                  </a:lnTo>
                  <a:lnTo>
                    <a:pt x="5832" y="16"/>
                  </a:lnTo>
                  <a:lnTo>
                    <a:pt x="5912" y="21"/>
                  </a:lnTo>
                  <a:lnTo>
                    <a:pt x="5992" y="28"/>
                  </a:lnTo>
                  <a:lnTo>
                    <a:pt x="6069" y="42"/>
                  </a:lnTo>
                  <a:lnTo>
                    <a:pt x="6144" y="61"/>
                  </a:lnTo>
                  <a:lnTo>
                    <a:pt x="6216" y="85"/>
                  </a:lnTo>
                  <a:lnTo>
                    <a:pt x="6286" y="115"/>
                  </a:lnTo>
                  <a:lnTo>
                    <a:pt x="6352" y="148"/>
                  </a:lnTo>
                  <a:lnTo>
                    <a:pt x="6417" y="184"/>
                  </a:lnTo>
                  <a:lnTo>
                    <a:pt x="6478" y="226"/>
                  </a:lnTo>
                  <a:lnTo>
                    <a:pt x="6538" y="269"/>
                  </a:lnTo>
                  <a:lnTo>
                    <a:pt x="6594" y="316"/>
                  </a:lnTo>
                  <a:lnTo>
                    <a:pt x="6649" y="364"/>
                  </a:lnTo>
                  <a:lnTo>
                    <a:pt x="6700" y="416"/>
                  </a:lnTo>
                  <a:lnTo>
                    <a:pt x="6749" y="467"/>
                  </a:lnTo>
                  <a:lnTo>
                    <a:pt x="6795" y="521"/>
                  </a:lnTo>
                  <a:lnTo>
                    <a:pt x="6839" y="575"/>
                  </a:lnTo>
                  <a:lnTo>
                    <a:pt x="6881" y="630"/>
                  </a:lnTo>
                  <a:lnTo>
                    <a:pt x="6919" y="686"/>
                  </a:lnTo>
                  <a:lnTo>
                    <a:pt x="6956" y="739"/>
                  </a:lnTo>
                  <a:lnTo>
                    <a:pt x="6990" y="793"/>
                  </a:lnTo>
                  <a:lnTo>
                    <a:pt x="7022" y="845"/>
                  </a:lnTo>
                  <a:lnTo>
                    <a:pt x="7050" y="896"/>
                  </a:lnTo>
                  <a:lnTo>
                    <a:pt x="7077" y="945"/>
                  </a:lnTo>
                  <a:lnTo>
                    <a:pt x="7102" y="992"/>
                  </a:lnTo>
                  <a:lnTo>
                    <a:pt x="7123" y="1035"/>
                  </a:lnTo>
                  <a:lnTo>
                    <a:pt x="7142" y="1076"/>
                  </a:lnTo>
                  <a:lnTo>
                    <a:pt x="7159" y="1113"/>
                  </a:lnTo>
                  <a:lnTo>
                    <a:pt x="7174" y="1145"/>
                  </a:lnTo>
                  <a:lnTo>
                    <a:pt x="7186" y="1175"/>
                  </a:lnTo>
                  <a:lnTo>
                    <a:pt x="7203" y="1217"/>
                  </a:lnTo>
                  <a:lnTo>
                    <a:pt x="7212" y="1238"/>
                  </a:lnTo>
                  <a:lnTo>
                    <a:pt x="7216" y="1253"/>
                  </a:lnTo>
                  <a:lnTo>
                    <a:pt x="7219" y="1268"/>
                  </a:lnTo>
                  <a:lnTo>
                    <a:pt x="7221" y="1283"/>
                  </a:lnTo>
                  <a:lnTo>
                    <a:pt x="7221" y="1298"/>
                  </a:lnTo>
                  <a:lnTo>
                    <a:pt x="7219" y="1312"/>
                  </a:lnTo>
                  <a:lnTo>
                    <a:pt x="7216" y="1327"/>
                  </a:lnTo>
                  <a:lnTo>
                    <a:pt x="7212" y="1340"/>
                  </a:lnTo>
                  <a:lnTo>
                    <a:pt x="7207" y="1355"/>
                  </a:lnTo>
                  <a:lnTo>
                    <a:pt x="7199" y="1368"/>
                  </a:lnTo>
                  <a:lnTo>
                    <a:pt x="7191" y="1380"/>
                  </a:lnTo>
                  <a:lnTo>
                    <a:pt x="7182" y="1391"/>
                  </a:lnTo>
                  <a:lnTo>
                    <a:pt x="7172" y="1402"/>
                  </a:lnTo>
                  <a:lnTo>
                    <a:pt x="7160" y="1411"/>
                  </a:lnTo>
                  <a:lnTo>
                    <a:pt x="7148" y="1419"/>
                  </a:lnTo>
                  <a:lnTo>
                    <a:pt x="7135" y="1427"/>
                  </a:lnTo>
                  <a:lnTo>
                    <a:pt x="7121" y="1433"/>
                  </a:lnTo>
                  <a:lnTo>
                    <a:pt x="7106" y="1437"/>
                  </a:lnTo>
                  <a:lnTo>
                    <a:pt x="7091" y="1440"/>
                  </a:lnTo>
                  <a:lnTo>
                    <a:pt x="7076" y="1441"/>
                  </a:lnTo>
                  <a:lnTo>
                    <a:pt x="7061" y="1441"/>
                  </a:lnTo>
                  <a:lnTo>
                    <a:pt x="7046" y="1440"/>
                  </a:lnTo>
                  <a:lnTo>
                    <a:pt x="7032" y="1437"/>
                  </a:lnTo>
                  <a:lnTo>
                    <a:pt x="7019" y="1433"/>
                  </a:lnTo>
                  <a:lnTo>
                    <a:pt x="7005" y="1427"/>
                  </a:lnTo>
                  <a:lnTo>
                    <a:pt x="6992" y="1421"/>
                  </a:lnTo>
                  <a:lnTo>
                    <a:pt x="6980" y="1413"/>
                  </a:lnTo>
                  <a:lnTo>
                    <a:pt x="6968" y="1404"/>
                  </a:lnTo>
                  <a:lnTo>
                    <a:pt x="6957" y="1394"/>
                  </a:lnTo>
                  <a:lnTo>
                    <a:pt x="6948" y="1382"/>
                  </a:lnTo>
                  <a:lnTo>
                    <a:pt x="6939" y="1370"/>
                  </a:lnTo>
                  <a:lnTo>
                    <a:pt x="6932" y="1357"/>
                  </a:lnTo>
                  <a:lnTo>
                    <a:pt x="6926" y="1342"/>
                  </a:lnTo>
                  <a:lnTo>
                    <a:pt x="6921" y="1329"/>
                  </a:lnTo>
                  <a:lnTo>
                    <a:pt x="6908" y="1297"/>
                  </a:lnTo>
                  <a:lnTo>
                    <a:pt x="6887" y="1247"/>
                  </a:lnTo>
                  <a:lnTo>
                    <a:pt x="6858" y="1185"/>
                  </a:lnTo>
                  <a:lnTo>
                    <a:pt x="6839" y="1148"/>
                  </a:lnTo>
                  <a:lnTo>
                    <a:pt x="6820" y="1109"/>
                  </a:lnTo>
                  <a:lnTo>
                    <a:pt x="6798" y="1069"/>
                  </a:lnTo>
                  <a:lnTo>
                    <a:pt x="6774" y="1026"/>
                  </a:lnTo>
                  <a:lnTo>
                    <a:pt x="6749" y="982"/>
                  </a:lnTo>
                  <a:lnTo>
                    <a:pt x="6720" y="936"/>
                  </a:lnTo>
                  <a:lnTo>
                    <a:pt x="6691" y="891"/>
                  </a:lnTo>
                  <a:lnTo>
                    <a:pt x="6659" y="844"/>
                  </a:lnTo>
                  <a:lnTo>
                    <a:pt x="6626" y="798"/>
                  </a:lnTo>
                  <a:lnTo>
                    <a:pt x="6590" y="751"/>
                  </a:lnTo>
                  <a:lnTo>
                    <a:pt x="6553" y="706"/>
                  </a:lnTo>
                  <a:lnTo>
                    <a:pt x="6514" y="660"/>
                  </a:lnTo>
                  <a:lnTo>
                    <a:pt x="6472" y="617"/>
                  </a:lnTo>
                  <a:lnTo>
                    <a:pt x="6429" y="575"/>
                  </a:lnTo>
                  <a:lnTo>
                    <a:pt x="6384" y="536"/>
                  </a:lnTo>
                  <a:lnTo>
                    <a:pt x="6337" y="498"/>
                  </a:lnTo>
                  <a:lnTo>
                    <a:pt x="6288" y="463"/>
                  </a:lnTo>
                  <a:lnTo>
                    <a:pt x="6237" y="432"/>
                  </a:lnTo>
                  <a:lnTo>
                    <a:pt x="6185" y="403"/>
                  </a:lnTo>
                  <a:lnTo>
                    <a:pt x="6130" y="378"/>
                  </a:lnTo>
                  <a:lnTo>
                    <a:pt x="6074" y="358"/>
                  </a:lnTo>
                  <a:lnTo>
                    <a:pt x="6015" y="342"/>
                  </a:lnTo>
                  <a:lnTo>
                    <a:pt x="5956" y="330"/>
                  </a:lnTo>
                  <a:lnTo>
                    <a:pt x="5894" y="324"/>
                  </a:lnTo>
                  <a:lnTo>
                    <a:pt x="5815" y="320"/>
                  </a:lnTo>
                  <a:lnTo>
                    <a:pt x="5719" y="317"/>
                  </a:lnTo>
                  <a:lnTo>
                    <a:pt x="5610" y="314"/>
                  </a:lnTo>
                  <a:lnTo>
                    <a:pt x="5487" y="311"/>
                  </a:lnTo>
                  <a:lnTo>
                    <a:pt x="5207" y="308"/>
                  </a:lnTo>
                  <a:lnTo>
                    <a:pt x="4888" y="305"/>
                  </a:lnTo>
                  <a:lnTo>
                    <a:pt x="4540" y="305"/>
                  </a:lnTo>
                  <a:lnTo>
                    <a:pt x="4173" y="305"/>
                  </a:lnTo>
                  <a:lnTo>
                    <a:pt x="3795" y="306"/>
                  </a:lnTo>
                  <a:lnTo>
                    <a:pt x="3415" y="308"/>
                  </a:lnTo>
                  <a:lnTo>
                    <a:pt x="3045" y="310"/>
                  </a:lnTo>
                  <a:lnTo>
                    <a:pt x="2693" y="313"/>
                  </a:lnTo>
                  <a:lnTo>
                    <a:pt x="2368" y="315"/>
                  </a:lnTo>
                  <a:lnTo>
                    <a:pt x="2080" y="318"/>
                  </a:lnTo>
                  <a:lnTo>
                    <a:pt x="1838" y="321"/>
                  </a:lnTo>
                  <a:lnTo>
                    <a:pt x="1651" y="323"/>
                  </a:lnTo>
                  <a:lnTo>
                    <a:pt x="1530" y="324"/>
                  </a:lnTo>
                  <a:lnTo>
                    <a:pt x="1483" y="325"/>
                  </a:lnTo>
                  <a:lnTo>
                    <a:pt x="1464" y="327"/>
                  </a:lnTo>
                  <a:lnTo>
                    <a:pt x="1422" y="334"/>
                  </a:lnTo>
                  <a:lnTo>
                    <a:pt x="1394" y="339"/>
                  </a:lnTo>
                  <a:lnTo>
                    <a:pt x="1361" y="345"/>
                  </a:lnTo>
                  <a:lnTo>
                    <a:pt x="1325" y="353"/>
                  </a:lnTo>
                  <a:lnTo>
                    <a:pt x="1283" y="363"/>
                  </a:lnTo>
                  <a:lnTo>
                    <a:pt x="1240" y="374"/>
                  </a:lnTo>
                  <a:lnTo>
                    <a:pt x="1193" y="388"/>
                  </a:lnTo>
                  <a:lnTo>
                    <a:pt x="1145" y="404"/>
                  </a:lnTo>
                  <a:lnTo>
                    <a:pt x="1095" y="422"/>
                  </a:lnTo>
                  <a:lnTo>
                    <a:pt x="1042" y="442"/>
                  </a:lnTo>
                  <a:lnTo>
                    <a:pt x="989" y="464"/>
                  </a:lnTo>
                  <a:lnTo>
                    <a:pt x="934" y="489"/>
                  </a:lnTo>
                  <a:lnTo>
                    <a:pt x="880" y="518"/>
                  </a:lnTo>
                  <a:lnTo>
                    <a:pt x="825" y="548"/>
                  </a:lnTo>
                  <a:lnTo>
                    <a:pt x="772" y="582"/>
                  </a:lnTo>
                  <a:lnTo>
                    <a:pt x="719" y="619"/>
                  </a:lnTo>
                  <a:lnTo>
                    <a:pt x="668" y="659"/>
                  </a:lnTo>
                  <a:lnTo>
                    <a:pt x="618" y="704"/>
                  </a:lnTo>
                  <a:lnTo>
                    <a:pt x="570" y="751"/>
                  </a:lnTo>
                  <a:lnTo>
                    <a:pt x="525" y="802"/>
                  </a:lnTo>
                  <a:lnTo>
                    <a:pt x="483" y="856"/>
                  </a:lnTo>
                  <a:lnTo>
                    <a:pt x="444" y="915"/>
                  </a:lnTo>
                  <a:lnTo>
                    <a:pt x="410" y="979"/>
                  </a:lnTo>
                  <a:lnTo>
                    <a:pt x="379" y="1045"/>
                  </a:lnTo>
                  <a:lnTo>
                    <a:pt x="353" y="1116"/>
                  </a:lnTo>
                  <a:lnTo>
                    <a:pt x="332" y="1193"/>
                  </a:lnTo>
                  <a:lnTo>
                    <a:pt x="317" y="1273"/>
                  </a:lnTo>
                  <a:lnTo>
                    <a:pt x="307" y="1359"/>
                  </a:lnTo>
                  <a:lnTo>
                    <a:pt x="304" y="1449"/>
                  </a:lnTo>
                  <a:lnTo>
                    <a:pt x="309" y="6743"/>
                  </a:lnTo>
                  <a:lnTo>
                    <a:pt x="315" y="6775"/>
                  </a:lnTo>
                  <a:lnTo>
                    <a:pt x="325" y="6823"/>
                  </a:lnTo>
                  <a:lnTo>
                    <a:pt x="333" y="6852"/>
                  </a:lnTo>
                  <a:lnTo>
                    <a:pt x="342" y="6886"/>
                  </a:lnTo>
                  <a:lnTo>
                    <a:pt x="353" y="6922"/>
                  </a:lnTo>
                  <a:lnTo>
                    <a:pt x="365" y="6960"/>
                  </a:lnTo>
                  <a:lnTo>
                    <a:pt x="380" y="7002"/>
                  </a:lnTo>
                  <a:lnTo>
                    <a:pt x="396" y="7044"/>
                  </a:lnTo>
                  <a:lnTo>
                    <a:pt x="414" y="7090"/>
                  </a:lnTo>
                  <a:lnTo>
                    <a:pt x="433" y="7135"/>
                  </a:lnTo>
                  <a:lnTo>
                    <a:pt x="456" y="7183"/>
                  </a:lnTo>
                  <a:lnTo>
                    <a:pt x="480" y="7230"/>
                  </a:lnTo>
                  <a:lnTo>
                    <a:pt x="508" y="7279"/>
                  </a:lnTo>
                  <a:lnTo>
                    <a:pt x="537" y="7327"/>
                  </a:lnTo>
                  <a:lnTo>
                    <a:pt x="569" y="7376"/>
                  </a:lnTo>
                  <a:lnTo>
                    <a:pt x="603" y="7423"/>
                  </a:lnTo>
                  <a:lnTo>
                    <a:pt x="641" y="7470"/>
                  </a:lnTo>
                  <a:lnTo>
                    <a:pt x="681" y="7515"/>
                  </a:lnTo>
                  <a:lnTo>
                    <a:pt x="724" y="7560"/>
                  </a:lnTo>
                  <a:lnTo>
                    <a:pt x="771" y="7602"/>
                  </a:lnTo>
                  <a:lnTo>
                    <a:pt x="820" y="7642"/>
                  </a:lnTo>
                  <a:lnTo>
                    <a:pt x="873" y="7679"/>
                  </a:lnTo>
                  <a:lnTo>
                    <a:pt x="929" y="7714"/>
                  </a:lnTo>
                  <a:lnTo>
                    <a:pt x="989" y="7746"/>
                  </a:lnTo>
                  <a:lnTo>
                    <a:pt x="1051" y="7774"/>
                  </a:lnTo>
                  <a:lnTo>
                    <a:pt x="1118" y="7798"/>
                  </a:lnTo>
                  <a:lnTo>
                    <a:pt x="1188" y="7819"/>
                  </a:lnTo>
                  <a:lnTo>
                    <a:pt x="1263" y="7835"/>
                  </a:lnTo>
                  <a:lnTo>
                    <a:pt x="1341" y="7846"/>
                  </a:lnTo>
                  <a:lnTo>
                    <a:pt x="1423" y="7852"/>
                  </a:lnTo>
                  <a:lnTo>
                    <a:pt x="1529" y="7856"/>
                  </a:lnTo>
                  <a:lnTo>
                    <a:pt x="1647" y="7860"/>
                  </a:lnTo>
                  <a:lnTo>
                    <a:pt x="1776" y="7863"/>
                  </a:lnTo>
                  <a:lnTo>
                    <a:pt x="1916" y="7865"/>
                  </a:lnTo>
                  <a:lnTo>
                    <a:pt x="2219" y="7869"/>
                  </a:lnTo>
                  <a:lnTo>
                    <a:pt x="2552" y="7871"/>
                  </a:lnTo>
                  <a:lnTo>
                    <a:pt x="2904" y="7872"/>
                  </a:lnTo>
                  <a:lnTo>
                    <a:pt x="3269" y="7872"/>
                  </a:lnTo>
                  <a:lnTo>
                    <a:pt x="3637" y="7871"/>
                  </a:lnTo>
                  <a:lnTo>
                    <a:pt x="4002" y="7869"/>
                  </a:lnTo>
                  <a:lnTo>
                    <a:pt x="4354" y="7867"/>
                  </a:lnTo>
                  <a:lnTo>
                    <a:pt x="4687" y="7864"/>
                  </a:lnTo>
                  <a:lnTo>
                    <a:pt x="4992" y="7862"/>
                  </a:lnTo>
                  <a:lnTo>
                    <a:pt x="5260" y="7859"/>
                  </a:lnTo>
                  <a:lnTo>
                    <a:pt x="5484" y="7856"/>
                  </a:lnTo>
                  <a:lnTo>
                    <a:pt x="5655" y="7854"/>
                  </a:lnTo>
                  <a:lnTo>
                    <a:pt x="5766" y="7853"/>
                  </a:lnTo>
                  <a:lnTo>
                    <a:pt x="5810" y="7852"/>
                  </a:lnTo>
                  <a:lnTo>
                    <a:pt x="5823" y="7853"/>
                  </a:lnTo>
                  <a:lnTo>
                    <a:pt x="5846" y="7854"/>
                  </a:lnTo>
                  <a:lnTo>
                    <a:pt x="5861" y="7853"/>
                  </a:lnTo>
                  <a:lnTo>
                    <a:pt x="5878" y="7852"/>
                  </a:lnTo>
                  <a:lnTo>
                    <a:pt x="5898" y="7851"/>
                  </a:lnTo>
                  <a:lnTo>
                    <a:pt x="5921" y="7848"/>
                  </a:lnTo>
                  <a:lnTo>
                    <a:pt x="5945" y="7845"/>
                  </a:lnTo>
                  <a:lnTo>
                    <a:pt x="5971" y="7840"/>
                  </a:lnTo>
                  <a:lnTo>
                    <a:pt x="5999" y="7834"/>
                  </a:lnTo>
                  <a:lnTo>
                    <a:pt x="6030" y="7827"/>
                  </a:lnTo>
                  <a:lnTo>
                    <a:pt x="6061" y="7818"/>
                  </a:lnTo>
                  <a:lnTo>
                    <a:pt x="6094" y="7806"/>
                  </a:lnTo>
                  <a:lnTo>
                    <a:pt x="6129" y="7794"/>
                  </a:lnTo>
                  <a:lnTo>
                    <a:pt x="6167" y="7779"/>
                  </a:lnTo>
                  <a:lnTo>
                    <a:pt x="6204" y="7762"/>
                  </a:lnTo>
                  <a:lnTo>
                    <a:pt x="6244" y="7743"/>
                  </a:lnTo>
                  <a:lnTo>
                    <a:pt x="6285" y="7721"/>
                  </a:lnTo>
                  <a:lnTo>
                    <a:pt x="6327" y="7697"/>
                  </a:lnTo>
                  <a:lnTo>
                    <a:pt x="6369" y="7669"/>
                  </a:lnTo>
                  <a:lnTo>
                    <a:pt x="6414" y="7640"/>
                  </a:lnTo>
                  <a:lnTo>
                    <a:pt x="6459" y="7606"/>
                  </a:lnTo>
                  <a:lnTo>
                    <a:pt x="6505" y="7569"/>
                  </a:lnTo>
                  <a:lnTo>
                    <a:pt x="6552" y="7529"/>
                  </a:lnTo>
                  <a:lnTo>
                    <a:pt x="6599" y="7486"/>
                  </a:lnTo>
                  <a:lnTo>
                    <a:pt x="6647" y="7439"/>
                  </a:lnTo>
                  <a:lnTo>
                    <a:pt x="6696" y="7387"/>
                  </a:lnTo>
                  <a:lnTo>
                    <a:pt x="6745" y="7332"/>
                  </a:lnTo>
                  <a:lnTo>
                    <a:pt x="6794" y="7273"/>
                  </a:lnTo>
                  <a:lnTo>
                    <a:pt x="6843" y="7209"/>
                  </a:lnTo>
                  <a:lnTo>
                    <a:pt x="6894" y="7141"/>
                  </a:lnTo>
                  <a:lnTo>
                    <a:pt x="6904" y="7128"/>
                  </a:lnTo>
                  <a:lnTo>
                    <a:pt x="6914" y="7118"/>
                  </a:lnTo>
                  <a:lnTo>
                    <a:pt x="6926" y="7108"/>
                  </a:lnTo>
                  <a:lnTo>
                    <a:pt x="6938" y="7100"/>
                  </a:lnTo>
                  <a:lnTo>
                    <a:pt x="6951" y="7093"/>
                  </a:lnTo>
                  <a:lnTo>
                    <a:pt x="6964" y="7087"/>
                  </a:lnTo>
                  <a:lnTo>
                    <a:pt x="6979" y="7083"/>
                  </a:lnTo>
                  <a:lnTo>
                    <a:pt x="6993" y="7079"/>
                  </a:lnTo>
                  <a:lnTo>
                    <a:pt x="7007" y="7077"/>
                  </a:lnTo>
                  <a:lnTo>
                    <a:pt x="7022" y="7077"/>
                  </a:lnTo>
                  <a:lnTo>
                    <a:pt x="7036" y="7078"/>
                  </a:lnTo>
                  <a:lnTo>
                    <a:pt x="7050" y="7081"/>
                  </a:lnTo>
                  <a:lnTo>
                    <a:pt x="7065" y="7085"/>
                  </a:lnTo>
                  <a:lnTo>
                    <a:pt x="7079" y="7090"/>
                  </a:lnTo>
                  <a:lnTo>
                    <a:pt x="7093" y="7097"/>
                  </a:lnTo>
                  <a:lnTo>
                    <a:pt x="7106" y="7105"/>
                  </a:lnTo>
                  <a:lnTo>
                    <a:pt x="7118" y="7115"/>
                  </a:lnTo>
                  <a:lnTo>
                    <a:pt x="7129" y="7125"/>
                  </a:lnTo>
                  <a:lnTo>
                    <a:pt x="7138" y="7137"/>
                  </a:lnTo>
                  <a:lnTo>
                    <a:pt x="7147" y="7149"/>
                  </a:lnTo>
                  <a:lnTo>
                    <a:pt x="7154" y="7163"/>
                  </a:lnTo>
                  <a:lnTo>
                    <a:pt x="7159" y="7176"/>
                  </a:lnTo>
                  <a:lnTo>
                    <a:pt x="7164" y="7190"/>
                  </a:lnTo>
                  <a:lnTo>
                    <a:pt x="7167" y="7204"/>
                  </a:lnTo>
                  <a:lnTo>
                    <a:pt x="7169" y="7219"/>
                  </a:lnTo>
                  <a:lnTo>
                    <a:pt x="7169" y="7233"/>
                  </a:lnTo>
                  <a:lnTo>
                    <a:pt x="7168" y="7249"/>
                  </a:lnTo>
                  <a:lnTo>
                    <a:pt x="7165" y="7263"/>
                  </a:lnTo>
                  <a:lnTo>
                    <a:pt x="7161" y="7277"/>
                  </a:lnTo>
                  <a:lnTo>
                    <a:pt x="7156" y="7291"/>
                  </a:lnTo>
                  <a:lnTo>
                    <a:pt x="7149" y="7305"/>
                  </a:lnTo>
                  <a:lnTo>
                    <a:pt x="7141" y="7317"/>
                  </a:lnTo>
                  <a:lnTo>
                    <a:pt x="7080" y="7400"/>
                  </a:lnTo>
                  <a:lnTo>
                    <a:pt x="7020" y="7476"/>
                  </a:lnTo>
                  <a:lnTo>
                    <a:pt x="6959" y="7548"/>
                  </a:lnTo>
                  <a:lnTo>
                    <a:pt x="6899" y="7613"/>
                  </a:lnTo>
                  <a:lnTo>
                    <a:pt x="6839" y="7675"/>
                  </a:lnTo>
                  <a:lnTo>
                    <a:pt x="6780" y="7732"/>
                  </a:lnTo>
                  <a:lnTo>
                    <a:pt x="6720" y="7783"/>
                  </a:lnTo>
                  <a:lnTo>
                    <a:pt x="6663" y="7831"/>
                  </a:lnTo>
                  <a:lnTo>
                    <a:pt x="6605" y="7874"/>
                  </a:lnTo>
                  <a:lnTo>
                    <a:pt x="6549" y="7914"/>
                  </a:lnTo>
                  <a:lnTo>
                    <a:pt x="6493" y="7950"/>
                  </a:lnTo>
                  <a:lnTo>
                    <a:pt x="6439" y="7981"/>
                  </a:lnTo>
                  <a:lnTo>
                    <a:pt x="6387" y="8011"/>
                  </a:lnTo>
                  <a:lnTo>
                    <a:pt x="6335" y="8036"/>
                  </a:lnTo>
                  <a:lnTo>
                    <a:pt x="6285" y="8058"/>
                  </a:lnTo>
                  <a:lnTo>
                    <a:pt x="6236" y="8077"/>
                  </a:lnTo>
                  <a:lnTo>
                    <a:pt x="6191" y="8094"/>
                  </a:lnTo>
                  <a:lnTo>
                    <a:pt x="6145" y="8109"/>
                  </a:lnTo>
                  <a:lnTo>
                    <a:pt x="6103" y="8121"/>
                  </a:lnTo>
                  <a:lnTo>
                    <a:pt x="6063" y="8131"/>
                  </a:lnTo>
                  <a:lnTo>
                    <a:pt x="6025" y="8139"/>
                  </a:lnTo>
                  <a:lnTo>
                    <a:pt x="5990" y="8145"/>
                  </a:lnTo>
                  <a:lnTo>
                    <a:pt x="5957" y="8150"/>
                  </a:lnTo>
                  <a:lnTo>
                    <a:pt x="5927" y="8153"/>
                  </a:lnTo>
                  <a:lnTo>
                    <a:pt x="5899" y="8156"/>
                  </a:lnTo>
                  <a:lnTo>
                    <a:pt x="5874" y="8157"/>
                  </a:lnTo>
                  <a:lnTo>
                    <a:pt x="5853" y="8158"/>
                  </a:lnTo>
                  <a:lnTo>
                    <a:pt x="5835" y="8158"/>
                  </a:lnTo>
                  <a:lnTo>
                    <a:pt x="5808" y="8157"/>
                  </a:lnTo>
                  <a:lnTo>
                    <a:pt x="5795" y="8156"/>
                  </a:lnTo>
                  <a:lnTo>
                    <a:pt x="5776" y="8156"/>
                  </a:lnTo>
                  <a:lnTo>
                    <a:pt x="5726" y="8157"/>
                  </a:lnTo>
                  <a:lnTo>
                    <a:pt x="5646" y="8158"/>
                  </a:lnTo>
                  <a:lnTo>
                    <a:pt x="5540" y="8159"/>
                  </a:lnTo>
                  <a:lnTo>
                    <a:pt x="5409" y="8161"/>
                  </a:lnTo>
                  <a:lnTo>
                    <a:pt x="5256" y="8162"/>
                  </a:lnTo>
                  <a:lnTo>
                    <a:pt x="5082" y="8164"/>
                  </a:lnTo>
                  <a:lnTo>
                    <a:pt x="4893" y="8166"/>
                  </a:lnTo>
                  <a:lnTo>
                    <a:pt x="4687" y="8168"/>
                  </a:lnTo>
                  <a:lnTo>
                    <a:pt x="4468" y="8170"/>
                  </a:lnTo>
                  <a:lnTo>
                    <a:pt x="4240" y="8171"/>
                  </a:lnTo>
                  <a:lnTo>
                    <a:pt x="4003" y="8173"/>
                  </a:lnTo>
                  <a:lnTo>
                    <a:pt x="3761" y="8174"/>
                  </a:lnTo>
                  <a:lnTo>
                    <a:pt x="3516" y="8175"/>
                  </a:lnTo>
                  <a:lnTo>
                    <a:pt x="3270" y="8176"/>
                  </a:lnTo>
                  <a:lnTo>
                    <a:pt x="3026" y="817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22635F06-0FBD-44D7-A401-1C43B2D83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695" y="4076065"/>
              <a:ext cx="257175" cy="128588"/>
            </a:xfrm>
            <a:custGeom>
              <a:avLst/>
              <a:gdLst>
                <a:gd name="T0" fmla="*/ 5038 w 5354"/>
                <a:gd name="T1" fmla="*/ 2616 h 2665"/>
                <a:gd name="T2" fmla="*/ 5045 w 5354"/>
                <a:gd name="T3" fmla="*/ 2486 h 2665"/>
                <a:gd name="T4" fmla="*/ 5050 w 5354"/>
                <a:gd name="T5" fmla="*/ 2193 h 2665"/>
                <a:gd name="T6" fmla="*/ 5045 w 5354"/>
                <a:gd name="T7" fmla="*/ 1702 h 2665"/>
                <a:gd name="T8" fmla="*/ 5020 w 5354"/>
                <a:gd name="T9" fmla="*/ 1223 h 2665"/>
                <a:gd name="T10" fmla="*/ 4931 w 5354"/>
                <a:gd name="T11" fmla="*/ 968 h 2665"/>
                <a:gd name="T12" fmla="*/ 4783 w 5354"/>
                <a:gd name="T13" fmla="*/ 763 h 2665"/>
                <a:gd name="T14" fmla="*/ 4597 w 5354"/>
                <a:gd name="T15" fmla="*/ 603 h 2665"/>
                <a:gd name="T16" fmla="*/ 4396 w 5354"/>
                <a:gd name="T17" fmla="*/ 482 h 2665"/>
                <a:gd name="T18" fmla="*/ 4201 w 5354"/>
                <a:gd name="T19" fmla="*/ 397 h 2665"/>
                <a:gd name="T20" fmla="*/ 4033 w 5354"/>
                <a:gd name="T21" fmla="*/ 341 h 2665"/>
                <a:gd name="T22" fmla="*/ 3882 w 5354"/>
                <a:gd name="T23" fmla="*/ 305 h 2665"/>
                <a:gd name="T24" fmla="*/ 3602 w 5354"/>
                <a:gd name="T25" fmla="*/ 306 h 2665"/>
                <a:gd name="T26" fmla="*/ 3033 w 5354"/>
                <a:gd name="T27" fmla="*/ 309 h 2665"/>
                <a:gd name="T28" fmla="*/ 2273 w 5354"/>
                <a:gd name="T29" fmla="*/ 317 h 2665"/>
                <a:gd name="T30" fmla="*/ 1415 w 5354"/>
                <a:gd name="T31" fmla="*/ 332 h 2665"/>
                <a:gd name="T32" fmla="*/ 1054 w 5354"/>
                <a:gd name="T33" fmla="*/ 389 h 2665"/>
                <a:gd name="T34" fmla="*/ 781 w 5354"/>
                <a:gd name="T35" fmla="*/ 524 h 2665"/>
                <a:gd name="T36" fmla="*/ 584 w 5354"/>
                <a:gd name="T37" fmla="*/ 712 h 2665"/>
                <a:gd name="T38" fmla="*/ 450 w 5354"/>
                <a:gd name="T39" fmla="*/ 927 h 2665"/>
                <a:gd name="T40" fmla="*/ 367 w 5354"/>
                <a:gd name="T41" fmla="*/ 1144 h 2665"/>
                <a:gd name="T42" fmla="*/ 324 w 5354"/>
                <a:gd name="T43" fmla="*/ 1336 h 2665"/>
                <a:gd name="T44" fmla="*/ 306 w 5354"/>
                <a:gd name="T45" fmla="*/ 1477 h 2665"/>
                <a:gd name="T46" fmla="*/ 1 w 5354"/>
                <a:gd name="T47" fmla="*/ 1490 h 2665"/>
                <a:gd name="T48" fmla="*/ 25 w 5354"/>
                <a:gd name="T49" fmla="*/ 1271 h 2665"/>
                <a:gd name="T50" fmla="*/ 84 w 5354"/>
                <a:gd name="T51" fmla="*/ 1030 h 2665"/>
                <a:gd name="T52" fmla="*/ 185 w 5354"/>
                <a:gd name="T53" fmla="*/ 781 h 2665"/>
                <a:gd name="T54" fmla="*/ 332 w 5354"/>
                <a:gd name="T55" fmla="*/ 543 h 2665"/>
                <a:gd name="T56" fmla="*/ 533 w 5354"/>
                <a:gd name="T57" fmla="*/ 333 h 2665"/>
                <a:gd name="T58" fmla="*/ 793 w 5354"/>
                <a:gd name="T59" fmla="*/ 165 h 2665"/>
                <a:gd name="T60" fmla="*/ 1118 w 5354"/>
                <a:gd name="T61" fmla="*/ 59 h 2665"/>
                <a:gd name="T62" fmla="*/ 1640 w 5354"/>
                <a:gd name="T63" fmla="*/ 23 h 2665"/>
                <a:gd name="T64" fmla="*/ 2532 w 5354"/>
                <a:gd name="T65" fmla="*/ 10 h 2665"/>
                <a:gd name="T66" fmla="*/ 3279 w 5354"/>
                <a:gd name="T67" fmla="*/ 3 h 2665"/>
                <a:gd name="T68" fmla="*/ 3767 w 5354"/>
                <a:gd name="T69" fmla="*/ 0 h 2665"/>
                <a:gd name="T70" fmla="*/ 3921 w 5354"/>
                <a:gd name="T71" fmla="*/ 3 h 2665"/>
                <a:gd name="T72" fmla="*/ 4118 w 5354"/>
                <a:gd name="T73" fmla="*/ 48 h 2665"/>
                <a:gd name="T74" fmla="*/ 4340 w 5354"/>
                <a:gd name="T75" fmla="*/ 124 h 2665"/>
                <a:gd name="T76" fmla="*/ 4572 w 5354"/>
                <a:gd name="T77" fmla="*/ 234 h 2665"/>
                <a:gd name="T78" fmla="*/ 4799 w 5354"/>
                <a:gd name="T79" fmla="*/ 379 h 2665"/>
                <a:gd name="T80" fmla="*/ 5004 w 5354"/>
                <a:gd name="T81" fmla="*/ 563 h 2665"/>
                <a:gd name="T82" fmla="*/ 5173 w 5354"/>
                <a:gd name="T83" fmla="*/ 785 h 2665"/>
                <a:gd name="T84" fmla="*/ 5290 w 5354"/>
                <a:gd name="T85" fmla="*/ 1051 h 2665"/>
                <a:gd name="T86" fmla="*/ 5340 w 5354"/>
                <a:gd name="T87" fmla="*/ 1361 h 2665"/>
                <a:gd name="T88" fmla="*/ 5353 w 5354"/>
                <a:gd name="T89" fmla="*/ 1984 h 2665"/>
                <a:gd name="T90" fmla="*/ 5352 w 5354"/>
                <a:gd name="T91" fmla="*/ 2383 h 2665"/>
                <a:gd name="T92" fmla="*/ 5344 w 5354"/>
                <a:gd name="T93" fmla="*/ 2597 h 2665"/>
                <a:gd name="T94" fmla="*/ 5339 w 5354"/>
                <a:gd name="T95" fmla="*/ 2665 h 2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354" h="2665">
                  <a:moveTo>
                    <a:pt x="5339" y="2665"/>
                  </a:moveTo>
                  <a:lnTo>
                    <a:pt x="5037" y="2632"/>
                  </a:lnTo>
                  <a:lnTo>
                    <a:pt x="5038" y="2628"/>
                  </a:lnTo>
                  <a:lnTo>
                    <a:pt x="5038" y="2616"/>
                  </a:lnTo>
                  <a:lnTo>
                    <a:pt x="5040" y="2597"/>
                  </a:lnTo>
                  <a:lnTo>
                    <a:pt x="5041" y="2570"/>
                  </a:lnTo>
                  <a:lnTo>
                    <a:pt x="5043" y="2532"/>
                  </a:lnTo>
                  <a:lnTo>
                    <a:pt x="5045" y="2486"/>
                  </a:lnTo>
                  <a:lnTo>
                    <a:pt x="5047" y="2429"/>
                  </a:lnTo>
                  <a:lnTo>
                    <a:pt x="5048" y="2363"/>
                  </a:lnTo>
                  <a:lnTo>
                    <a:pt x="5049" y="2284"/>
                  </a:lnTo>
                  <a:lnTo>
                    <a:pt x="5050" y="2193"/>
                  </a:lnTo>
                  <a:lnTo>
                    <a:pt x="5050" y="2090"/>
                  </a:lnTo>
                  <a:lnTo>
                    <a:pt x="5049" y="1974"/>
                  </a:lnTo>
                  <a:lnTo>
                    <a:pt x="5048" y="1845"/>
                  </a:lnTo>
                  <a:lnTo>
                    <a:pt x="5045" y="1702"/>
                  </a:lnTo>
                  <a:lnTo>
                    <a:pt x="5041" y="1543"/>
                  </a:lnTo>
                  <a:lnTo>
                    <a:pt x="5036" y="1370"/>
                  </a:lnTo>
                  <a:lnTo>
                    <a:pt x="5031" y="1294"/>
                  </a:lnTo>
                  <a:lnTo>
                    <a:pt x="5020" y="1223"/>
                  </a:lnTo>
                  <a:lnTo>
                    <a:pt x="5005" y="1154"/>
                  </a:lnTo>
                  <a:lnTo>
                    <a:pt x="4985" y="1089"/>
                  </a:lnTo>
                  <a:lnTo>
                    <a:pt x="4959" y="1027"/>
                  </a:lnTo>
                  <a:lnTo>
                    <a:pt x="4931" y="968"/>
                  </a:lnTo>
                  <a:lnTo>
                    <a:pt x="4898" y="912"/>
                  </a:lnTo>
                  <a:lnTo>
                    <a:pt x="4863" y="860"/>
                  </a:lnTo>
                  <a:lnTo>
                    <a:pt x="4824" y="810"/>
                  </a:lnTo>
                  <a:lnTo>
                    <a:pt x="4783" y="763"/>
                  </a:lnTo>
                  <a:lnTo>
                    <a:pt x="4738" y="719"/>
                  </a:lnTo>
                  <a:lnTo>
                    <a:pt x="4693" y="678"/>
                  </a:lnTo>
                  <a:lnTo>
                    <a:pt x="4646" y="638"/>
                  </a:lnTo>
                  <a:lnTo>
                    <a:pt x="4597" y="603"/>
                  </a:lnTo>
                  <a:lnTo>
                    <a:pt x="4548" y="569"/>
                  </a:lnTo>
                  <a:lnTo>
                    <a:pt x="4497" y="537"/>
                  </a:lnTo>
                  <a:lnTo>
                    <a:pt x="4447" y="509"/>
                  </a:lnTo>
                  <a:lnTo>
                    <a:pt x="4396" y="482"/>
                  </a:lnTo>
                  <a:lnTo>
                    <a:pt x="4346" y="458"/>
                  </a:lnTo>
                  <a:lnTo>
                    <a:pt x="4297" y="435"/>
                  </a:lnTo>
                  <a:lnTo>
                    <a:pt x="4248" y="415"/>
                  </a:lnTo>
                  <a:lnTo>
                    <a:pt x="4201" y="397"/>
                  </a:lnTo>
                  <a:lnTo>
                    <a:pt x="4156" y="381"/>
                  </a:lnTo>
                  <a:lnTo>
                    <a:pt x="4112" y="366"/>
                  </a:lnTo>
                  <a:lnTo>
                    <a:pt x="4072" y="353"/>
                  </a:lnTo>
                  <a:lnTo>
                    <a:pt x="4033" y="341"/>
                  </a:lnTo>
                  <a:lnTo>
                    <a:pt x="3999" y="332"/>
                  </a:lnTo>
                  <a:lnTo>
                    <a:pt x="3967" y="324"/>
                  </a:lnTo>
                  <a:lnTo>
                    <a:pt x="3915" y="312"/>
                  </a:lnTo>
                  <a:lnTo>
                    <a:pt x="3882" y="305"/>
                  </a:lnTo>
                  <a:lnTo>
                    <a:pt x="3844" y="305"/>
                  </a:lnTo>
                  <a:lnTo>
                    <a:pt x="3784" y="305"/>
                  </a:lnTo>
                  <a:lnTo>
                    <a:pt x="3703" y="305"/>
                  </a:lnTo>
                  <a:lnTo>
                    <a:pt x="3602" y="306"/>
                  </a:lnTo>
                  <a:lnTo>
                    <a:pt x="3483" y="306"/>
                  </a:lnTo>
                  <a:lnTo>
                    <a:pt x="3348" y="307"/>
                  </a:lnTo>
                  <a:lnTo>
                    <a:pt x="3197" y="308"/>
                  </a:lnTo>
                  <a:lnTo>
                    <a:pt x="3033" y="309"/>
                  </a:lnTo>
                  <a:lnTo>
                    <a:pt x="2857" y="310"/>
                  </a:lnTo>
                  <a:lnTo>
                    <a:pt x="2671" y="312"/>
                  </a:lnTo>
                  <a:lnTo>
                    <a:pt x="2475" y="314"/>
                  </a:lnTo>
                  <a:lnTo>
                    <a:pt x="2273" y="317"/>
                  </a:lnTo>
                  <a:lnTo>
                    <a:pt x="2064" y="320"/>
                  </a:lnTo>
                  <a:lnTo>
                    <a:pt x="1850" y="323"/>
                  </a:lnTo>
                  <a:lnTo>
                    <a:pt x="1633" y="327"/>
                  </a:lnTo>
                  <a:lnTo>
                    <a:pt x="1415" y="332"/>
                  </a:lnTo>
                  <a:lnTo>
                    <a:pt x="1315" y="337"/>
                  </a:lnTo>
                  <a:lnTo>
                    <a:pt x="1223" y="349"/>
                  </a:lnTo>
                  <a:lnTo>
                    <a:pt x="1136" y="367"/>
                  </a:lnTo>
                  <a:lnTo>
                    <a:pt x="1054" y="389"/>
                  </a:lnTo>
                  <a:lnTo>
                    <a:pt x="978" y="416"/>
                  </a:lnTo>
                  <a:lnTo>
                    <a:pt x="907" y="448"/>
                  </a:lnTo>
                  <a:lnTo>
                    <a:pt x="841" y="485"/>
                  </a:lnTo>
                  <a:lnTo>
                    <a:pt x="781" y="524"/>
                  </a:lnTo>
                  <a:lnTo>
                    <a:pt x="725" y="568"/>
                  </a:lnTo>
                  <a:lnTo>
                    <a:pt x="674" y="613"/>
                  </a:lnTo>
                  <a:lnTo>
                    <a:pt x="627" y="662"/>
                  </a:lnTo>
                  <a:lnTo>
                    <a:pt x="584" y="712"/>
                  </a:lnTo>
                  <a:lnTo>
                    <a:pt x="545" y="765"/>
                  </a:lnTo>
                  <a:lnTo>
                    <a:pt x="510" y="818"/>
                  </a:lnTo>
                  <a:lnTo>
                    <a:pt x="478" y="873"/>
                  </a:lnTo>
                  <a:lnTo>
                    <a:pt x="450" y="927"/>
                  </a:lnTo>
                  <a:lnTo>
                    <a:pt x="425" y="983"/>
                  </a:lnTo>
                  <a:lnTo>
                    <a:pt x="403" y="1038"/>
                  </a:lnTo>
                  <a:lnTo>
                    <a:pt x="385" y="1091"/>
                  </a:lnTo>
                  <a:lnTo>
                    <a:pt x="367" y="1144"/>
                  </a:lnTo>
                  <a:lnTo>
                    <a:pt x="353" y="1195"/>
                  </a:lnTo>
                  <a:lnTo>
                    <a:pt x="341" y="1245"/>
                  </a:lnTo>
                  <a:lnTo>
                    <a:pt x="332" y="1291"/>
                  </a:lnTo>
                  <a:lnTo>
                    <a:pt x="324" y="1336"/>
                  </a:lnTo>
                  <a:lnTo>
                    <a:pt x="317" y="1377"/>
                  </a:lnTo>
                  <a:lnTo>
                    <a:pt x="313" y="1415"/>
                  </a:lnTo>
                  <a:lnTo>
                    <a:pt x="309" y="1448"/>
                  </a:lnTo>
                  <a:lnTo>
                    <a:pt x="306" y="1477"/>
                  </a:lnTo>
                  <a:lnTo>
                    <a:pt x="304" y="1521"/>
                  </a:lnTo>
                  <a:lnTo>
                    <a:pt x="303" y="1542"/>
                  </a:lnTo>
                  <a:lnTo>
                    <a:pt x="0" y="1540"/>
                  </a:lnTo>
                  <a:lnTo>
                    <a:pt x="1" y="1490"/>
                  </a:lnTo>
                  <a:lnTo>
                    <a:pt x="4" y="1439"/>
                  </a:lnTo>
                  <a:lnTo>
                    <a:pt x="9" y="1385"/>
                  </a:lnTo>
                  <a:lnTo>
                    <a:pt x="16" y="1329"/>
                  </a:lnTo>
                  <a:lnTo>
                    <a:pt x="25" y="1271"/>
                  </a:lnTo>
                  <a:lnTo>
                    <a:pt x="37" y="1212"/>
                  </a:lnTo>
                  <a:lnTo>
                    <a:pt x="50" y="1152"/>
                  </a:lnTo>
                  <a:lnTo>
                    <a:pt x="66" y="1091"/>
                  </a:lnTo>
                  <a:lnTo>
                    <a:pt x="84" y="1030"/>
                  </a:lnTo>
                  <a:lnTo>
                    <a:pt x="105" y="967"/>
                  </a:lnTo>
                  <a:lnTo>
                    <a:pt x="129" y="905"/>
                  </a:lnTo>
                  <a:lnTo>
                    <a:pt x="156" y="843"/>
                  </a:lnTo>
                  <a:lnTo>
                    <a:pt x="185" y="781"/>
                  </a:lnTo>
                  <a:lnTo>
                    <a:pt x="217" y="720"/>
                  </a:lnTo>
                  <a:lnTo>
                    <a:pt x="252" y="660"/>
                  </a:lnTo>
                  <a:lnTo>
                    <a:pt x="291" y="601"/>
                  </a:lnTo>
                  <a:lnTo>
                    <a:pt x="332" y="543"/>
                  </a:lnTo>
                  <a:lnTo>
                    <a:pt x="377" y="488"/>
                  </a:lnTo>
                  <a:lnTo>
                    <a:pt x="426" y="433"/>
                  </a:lnTo>
                  <a:lnTo>
                    <a:pt x="477" y="382"/>
                  </a:lnTo>
                  <a:lnTo>
                    <a:pt x="533" y="333"/>
                  </a:lnTo>
                  <a:lnTo>
                    <a:pt x="592" y="287"/>
                  </a:lnTo>
                  <a:lnTo>
                    <a:pt x="655" y="242"/>
                  </a:lnTo>
                  <a:lnTo>
                    <a:pt x="722" y="203"/>
                  </a:lnTo>
                  <a:lnTo>
                    <a:pt x="793" y="165"/>
                  </a:lnTo>
                  <a:lnTo>
                    <a:pt x="868" y="133"/>
                  </a:lnTo>
                  <a:lnTo>
                    <a:pt x="947" y="104"/>
                  </a:lnTo>
                  <a:lnTo>
                    <a:pt x="1030" y="79"/>
                  </a:lnTo>
                  <a:lnTo>
                    <a:pt x="1118" y="59"/>
                  </a:lnTo>
                  <a:lnTo>
                    <a:pt x="1211" y="43"/>
                  </a:lnTo>
                  <a:lnTo>
                    <a:pt x="1307" y="33"/>
                  </a:lnTo>
                  <a:lnTo>
                    <a:pt x="1408" y="28"/>
                  </a:lnTo>
                  <a:lnTo>
                    <a:pt x="1640" y="23"/>
                  </a:lnTo>
                  <a:lnTo>
                    <a:pt x="1870" y="19"/>
                  </a:lnTo>
                  <a:lnTo>
                    <a:pt x="2097" y="15"/>
                  </a:lnTo>
                  <a:lnTo>
                    <a:pt x="2318" y="12"/>
                  </a:lnTo>
                  <a:lnTo>
                    <a:pt x="2532" y="10"/>
                  </a:lnTo>
                  <a:lnTo>
                    <a:pt x="2736" y="7"/>
                  </a:lnTo>
                  <a:lnTo>
                    <a:pt x="2930" y="5"/>
                  </a:lnTo>
                  <a:lnTo>
                    <a:pt x="3112" y="4"/>
                  </a:lnTo>
                  <a:lnTo>
                    <a:pt x="3279" y="3"/>
                  </a:lnTo>
                  <a:lnTo>
                    <a:pt x="3429" y="2"/>
                  </a:lnTo>
                  <a:lnTo>
                    <a:pt x="3562" y="1"/>
                  </a:lnTo>
                  <a:lnTo>
                    <a:pt x="3675" y="1"/>
                  </a:lnTo>
                  <a:lnTo>
                    <a:pt x="3767" y="0"/>
                  </a:lnTo>
                  <a:lnTo>
                    <a:pt x="3836" y="0"/>
                  </a:lnTo>
                  <a:lnTo>
                    <a:pt x="3879" y="0"/>
                  </a:lnTo>
                  <a:lnTo>
                    <a:pt x="3895" y="0"/>
                  </a:lnTo>
                  <a:lnTo>
                    <a:pt x="3921" y="3"/>
                  </a:lnTo>
                  <a:lnTo>
                    <a:pt x="3967" y="12"/>
                  </a:lnTo>
                  <a:lnTo>
                    <a:pt x="4015" y="22"/>
                  </a:lnTo>
                  <a:lnTo>
                    <a:pt x="4066" y="34"/>
                  </a:lnTo>
                  <a:lnTo>
                    <a:pt x="4118" y="48"/>
                  </a:lnTo>
                  <a:lnTo>
                    <a:pt x="4172" y="64"/>
                  </a:lnTo>
                  <a:lnTo>
                    <a:pt x="4227" y="83"/>
                  </a:lnTo>
                  <a:lnTo>
                    <a:pt x="4284" y="102"/>
                  </a:lnTo>
                  <a:lnTo>
                    <a:pt x="4340" y="124"/>
                  </a:lnTo>
                  <a:lnTo>
                    <a:pt x="4398" y="148"/>
                  </a:lnTo>
                  <a:lnTo>
                    <a:pt x="4456" y="175"/>
                  </a:lnTo>
                  <a:lnTo>
                    <a:pt x="4515" y="203"/>
                  </a:lnTo>
                  <a:lnTo>
                    <a:pt x="4572" y="234"/>
                  </a:lnTo>
                  <a:lnTo>
                    <a:pt x="4631" y="267"/>
                  </a:lnTo>
                  <a:lnTo>
                    <a:pt x="4687" y="302"/>
                  </a:lnTo>
                  <a:lnTo>
                    <a:pt x="4744" y="339"/>
                  </a:lnTo>
                  <a:lnTo>
                    <a:pt x="4799" y="379"/>
                  </a:lnTo>
                  <a:lnTo>
                    <a:pt x="4852" y="421"/>
                  </a:lnTo>
                  <a:lnTo>
                    <a:pt x="4905" y="466"/>
                  </a:lnTo>
                  <a:lnTo>
                    <a:pt x="4955" y="513"/>
                  </a:lnTo>
                  <a:lnTo>
                    <a:pt x="5004" y="563"/>
                  </a:lnTo>
                  <a:lnTo>
                    <a:pt x="5050" y="614"/>
                  </a:lnTo>
                  <a:lnTo>
                    <a:pt x="5094" y="669"/>
                  </a:lnTo>
                  <a:lnTo>
                    <a:pt x="5135" y="725"/>
                  </a:lnTo>
                  <a:lnTo>
                    <a:pt x="5173" y="785"/>
                  </a:lnTo>
                  <a:lnTo>
                    <a:pt x="5207" y="848"/>
                  </a:lnTo>
                  <a:lnTo>
                    <a:pt x="5239" y="912"/>
                  </a:lnTo>
                  <a:lnTo>
                    <a:pt x="5266" y="980"/>
                  </a:lnTo>
                  <a:lnTo>
                    <a:pt x="5290" y="1051"/>
                  </a:lnTo>
                  <a:lnTo>
                    <a:pt x="5309" y="1124"/>
                  </a:lnTo>
                  <a:lnTo>
                    <a:pt x="5324" y="1200"/>
                  </a:lnTo>
                  <a:lnTo>
                    <a:pt x="5335" y="1279"/>
                  </a:lnTo>
                  <a:lnTo>
                    <a:pt x="5340" y="1361"/>
                  </a:lnTo>
                  <a:lnTo>
                    <a:pt x="5345" y="1540"/>
                  </a:lnTo>
                  <a:lnTo>
                    <a:pt x="5349" y="1703"/>
                  </a:lnTo>
                  <a:lnTo>
                    <a:pt x="5352" y="1850"/>
                  </a:lnTo>
                  <a:lnTo>
                    <a:pt x="5353" y="1984"/>
                  </a:lnTo>
                  <a:lnTo>
                    <a:pt x="5354" y="2103"/>
                  </a:lnTo>
                  <a:lnTo>
                    <a:pt x="5354" y="2209"/>
                  </a:lnTo>
                  <a:lnTo>
                    <a:pt x="5353" y="2302"/>
                  </a:lnTo>
                  <a:lnTo>
                    <a:pt x="5352" y="2383"/>
                  </a:lnTo>
                  <a:lnTo>
                    <a:pt x="5350" y="2451"/>
                  </a:lnTo>
                  <a:lnTo>
                    <a:pt x="5348" y="2510"/>
                  </a:lnTo>
                  <a:lnTo>
                    <a:pt x="5346" y="2559"/>
                  </a:lnTo>
                  <a:lnTo>
                    <a:pt x="5344" y="2597"/>
                  </a:lnTo>
                  <a:lnTo>
                    <a:pt x="5342" y="2626"/>
                  </a:lnTo>
                  <a:lnTo>
                    <a:pt x="5341" y="2647"/>
                  </a:lnTo>
                  <a:lnTo>
                    <a:pt x="5339" y="2660"/>
                  </a:lnTo>
                  <a:lnTo>
                    <a:pt x="5339" y="266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5" name="Freeform 35">
              <a:extLst>
                <a:ext uri="{FF2B5EF4-FFF2-40B4-BE49-F238E27FC236}">
                  <a16:creationId xmlns:a16="http://schemas.microsoft.com/office/drawing/2014/main" id="{E54805FF-A2E6-440D-A73B-6A8C185A9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6320" y="4223703"/>
              <a:ext cx="161925" cy="14288"/>
            </a:xfrm>
            <a:custGeom>
              <a:avLst/>
              <a:gdLst>
                <a:gd name="T0" fmla="*/ 152 w 3372"/>
                <a:gd name="T1" fmla="*/ 305 h 305"/>
                <a:gd name="T2" fmla="*/ 121 w 3372"/>
                <a:gd name="T3" fmla="*/ 302 h 305"/>
                <a:gd name="T4" fmla="*/ 93 w 3372"/>
                <a:gd name="T5" fmla="*/ 293 h 305"/>
                <a:gd name="T6" fmla="*/ 67 w 3372"/>
                <a:gd name="T7" fmla="*/ 279 h 305"/>
                <a:gd name="T8" fmla="*/ 45 w 3372"/>
                <a:gd name="T9" fmla="*/ 261 h 305"/>
                <a:gd name="T10" fmla="*/ 25 w 3372"/>
                <a:gd name="T11" fmla="*/ 238 h 305"/>
                <a:gd name="T12" fmla="*/ 12 w 3372"/>
                <a:gd name="T13" fmla="*/ 212 h 305"/>
                <a:gd name="T14" fmla="*/ 3 w 3372"/>
                <a:gd name="T15" fmla="*/ 184 h 305"/>
                <a:gd name="T16" fmla="*/ 0 w 3372"/>
                <a:gd name="T17" fmla="*/ 152 h 305"/>
                <a:gd name="T18" fmla="*/ 3 w 3372"/>
                <a:gd name="T19" fmla="*/ 122 h 305"/>
                <a:gd name="T20" fmla="*/ 12 w 3372"/>
                <a:gd name="T21" fmla="*/ 94 h 305"/>
                <a:gd name="T22" fmla="*/ 25 w 3372"/>
                <a:gd name="T23" fmla="*/ 68 h 305"/>
                <a:gd name="T24" fmla="*/ 45 w 3372"/>
                <a:gd name="T25" fmla="*/ 45 h 305"/>
                <a:gd name="T26" fmla="*/ 67 w 3372"/>
                <a:gd name="T27" fmla="*/ 27 h 305"/>
                <a:gd name="T28" fmla="*/ 93 w 3372"/>
                <a:gd name="T29" fmla="*/ 13 h 305"/>
                <a:gd name="T30" fmla="*/ 121 w 3372"/>
                <a:gd name="T31" fmla="*/ 4 h 305"/>
                <a:gd name="T32" fmla="*/ 152 w 3372"/>
                <a:gd name="T33" fmla="*/ 1 h 305"/>
                <a:gd name="T34" fmla="*/ 3236 w 3372"/>
                <a:gd name="T35" fmla="*/ 1 h 305"/>
                <a:gd name="T36" fmla="*/ 3265 w 3372"/>
                <a:gd name="T37" fmla="*/ 7 h 305"/>
                <a:gd name="T38" fmla="*/ 3292 w 3372"/>
                <a:gd name="T39" fmla="*/ 19 h 305"/>
                <a:gd name="T40" fmla="*/ 3316 w 3372"/>
                <a:gd name="T41" fmla="*/ 35 h 305"/>
                <a:gd name="T42" fmla="*/ 3337 w 3372"/>
                <a:gd name="T43" fmla="*/ 56 h 305"/>
                <a:gd name="T44" fmla="*/ 3354 w 3372"/>
                <a:gd name="T45" fmla="*/ 81 h 305"/>
                <a:gd name="T46" fmla="*/ 3365 w 3372"/>
                <a:gd name="T47" fmla="*/ 108 h 305"/>
                <a:gd name="T48" fmla="*/ 3371 w 3372"/>
                <a:gd name="T49" fmla="*/ 137 h 305"/>
                <a:gd name="T50" fmla="*/ 3371 w 3372"/>
                <a:gd name="T51" fmla="*/ 169 h 305"/>
                <a:gd name="T52" fmla="*/ 3365 w 3372"/>
                <a:gd name="T53" fmla="*/ 198 h 305"/>
                <a:gd name="T54" fmla="*/ 3354 w 3372"/>
                <a:gd name="T55" fmla="*/ 225 h 305"/>
                <a:gd name="T56" fmla="*/ 3337 w 3372"/>
                <a:gd name="T57" fmla="*/ 249 h 305"/>
                <a:gd name="T58" fmla="*/ 3316 w 3372"/>
                <a:gd name="T59" fmla="*/ 271 h 305"/>
                <a:gd name="T60" fmla="*/ 3292 w 3372"/>
                <a:gd name="T61" fmla="*/ 287 h 305"/>
                <a:gd name="T62" fmla="*/ 3265 w 3372"/>
                <a:gd name="T63" fmla="*/ 298 h 305"/>
                <a:gd name="T64" fmla="*/ 3236 w 3372"/>
                <a:gd name="T65" fmla="*/ 30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72" h="305">
                  <a:moveTo>
                    <a:pt x="3220" y="305"/>
                  </a:moveTo>
                  <a:lnTo>
                    <a:pt x="152" y="305"/>
                  </a:lnTo>
                  <a:lnTo>
                    <a:pt x="136" y="304"/>
                  </a:lnTo>
                  <a:lnTo>
                    <a:pt x="121" y="302"/>
                  </a:lnTo>
                  <a:lnTo>
                    <a:pt x="107" y="298"/>
                  </a:lnTo>
                  <a:lnTo>
                    <a:pt x="93" y="293"/>
                  </a:lnTo>
                  <a:lnTo>
                    <a:pt x="79" y="287"/>
                  </a:lnTo>
                  <a:lnTo>
                    <a:pt x="67" y="279"/>
                  </a:lnTo>
                  <a:lnTo>
                    <a:pt x="56" y="270"/>
                  </a:lnTo>
                  <a:lnTo>
                    <a:pt x="45" y="261"/>
                  </a:lnTo>
                  <a:lnTo>
                    <a:pt x="35" y="249"/>
                  </a:lnTo>
                  <a:lnTo>
                    <a:pt x="25" y="238"/>
                  </a:lnTo>
                  <a:lnTo>
                    <a:pt x="18" y="225"/>
                  </a:lnTo>
                  <a:lnTo>
                    <a:pt x="12" y="212"/>
                  </a:lnTo>
                  <a:lnTo>
                    <a:pt x="7" y="198"/>
                  </a:lnTo>
                  <a:lnTo>
                    <a:pt x="3" y="184"/>
                  </a:lnTo>
                  <a:lnTo>
                    <a:pt x="1" y="169"/>
                  </a:lnTo>
                  <a:lnTo>
                    <a:pt x="0" y="152"/>
                  </a:lnTo>
                  <a:lnTo>
                    <a:pt x="1" y="137"/>
                  </a:lnTo>
                  <a:lnTo>
                    <a:pt x="3" y="122"/>
                  </a:lnTo>
                  <a:lnTo>
                    <a:pt x="7" y="108"/>
                  </a:lnTo>
                  <a:lnTo>
                    <a:pt x="12" y="94"/>
                  </a:lnTo>
                  <a:lnTo>
                    <a:pt x="18" y="81"/>
                  </a:lnTo>
                  <a:lnTo>
                    <a:pt x="25" y="68"/>
                  </a:lnTo>
                  <a:lnTo>
                    <a:pt x="35" y="56"/>
                  </a:lnTo>
                  <a:lnTo>
                    <a:pt x="45" y="45"/>
                  </a:lnTo>
                  <a:lnTo>
                    <a:pt x="56" y="35"/>
                  </a:lnTo>
                  <a:lnTo>
                    <a:pt x="67" y="27"/>
                  </a:lnTo>
                  <a:lnTo>
                    <a:pt x="79" y="19"/>
                  </a:lnTo>
                  <a:lnTo>
                    <a:pt x="93" y="13"/>
                  </a:lnTo>
                  <a:lnTo>
                    <a:pt x="107" y="8"/>
                  </a:lnTo>
                  <a:lnTo>
                    <a:pt x="121" y="4"/>
                  </a:lnTo>
                  <a:lnTo>
                    <a:pt x="136" y="1"/>
                  </a:lnTo>
                  <a:lnTo>
                    <a:pt x="152" y="1"/>
                  </a:lnTo>
                  <a:lnTo>
                    <a:pt x="3220" y="0"/>
                  </a:lnTo>
                  <a:lnTo>
                    <a:pt x="3236" y="1"/>
                  </a:lnTo>
                  <a:lnTo>
                    <a:pt x="3251" y="3"/>
                  </a:lnTo>
                  <a:lnTo>
                    <a:pt x="3265" y="7"/>
                  </a:lnTo>
                  <a:lnTo>
                    <a:pt x="3279" y="12"/>
                  </a:lnTo>
                  <a:lnTo>
                    <a:pt x="3292" y="19"/>
                  </a:lnTo>
                  <a:lnTo>
                    <a:pt x="3304" y="26"/>
                  </a:lnTo>
                  <a:lnTo>
                    <a:pt x="3316" y="35"/>
                  </a:lnTo>
                  <a:lnTo>
                    <a:pt x="3327" y="45"/>
                  </a:lnTo>
                  <a:lnTo>
                    <a:pt x="3337" y="56"/>
                  </a:lnTo>
                  <a:lnTo>
                    <a:pt x="3346" y="68"/>
                  </a:lnTo>
                  <a:lnTo>
                    <a:pt x="3354" y="81"/>
                  </a:lnTo>
                  <a:lnTo>
                    <a:pt x="3360" y="94"/>
                  </a:lnTo>
                  <a:lnTo>
                    <a:pt x="3365" y="108"/>
                  </a:lnTo>
                  <a:lnTo>
                    <a:pt x="3369" y="122"/>
                  </a:lnTo>
                  <a:lnTo>
                    <a:pt x="3371" y="137"/>
                  </a:lnTo>
                  <a:lnTo>
                    <a:pt x="3372" y="152"/>
                  </a:lnTo>
                  <a:lnTo>
                    <a:pt x="3371" y="169"/>
                  </a:lnTo>
                  <a:lnTo>
                    <a:pt x="3369" y="184"/>
                  </a:lnTo>
                  <a:lnTo>
                    <a:pt x="3365" y="198"/>
                  </a:lnTo>
                  <a:lnTo>
                    <a:pt x="3360" y="212"/>
                  </a:lnTo>
                  <a:lnTo>
                    <a:pt x="3354" y="225"/>
                  </a:lnTo>
                  <a:lnTo>
                    <a:pt x="3346" y="238"/>
                  </a:lnTo>
                  <a:lnTo>
                    <a:pt x="3337" y="249"/>
                  </a:lnTo>
                  <a:lnTo>
                    <a:pt x="3327" y="261"/>
                  </a:lnTo>
                  <a:lnTo>
                    <a:pt x="3316" y="271"/>
                  </a:lnTo>
                  <a:lnTo>
                    <a:pt x="3304" y="279"/>
                  </a:lnTo>
                  <a:lnTo>
                    <a:pt x="3292" y="287"/>
                  </a:lnTo>
                  <a:lnTo>
                    <a:pt x="3279" y="293"/>
                  </a:lnTo>
                  <a:lnTo>
                    <a:pt x="3265" y="298"/>
                  </a:lnTo>
                  <a:lnTo>
                    <a:pt x="3251" y="302"/>
                  </a:lnTo>
                  <a:lnTo>
                    <a:pt x="3236" y="304"/>
                  </a:lnTo>
                  <a:lnTo>
                    <a:pt x="3220" y="30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16349FE8-A4C4-4ED9-94D2-58F095A98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6320" y="4296728"/>
              <a:ext cx="128587" cy="14288"/>
            </a:xfrm>
            <a:custGeom>
              <a:avLst/>
              <a:gdLst>
                <a:gd name="T0" fmla="*/ 152 w 2662"/>
                <a:gd name="T1" fmla="*/ 305 h 305"/>
                <a:gd name="T2" fmla="*/ 121 w 2662"/>
                <a:gd name="T3" fmla="*/ 302 h 305"/>
                <a:gd name="T4" fmla="*/ 93 w 2662"/>
                <a:gd name="T5" fmla="*/ 293 h 305"/>
                <a:gd name="T6" fmla="*/ 67 w 2662"/>
                <a:gd name="T7" fmla="*/ 279 h 305"/>
                <a:gd name="T8" fmla="*/ 45 w 2662"/>
                <a:gd name="T9" fmla="*/ 261 h 305"/>
                <a:gd name="T10" fmla="*/ 25 w 2662"/>
                <a:gd name="T11" fmla="*/ 237 h 305"/>
                <a:gd name="T12" fmla="*/ 12 w 2662"/>
                <a:gd name="T13" fmla="*/ 212 h 305"/>
                <a:gd name="T14" fmla="*/ 3 w 2662"/>
                <a:gd name="T15" fmla="*/ 183 h 305"/>
                <a:gd name="T16" fmla="*/ 0 w 2662"/>
                <a:gd name="T17" fmla="*/ 153 h 305"/>
                <a:gd name="T18" fmla="*/ 3 w 2662"/>
                <a:gd name="T19" fmla="*/ 122 h 305"/>
                <a:gd name="T20" fmla="*/ 12 w 2662"/>
                <a:gd name="T21" fmla="*/ 93 h 305"/>
                <a:gd name="T22" fmla="*/ 25 w 2662"/>
                <a:gd name="T23" fmla="*/ 68 h 305"/>
                <a:gd name="T24" fmla="*/ 45 w 2662"/>
                <a:gd name="T25" fmla="*/ 45 h 305"/>
                <a:gd name="T26" fmla="*/ 67 w 2662"/>
                <a:gd name="T27" fmla="*/ 26 h 305"/>
                <a:gd name="T28" fmla="*/ 93 w 2662"/>
                <a:gd name="T29" fmla="*/ 13 h 305"/>
                <a:gd name="T30" fmla="*/ 121 w 2662"/>
                <a:gd name="T31" fmla="*/ 4 h 305"/>
                <a:gd name="T32" fmla="*/ 152 w 2662"/>
                <a:gd name="T33" fmla="*/ 1 h 305"/>
                <a:gd name="T34" fmla="*/ 2526 w 2662"/>
                <a:gd name="T35" fmla="*/ 1 h 305"/>
                <a:gd name="T36" fmla="*/ 2555 w 2662"/>
                <a:gd name="T37" fmla="*/ 7 h 305"/>
                <a:gd name="T38" fmla="*/ 2582 w 2662"/>
                <a:gd name="T39" fmla="*/ 19 h 305"/>
                <a:gd name="T40" fmla="*/ 2606 w 2662"/>
                <a:gd name="T41" fmla="*/ 35 h 305"/>
                <a:gd name="T42" fmla="*/ 2628 w 2662"/>
                <a:gd name="T43" fmla="*/ 56 h 305"/>
                <a:gd name="T44" fmla="*/ 2644 w 2662"/>
                <a:gd name="T45" fmla="*/ 80 h 305"/>
                <a:gd name="T46" fmla="*/ 2655 w 2662"/>
                <a:gd name="T47" fmla="*/ 107 h 305"/>
                <a:gd name="T48" fmla="*/ 2661 w 2662"/>
                <a:gd name="T49" fmla="*/ 137 h 305"/>
                <a:gd name="T50" fmla="*/ 2661 w 2662"/>
                <a:gd name="T51" fmla="*/ 168 h 305"/>
                <a:gd name="T52" fmla="*/ 2655 w 2662"/>
                <a:gd name="T53" fmla="*/ 198 h 305"/>
                <a:gd name="T54" fmla="*/ 2644 w 2662"/>
                <a:gd name="T55" fmla="*/ 225 h 305"/>
                <a:gd name="T56" fmla="*/ 2628 w 2662"/>
                <a:gd name="T57" fmla="*/ 250 h 305"/>
                <a:gd name="T58" fmla="*/ 2606 w 2662"/>
                <a:gd name="T59" fmla="*/ 270 h 305"/>
                <a:gd name="T60" fmla="*/ 2582 w 2662"/>
                <a:gd name="T61" fmla="*/ 287 h 305"/>
                <a:gd name="T62" fmla="*/ 2555 w 2662"/>
                <a:gd name="T63" fmla="*/ 298 h 305"/>
                <a:gd name="T64" fmla="*/ 2526 w 2662"/>
                <a:gd name="T65" fmla="*/ 30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62" h="305">
                  <a:moveTo>
                    <a:pt x="2511" y="305"/>
                  </a:moveTo>
                  <a:lnTo>
                    <a:pt x="152" y="305"/>
                  </a:lnTo>
                  <a:lnTo>
                    <a:pt x="136" y="304"/>
                  </a:lnTo>
                  <a:lnTo>
                    <a:pt x="121" y="302"/>
                  </a:lnTo>
                  <a:lnTo>
                    <a:pt x="107" y="298"/>
                  </a:lnTo>
                  <a:lnTo>
                    <a:pt x="93" y="293"/>
                  </a:lnTo>
                  <a:lnTo>
                    <a:pt x="79" y="287"/>
                  </a:lnTo>
                  <a:lnTo>
                    <a:pt x="67" y="279"/>
                  </a:lnTo>
                  <a:lnTo>
                    <a:pt x="56" y="270"/>
                  </a:lnTo>
                  <a:lnTo>
                    <a:pt x="45" y="261"/>
                  </a:lnTo>
                  <a:lnTo>
                    <a:pt x="35" y="250"/>
                  </a:lnTo>
                  <a:lnTo>
                    <a:pt x="25" y="237"/>
                  </a:lnTo>
                  <a:lnTo>
                    <a:pt x="18" y="225"/>
                  </a:lnTo>
                  <a:lnTo>
                    <a:pt x="12" y="212"/>
                  </a:lnTo>
                  <a:lnTo>
                    <a:pt x="7" y="198"/>
                  </a:lnTo>
                  <a:lnTo>
                    <a:pt x="3" y="183"/>
                  </a:lnTo>
                  <a:lnTo>
                    <a:pt x="1" y="168"/>
                  </a:lnTo>
                  <a:lnTo>
                    <a:pt x="0" y="153"/>
                  </a:lnTo>
                  <a:lnTo>
                    <a:pt x="1" y="137"/>
                  </a:lnTo>
                  <a:lnTo>
                    <a:pt x="3" y="122"/>
                  </a:lnTo>
                  <a:lnTo>
                    <a:pt x="7" y="107"/>
                  </a:lnTo>
                  <a:lnTo>
                    <a:pt x="12" y="93"/>
                  </a:lnTo>
                  <a:lnTo>
                    <a:pt x="18" y="80"/>
                  </a:lnTo>
                  <a:lnTo>
                    <a:pt x="25" y="68"/>
                  </a:lnTo>
                  <a:lnTo>
                    <a:pt x="35" y="56"/>
                  </a:lnTo>
                  <a:lnTo>
                    <a:pt x="45" y="45"/>
                  </a:lnTo>
                  <a:lnTo>
                    <a:pt x="56" y="35"/>
                  </a:lnTo>
                  <a:lnTo>
                    <a:pt x="67" y="26"/>
                  </a:lnTo>
                  <a:lnTo>
                    <a:pt x="79" y="19"/>
                  </a:lnTo>
                  <a:lnTo>
                    <a:pt x="93" y="13"/>
                  </a:lnTo>
                  <a:lnTo>
                    <a:pt x="107" y="8"/>
                  </a:lnTo>
                  <a:lnTo>
                    <a:pt x="121" y="4"/>
                  </a:lnTo>
                  <a:lnTo>
                    <a:pt x="136" y="2"/>
                  </a:lnTo>
                  <a:lnTo>
                    <a:pt x="152" y="1"/>
                  </a:lnTo>
                  <a:lnTo>
                    <a:pt x="2511" y="0"/>
                  </a:lnTo>
                  <a:lnTo>
                    <a:pt x="2526" y="1"/>
                  </a:lnTo>
                  <a:lnTo>
                    <a:pt x="2541" y="3"/>
                  </a:lnTo>
                  <a:lnTo>
                    <a:pt x="2555" y="7"/>
                  </a:lnTo>
                  <a:lnTo>
                    <a:pt x="2569" y="12"/>
                  </a:lnTo>
                  <a:lnTo>
                    <a:pt x="2582" y="19"/>
                  </a:lnTo>
                  <a:lnTo>
                    <a:pt x="2595" y="26"/>
                  </a:lnTo>
                  <a:lnTo>
                    <a:pt x="2606" y="35"/>
                  </a:lnTo>
                  <a:lnTo>
                    <a:pt x="2617" y="45"/>
                  </a:lnTo>
                  <a:lnTo>
                    <a:pt x="2628" y="56"/>
                  </a:lnTo>
                  <a:lnTo>
                    <a:pt x="2636" y="68"/>
                  </a:lnTo>
                  <a:lnTo>
                    <a:pt x="2644" y="80"/>
                  </a:lnTo>
                  <a:lnTo>
                    <a:pt x="2650" y="93"/>
                  </a:lnTo>
                  <a:lnTo>
                    <a:pt x="2655" y="107"/>
                  </a:lnTo>
                  <a:lnTo>
                    <a:pt x="2659" y="122"/>
                  </a:lnTo>
                  <a:lnTo>
                    <a:pt x="2661" y="137"/>
                  </a:lnTo>
                  <a:lnTo>
                    <a:pt x="2662" y="153"/>
                  </a:lnTo>
                  <a:lnTo>
                    <a:pt x="2661" y="168"/>
                  </a:lnTo>
                  <a:lnTo>
                    <a:pt x="2659" y="183"/>
                  </a:lnTo>
                  <a:lnTo>
                    <a:pt x="2655" y="198"/>
                  </a:lnTo>
                  <a:lnTo>
                    <a:pt x="2650" y="212"/>
                  </a:lnTo>
                  <a:lnTo>
                    <a:pt x="2644" y="225"/>
                  </a:lnTo>
                  <a:lnTo>
                    <a:pt x="2636" y="237"/>
                  </a:lnTo>
                  <a:lnTo>
                    <a:pt x="2628" y="250"/>
                  </a:lnTo>
                  <a:lnTo>
                    <a:pt x="2617" y="261"/>
                  </a:lnTo>
                  <a:lnTo>
                    <a:pt x="2606" y="270"/>
                  </a:lnTo>
                  <a:lnTo>
                    <a:pt x="2595" y="279"/>
                  </a:lnTo>
                  <a:lnTo>
                    <a:pt x="2582" y="287"/>
                  </a:lnTo>
                  <a:lnTo>
                    <a:pt x="2569" y="293"/>
                  </a:lnTo>
                  <a:lnTo>
                    <a:pt x="2555" y="298"/>
                  </a:lnTo>
                  <a:lnTo>
                    <a:pt x="2541" y="302"/>
                  </a:lnTo>
                  <a:lnTo>
                    <a:pt x="2526" y="304"/>
                  </a:lnTo>
                  <a:lnTo>
                    <a:pt x="2511" y="30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3A9522AA-C7D5-402A-B3C1-A8B73168FB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6320" y="4371340"/>
              <a:ext cx="127000" cy="15875"/>
            </a:xfrm>
            <a:custGeom>
              <a:avLst/>
              <a:gdLst>
                <a:gd name="T0" fmla="*/ 152 w 2647"/>
                <a:gd name="T1" fmla="*/ 304 h 304"/>
                <a:gd name="T2" fmla="*/ 121 w 2647"/>
                <a:gd name="T3" fmla="*/ 301 h 304"/>
                <a:gd name="T4" fmla="*/ 93 w 2647"/>
                <a:gd name="T5" fmla="*/ 291 h 304"/>
                <a:gd name="T6" fmla="*/ 67 w 2647"/>
                <a:gd name="T7" fmla="*/ 278 h 304"/>
                <a:gd name="T8" fmla="*/ 45 w 2647"/>
                <a:gd name="T9" fmla="*/ 259 h 304"/>
                <a:gd name="T10" fmla="*/ 25 w 2647"/>
                <a:gd name="T11" fmla="*/ 237 h 304"/>
                <a:gd name="T12" fmla="*/ 12 w 2647"/>
                <a:gd name="T13" fmla="*/ 212 h 304"/>
                <a:gd name="T14" fmla="*/ 3 w 2647"/>
                <a:gd name="T15" fmla="*/ 183 h 304"/>
                <a:gd name="T16" fmla="*/ 0 w 2647"/>
                <a:gd name="T17" fmla="*/ 152 h 304"/>
                <a:gd name="T18" fmla="*/ 3 w 2647"/>
                <a:gd name="T19" fmla="*/ 122 h 304"/>
                <a:gd name="T20" fmla="*/ 12 w 2647"/>
                <a:gd name="T21" fmla="*/ 93 h 304"/>
                <a:gd name="T22" fmla="*/ 25 w 2647"/>
                <a:gd name="T23" fmla="*/ 67 h 304"/>
                <a:gd name="T24" fmla="*/ 45 w 2647"/>
                <a:gd name="T25" fmla="*/ 45 h 304"/>
                <a:gd name="T26" fmla="*/ 67 w 2647"/>
                <a:gd name="T27" fmla="*/ 26 h 304"/>
                <a:gd name="T28" fmla="*/ 93 w 2647"/>
                <a:gd name="T29" fmla="*/ 11 h 304"/>
                <a:gd name="T30" fmla="*/ 121 w 2647"/>
                <a:gd name="T31" fmla="*/ 3 h 304"/>
                <a:gd name="T32" fmla="*/ 152 w 2647"/>
                <a:gd name="T33" fmla="*/ 0 h 304"/>
                <a:gd name="T34" fmla="*/ 2511 w 2647"/>
                <a:gd name="T35" fmla="*/ 0 h 304"/>
                <a:gd name="T36" fmla="*/ 2540 w 2647"/>
                <a:gd name="T37" fmla="*/ 6 h 304"/>
                <a:gd name="T38" fmla="*/ 2567 w 2647"/>
                <a:gd name="T39" fmla="*/ 19 h 304"/>
                <a:gd name="T40" fmla="*/ 2591 w 2647"/>
                <a:gd name="T41" fmla="*/ 35 h 304"/>
                <a:gd name="T42" fmla="*/ 2612 w 2647"/>
                <a:gd name="T43" fmla="*/ 55 h 304"/>
                <a:gd name="T44" fmla="*/ 2629 w 2647"/>
                <a:gd name="T45" fmla="*/ 79 h 304"/>
                <a:gd name="T46" fmla="*/ 2640 w 2647"/>
                <a:gd name="T47" fmla="*/ 106 h 304"/>
                <a:gd name="T48" fmla="*/ 2646 w 2647"/>
                <a:gd name="T49" fmla="*/ 137 h 304"/>
                <a:gd name="T50" fmla="*/ 2646 w 2647"/>
                <a:gd name="T51" fmla="*/ 168 h 304"/>
                <a:gd name="T52" fmla="*/ 2640 w 2647"/>
                <a:gd name="T53" fmla="*/ 197 h 304"/>
                <a:gd name="T54" fmla="*/ 2629 w 2647"/>
                <a:gd name="T55" fmla="*/ 225 h 304"/>
                <a:gd name="T56" fmla="*/ 2612 w 2647"/>
                <a:gd name="T57" fmla="*/ 249 h 304"/>
                <a:gd name="T58" fmla="*/ 2591 w 2647"/>
                <a:gd name="T59" fmla="*/ 269 h 304"/>
                <a:gd name="T60" fmla="*/ 2567 w 2647"/>
                <a:gd name="T61" fmla="*/ 285 h 304"/>
                <a:gd name="T62" fmla="*/ 2540 w 2647"/>
                <a:gd name="T63" fmla="*/ 297 h 304"/>
                <a:gd name="T64" fmla="*/ 2511 w 2647"/>
                <a:gd name="T65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47" h="304">
                  <a:moveTo>
                    <a:pt x="2495" y="304"/>
                  </a:moveTo>
                  <a:lnTo>
                    <a:pt x="152" y="304"/>
                  </a:lnTo>
                  <a:lnTo>
                    <a:pt x="136" y="304"/>
                  </a:lnTo>
                  <a:lnTo>
                    <a:pt x="121" y="301"/>
                  </a:lnTo>
                  <a:lnTo>
                    <a:pt x="107" y="296"/>
                  </a:lnTo>
                  <a:lnTo>
                    <a:pt x="93" y="291"/>
                  </a:lnTo>
                  <a:lnTo>
                    <a:pt x="79" y="285"/>
                  </a:lnTo>
                  <a:lnTo>
                    <a:pt x="67" y="278"/>
                  </a:lnTo>
                  <a:lnTo>
                    <a:pt x="56" y="269"/>
                  </a:lnTo>
                  <a:lnTo>
                    <a:pt x="45" y="259"/>
                  </a:lnTo>
                  <a:lnTo>
                    <a:pt x="35" y="249"/>
                  </a:lnTo>
                  <a:lnTo>
                    <a:pt x="25" y="237"/>
                  </a:lnTo>
                  <a:lnTo>
                    <a:pt x="18" y="225"/>
                  </a:lnTo>
                  <a:lnTo>
                    <a:pt x="12" y="212"/>
                  </a:lnTo>
                  <a:lnTo>
                    <a:pt x="7" y="197"/>
                  </a:lnTo>
                  <a:lnTo>
                    <a:pt x="3" y="183"/>
                  </a:lnTo>
                  <a:lnTo>
                    <a:pt x="1" y="168"/>
                  </a:lnTo>
                  <a:lnTo>
                    <a:pt x="0" y="152"/>
                  </a:lnTo>
                  <a:lnTo>
                    <a:pt x="1" y="137"/>
                  </a:lnTo>
                  <a:lnTo>
                    <a:pt x="3" y="122"/>
                  </a:lnTo>
                  <a:lnTo>
                    <a:pt x="7" y="106"/>
                  </a:lnTo>
                  <a:lnTo>
                    <a:pt x="12" y="93"/>
                  </a:lnTo>
                  <a:lnTo>
                    <a:pt x="18" y="79"/>
                  </a:lnTo>
                  <a:lnTo>
                    <a:pt x="25" y="67"/>
                  </a:lnTo>
                  <a:lnTo>
                    <a:pt x="35" y="55"/>
                  </a:lnTo>
                  <a:lnTo>
                    <a:pt x="45" y="45"/>
                  </a:lnTo>
                  <a:lnTo>
                    <a:pt x="56" y="35"/>
                  </a:lnTo>
                  <a:lnTo>
                    <a:pt x="67" y="26"/>
                  </a:lnTo>
                  <a:lnTo>
                    <a:pt x="79" y="19"/>
                  </a:lnTo>
                  <a:lnTo>
                    <a:pt x="93" y="11"/>
                  </a:lnTo>
                  <a:lnTo>
                    <a:pt x="107" y="6"/>
                  </a:lnTo>
                  <a:lnTo>
                    <a:pt x="121" y="3"/>
                  </a:lnTo>
                  <a:lnTo>
                    <a:pt x="136" y="0"/>
                  </a:lnTo>
                  <a:lnTo>
                    <a:pt x="152" y="0"/>
                  </a:lnTo>
                  <a:lnTo>
                    <a:pt x="2495" y="0"/>
                  </a:lnTo>
                  <a:lnTo>
                    <a:pt x="2511" y="0"/>
                  </a:lnTo>
                  <a:lnTo>
                    <a:pt x="2526" y="3"/>
                  </a:lnTo>
                  <a:lnTo>
                    <a:pt x="2540" y="6"/>
                  </a:lnTo>
                  <a:lnTo>
                    <a:pt x="2554" y="11"/>
                  </a:lnTo>
                  <a:lnTo>
                    <a:pt x="2567" y="19"/>
                  </a:lnTo>
                  <a:lnTo>
                    <a:pt x="2580" y="26"/>
                  </a:lnTo>
                  <a:lnTo>
                    <a:pt x="2591" y="35"/>
                  </a:lnTo>
                  <a:lnTo>
                    <a:pt x="2602" y="45"/>
                  </a:lnTo>
                  <a:lnTo>
                    <a:pt x="2612" y="55"/>
                  </a:lnTo>
                  <a:lnTo>
                    <a:pt x="2621" y="67"/>
                  </a:lnTo>
                  <a:lnTo>
                    <a:pt x="2629" y="79"/>
                  </a:lnTo>
                  <a:lnTo>
                    <a:pt x="2635" y="93"/>
                  </a:lnTo>
                  <a:lnTo>
                    <a:pt x="2640" y="106"/>
                  </a:lnTo>
                  <a:lnTo>
                    <a:pt x="2644" y="122"/>
                  </a:lnTo>
                  <a:lnTo>
                    <a:pt x="2646" y="137"/>
                  </a:lnTo>
                  <a:lnTo>
                    <a:pt x="2647" y="152"/>
                  </a:lnTo>
                  <a:lnTo>
                    <a:pt x="2646" y="168"/>
                  </a:lnTo>
                  <a:lnTo>
                    <a:pt x="2644" y="182"/>
                  </a:lnTo>
                  <a:lnTo>
                    <a:pt x="2640" y="197"/>
                  </a:lnTo>
                  <a:lnTo>
                    <a:pt x="2635" y="212"/>
                  </a:lnTo>
                  <a:lnTo>
                    <a:pt x="2629" y="225"/>
                  </a:lnTo>
                  <a:lnTo>
                    <a:pt x="2621" y="237"/>
                  </a:lnTo>
                  <a:lnTo>
                    <a:pt x="2612" y="249"/>
                  </a:lnTo>
                  <a:lnTo>
                    <a:pt x="2602" y="259"/>
                  </a:lnTo>
                  <a:lnTo>
                    <a:pt x="2591" y="269"/>
                  </a:lnTo>
                  <a:lnTo>
                    <a:pt x="2580" y="278"/>
                  </a:lnTo>
                  <a:lnTo>
                    <a:pt x="2567" y="285"/>
                  </a:lnTo>
                  <a:lnTo>
                    <a:pt x="2554" y="292"/>
                  </a:lnTo>
                  <a:lnTo>
                    <a:pt x="2540" y="297"/>
                  </a:lnTo>
                  <a:lnTo>
                    <a:pt x="2526" y="301"/>
                  </a:lnTo>
                  <a:lnTo>
                    <a:pt x="2511" y="304"/>
                  </a:lnTo>
                  <a:lnTo>
                    <a:pt x="2495" y="30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F0EAB6EC-2D95-493E-B2A0-9BA9529C0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6320" y="4444365"/>
              <a:ext cx="161925" cy="14288"/>
            </a:xfrm>
            <a:custGeom>
              <a:avLst/>
              <a:gdLst>
                <a:gd name="T0" fmla="*/ 152 w 3372"/>
                <a:gd name="T1" fmla="*/ 304 h 304"/>
                <a:gd name="T2" fmla="*/ 121 w 3372"/>
                <a:gd name="T3" fmla="*/ 301 h 304"/>
                <a:gd name="T4" fmla="*/ 93 w 3372"/>
                <a:gd name="T5" fmla="*/ 292 h 304"/>
                <a:gd name="T6" fmla="*/ 67 w 3372"/>
                <a:gd name="T7" fmla="*/ 278 h 304"/>
                <a:gd name="T8" fmla="*/ 45 w 3372"/>
                <a:gd name="T9" fmla="*/ 259 h 304"/>
                <a:gd name="T10" fmla="*/ 25 w 3372"/>
                <a:gd name="T11" fmla="*/ 237 h 304"/>
                <a:gd name="T12" fmla="*/ 12 w 3372"/>
                <a:gd name="T13" fmla="*/ 211 h 304"/>
                <a:gd name="T14" fmla="*/ 3 w 3372"/>
                <a:gd name="T15" fmla="*/ 183 h 304"/>
                <a:gd name="T16" fmla="*/ 0 w 3372"/>
                <a:gd name="T17" fmla="*/ 152 h 304"/>
                <a:gd name="T18" fmla="*/ 3 w 3372"/>
                <a:gd name="T19" fmla="*/ 122 h 304"/>
                <a:gd name="T20" fmla="*/ 12 w 3372"/>
                <a:gd name="T21" fmla="*/ 93 h 304"/>
                <a:gd name="T22" fmla="*/ 25 w 3372"/>
                <a:gd name="T23" fmla="*/ 67 h 304"/>
                <a:gd name="T24" fmla="*/ 45 w 3372"/>
                <a:gd name="T25" fmla="*/ 45 h 304"/>
                <a:gd name="T26" fmla="*/ 67 w 3372"/>
                <a:gd name="T27" fmla="*/ 27 h 304"/>
                <a:gd name="T28" fmla="*/ 93 w 3372"/>
                <a:gd name="T29" fmla="*/ 12 h 304"/>
                <a:gd name="T30" fmla="*/ 121 w 3372"/>
                <a:gd name="T31" fmla="*/ 3 h 304"/>
                <a:gd name="T32" fmla="*/ 152 w 3372"/>
                <a:gd name="T33" fmla="*/ 0 h 304"/>
                <a:gd name="T34" fmla="*/ 3236 w 3372"/>
                <a:gd name="T35" fmla="*/ 1 h 304"/>
                <a:gd name="T36" fmla="*/ 3265 w 3372"/>
                <a:gd name="T37" fmla="*/ 7 h 304"/>
                <a:gd name="T38" fmla="*/ 3292 w 3372"/>
                <a:gd name="T39" fmla="*/ 18 h 304"/>
                <a:gd name="T40" fmla="*/ 3316 w 3372"/>
                <a:gd name="T41" fmla="*/ 35 h 304"/>
                <a:gd name="T42" fmla="*/ 3337 w 3372"/>
                <a:gd name="T43" fmla="*/ 56 h 304"/>
                <a:gd name="T44" fmla="*/ 3354 w 3372"/>
                <a:gd name="T45" fmla="*/ 80 h 304"/>
                <a:gd name="T46" fmla="*/ 3365 w 3372"/>
                <a:gd name="T47" fmla="*/ 107 h 304"/>
                <a:gd name="T48" fmla="*/ 3371 w 3372"/>
                <a:gd name="T49" fmla="*/ 137 h 304"/>
                <a:gd name="T50" fmla="*/ 3371 w 3372"/>
                <a:gd name="T51" fmla="*/ 168 h 304"/>
                <a:gd name="T52" fmla="*/ 3365 w 3372"/>
                <a:gd name="T53" fmla="*/ 197 h 304"/>
                <a:gd name="T54" fmla="*/ 3354 w 3372"/>
                <a:gd name="T55" fmla="*/ 225 h 304"/>
                <a:gd name="T56" fmla="*/ 3337 w 3372"/>
                <a:gd name="T57" fmla="*/ 249 h 304"/>
                <a:gd name="T58" fmla="*/ 3316 w 3372"/>
                <a:gd name="T59" fmla="*/ 269 h 304"/>
                <a:gd name="T60" fmla="*/ 3292 w 3372"/>
                <a:gd name="T61" fmla="*/ 286 h 304"/>
                <a:gd name="T62" fmla="*/ 3265 w 3372"/>
                <a:gd name="T63" fmla="*/ 297 h 304"/>
                <a:gd name="T64" fmla="*/ 3236 w 3372"/>
                <a:gd name="T65" fmla="*/ 30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72" h="304">
                  <a:moveTo>
                    <a:pt x="3220" y="304"/>
                  </a:moveTo>
                  <a:lnTo>
                    <a:pt x="152" y="304"/>
                  </a:lnTo>
                  <a:lnTo>
                    <a:pt x="136" y="303"/>
                  </a:lnTo>
                  <a:lnTo>
                    <a:pt x="121" y="301"/>
                  </a:lnTo>
                  <a:lnTo>
                    <a:pt x="107" y="297"/>
                  </a:lnTo>
                  <a:lnTo>
                    <a:pt x="93" y="292"/>
                  </a:lnTo>
                  <a:lnTo>
                    <a:pt x="79" y="286"/>
                  </a:lnTo>
                  <a:lnTo>
                    <a:pt x="67" y="278"/>
                  </a:lnTo>
                  <a:lnTo>
                    <a:pt x="56" y="269"/>
                  </a:lnTo>
                  <a:lnTo>
                    <a:pt x="45" y="259"/>
                  </a:lnTo>
                  <a:lnTo>
                    <a:pt x="35" y="249"/>
                  </a:lnTo>
                  <a:lnTo>
                    <a:pt x="25" y="237"/>
                  </a:lnTo>
                  <a:lnTo>
                    <a:pt x="18" y="225"/>
                  </a:lnTo>
                  <a:lnTo>
                    <a:pt x="12" y="211"/>
                  </a:lnTo>
                  <a:lnTo>
                    <a:pt x="7" y="197"/>
                  </a:lnTo>
                  <a:lnTo>
                    <a:pt x="3" y="183"/>
                  </a:lnTo>
                  <a:lnTo>
                    <a:pt x="1" y="168"/>
                  </a:lnTo>
                  <a:lnTo>
                    <a:pt x="0" y="152"/>
                  </a:lnTo>
                  <a:lnTo>
                    <a:pt x="1" y="137"/>
                  </a:lnTo>
                  <a:lnTo>
                    <a:pt x="3" y="122"/>
                  </a:lnTo>
                  <a:lnTo>
                    <a:pt x="7" y="107"/>
                  </a:lnTo>
                  <a:lnTo>
                    <a:pt x="12" y="93"/>
                  </a:lnTo>
                  <a:lnTo>
                    <a:pt x="18" y="80"/>
                  </a:lnTo>
                  <a:lnTo>
                    <a:pt x="25" y="67"/>
                  </a:lnTo>
                  <a:lnTo>
                    <a:pt x="35" y="56"/>
                  </a:lnTo>
                  <a:lnTo>
                    <a:pt x="45" y="45"/>
                  </a:lnTo>
                  <a:lnTo>
                    <a:pt x="56" y="35"/>
                  </a:lnTo>
                  <a:lnTo>
                    <a:pt x="67" y="27"/>
                  </a:lnTo>
                  <a:lnTo>
                    <a:pt x="79" y="18"/>
                  </a:lnTo>
                  <a:lnTo>
                    <a:pt x="93" y="12"/>
                  </a:lnTo>
                  <a:lnTo>
                    <a:pt x="107" y="7"/>
                  </a:lnTo>
                  <a:lnTo>
                    <a:pt x="121" y="3"/>
                  </a:lnTo>
                  <a:lnTo>
                    <a:pt x="136" y="1"/>
                  </a:lnTo>
                  <a:lnTo>
                    <a:pt x="152" y="0"/>
                  </a:lnTo>
                  <a:lnTo>
                    <a:pt x="3220" y="0"/>
                  </a:lnTo>
                  <a:lnTo>
                    <a:pt x="3236" y="1"/>
                  </a:lnTo>
                  <a:lnTo>
                    <a:pt x="3251" y="3"/>
                  </a:lnTo>
                  <a:lnTo>
                    <a:pt x="3265" y="7"/>
                  </a:lnTo>
                  <a:lnTo>
                    <a:pt x="3279" y="12"/>
                  </a:lnTo>
                  <a:lnTo>
                    <a:pt x="3292" y="18"/>
                  </a:lnTo>
                  <a:lnTo>
                    <a:pt x="3304" y="26"/>
                  </a:lnTo>
                  <a:lnTo>
                    <a:pt x="3316" y="35"/>
                  </a:lnTo>
                  <a:lnTo>
                    <a:pt x="3327" y="45"/>
                  </a:lnTo>
                  <a:lnTo>
                    <a:pt x="3337" y="56"/>
                  </a:lnTo>
                  <a:lnTo>
                    <a:pt x="3346" y="67"/>
                  </a:lnTo>
                  <a:lnTo>
                    <a:pt x="3354" y="80"/>
                  </a:lnTo>
                  <a:lnTo>
                    <a:pt x="3360" y="93"/>
                  </a:lnTo>
                  <a:lnTo>
                    <a:pt x="3365" y="107"/>
                  </a:lnTo>
                  <a:lnTo>
                    <a:pt x="3369" y="122"/>
                  </a:lnTo>
                  <a:lnTo>
                    <a:pt x="3371" y="137"/>
                  </a:lnTo>
                  <a:lnTo>
                    <a:pt x="3372" y="152"/>
                  </a:lnTo>
                  <a:lnTo>
                    <a:pt x="3371" y="168"/>
                  </a:lnTo>
                  <a:lnTo>
                    <a:pt x="3369" y="182"/>
                  </a:lnTo>
                  <a:lnTo>
                    <a:pt x="3365" y="197"/>
                  </a:lnTo>
                  <a:lnTo>
                    <a:pt x="3360" y="211"/>
                  </a:lnTo>
                  <a:lnTo>
                    <a:pt x="3354" y="225"/>
                  </a:lnTo>
                  <a:lnTo>
                    <a:pt x="3346" y="237"/>
                  </a:lnTo>
                  <a:lnTo>
                    <a:pt x="3337" y="249"/>
                  </a:lnTo>
                  <a:lnTo>
                    <a:pt x="3327" y="259"/>
                  </a:lnTo>
                  <a:lnTo>
                    <a:pt x="3316" y="269"/>
                  </a:lnTo>
                  <a:lnTo>
                    <a:pt x="3304" y="278"/>
                  </a:lnTo>
                  <a:lnTo>
                    <a:pt x="3292" y="286"/>
                  </a:lnTo>
                  <a:lnTo>
                    <a:pt x="3279" y="292"/>
                  </a:lnTo>
                  <a:lnTo>
                    <a:pt x="3265" y="297"/>
                  </a:lnTo>
                  <a:lnTo>
                    <a:pt x="3251" y="301"/>
                  </a:lnTo>
                  <a:lnTo>
                    <a:pt x="3236" y="303"/>
                  </a:lnTo>
                  <a:lnTo>
                    <a:pt x="3220" y="30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7DB1CAEC-4D5A-4D4F-9812-158B190109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5707" y="4214178"/>
              <a:ext cx="265112" cy="265113"/>
            </a:xfrm>
            <a:custGeom>
              <a:avLst/>
              <a:gdLst>
                <a:gd name="T0" fmla="*/ 2265 w 5520"/>
                <a:gd name="T1" fmla="*/ 353 h 5531"/>
                <a:gd name="T2" fmla="*/ 1695 w 5520"/>
                <a:gd name="T3" fmla="*/ 546 h 5531"/>
                <a:gd name="T4" fmla="*/ 1198 w 5520"/>
                <a:gd name="T5" fmla="*/ 867 h 5531"/>
                <a:gd name="T6" fmla="*/ 792 w 5520"/>
                <a:gd name="T7" fmla="*/ 1293 h 5531"/>
                <a:gd name="T8" fmla="*/ 496 w 5520"/>
                <a:gd name="T9" fmla="*/ 1808 h 5531"/>
                <a:gd name="T10" fmla="*/ 331 w 5520"/>
                <a:gd name="T11" fmla="*/ 2391 h 5531"/>
                <a:gd name="T12" fmla="*/ 315 w 5520"/>
                <a:gd name="T13" fmla="*/ 3016 h 5531"/>
                <a:gd name="T14" fmla="*/ 452 w 5520"/>
                <a:gd name="T15" fmla="*/ 3611 h 5531"/>
                <a:gd name="T16" fmla="*/ 723 w 5520"/>
                <a:gd name="T17" fmla="*/ 4140 h 5531"/>
                <a:gd name="T18" fmla="*/ 1108 w 5520"/>
                <a:gd name="T19" fmla="*/ 4587 h 5531"/>
                <a:gd name="T20" fmla="*/ 1589 w 5520"/>
                <a:gd name="T21" fmla="*/ 4930 h 5531"/>
                <a:gd name="T22" fmla="*/ 2146 w 5520"/>
                <a:gd name="T23" fmla="*/ 5149 h 5531"/>
                <a:gd name="T24" fmla="*/ 2759 w 5520"/>
                <a:gd name="T25" fmla="*/ 5227 h 5531"/>
                <a:gd name="T26" fmla="*/ 3372 w 5520"/>
                <a:gd name="T27" fmla="*/ 5149 h 5531"/>
                <a:gd name="T28" fmla="*/ 3929 w 5520"/>
                <a:gd name="T29" fmla="*/ 4930 h 5531"/>
                <a:gd name="T30" fmla="*/ 4410 w 5520"/>
                <a:gd name="T31" fmla="*/ 4587 h 5531"/>
                <a:gd name="T32" fmla="*/ 4796 w 5520"/>
                <a:gd name="T33" fmla="*/ 4140 h 5531"/>
                <a:gd name="T34" fmla="*/ 5067 w 5520"/>
                <a:gd name="T35" fmla="*/ 3611 h 5531"/>
                <a:gd name="T36" fmla="*/ 5203 w 5520"/>
                <a:gd name="T37" fmla="*/ 3016 h 5531"/>
                <a:gd name="T38" fmla="*/ 5188 w 5520"/>
                <a:gd name="T39" fmla="*/ 2391 h 5531"/>
                <a:gd name="T40" fmla="*/ 5022 w 5520"/>
                <a:gd name="T41" fmla="*/ 1808 h 5531"/>
                <a:gd name="T42" fmla="*/ 4727 w 5520"/>
                <a:gd name="T43" fmla="*/ 1293 h 5531"/>
                <a:gd name="T44" fmla="*/ 4322 w 5520"/>
                <a:gd name="T45" fmla="*/ 867 h 5531"/>
                <a:gd name="T46" fmla="*/ 3823 w 5520"/>
                <a:gd name="T47" fmla="*/ 546 h 5531"/>
                <a:gd name="T48" fmla="*/ 3253 w 5520"/>
                <a:gd name="T49" fmla="*/ 353 h 5531"/>
                <a:gd name="T50" fmla="*/ 2759 w 5520"/>
                <a:gd name="T51" fmla="*/ 5531 h 5531"/>
                <a:gd name="T52" fmla="*/ 2070 w 5520"/>
                <a:gd name="T53" fmla="*/ 5444 h 5531"/>
                <a:gd name="T54" fmla="*/ 1445 w 5520"/>
                <a:gd name="T55" fmla="*/ 5196 h 5531"/>
                <a:gd name="T56" fmla="*/ 904 w 5520"/>
                <a:gd name="T57" fmla="*/ 4811 h 5531"/>
                <a:gd name="T58" fmla="*/ 471 w 5520"/>
                <a:gd name="T59" fmla="*/ 4311 h 5531"/>
                <a:gd name="T60" fmla="*/ 167 w 5520"/>
                <a:gd name="T61" fmla="*/ 3716 h 5531"/>
                <a:gd name="T62" fmla="*/ 14 w 5520"/>
                <a:gd name="T63" fmla="*/ 3048 h 5531"/>
                <a:gd name="T64" fmla="*/ 31 w 5520"/>
                <a:gd name="T65" fmla="*/ 2344 h 5531"/>
                <a:gd name="T66" fmla="*/ 217 w 5520"/>
                <a:gd name="T67" fmla="*/ 1689 h 5531"/>
                <a:gd name="T68" fmla="*/ 548 w 5520"/>
                <a:gd name="T69" fmla="*/ 1111 h 5531"/>
                <a:gd name="T70" fmla="*/ 1004 w 5520"/>
                <a:gd name="T71" fmla="*/ 632 h 5531"/>
                <a:gd name="T72" fmla="*/ 1564 w 5520"/>
                <a:gd name="T73" fmla="*/ 274 h 5531"/>
                <a:gd name="T74" fmla="*/ 2204 w 5520"/>
                <a:gd name="T75" fmla="*/ 56 h 5531"/>
                <a:gd name="T76" fmla="*/ 2901 w 5520"/>
                <a:gd name="T77" fmla="*/ 4 h 5531"/>
                <a:gd name="T78" fmla="*/ 3579 w 5520"/>
                <a:gd name="T79" fmla="*/ 124 h 5531"/>
                <a:gd name="T80" fmla="*/ 4189 w 5520"/>
                <a:gd name="T81" fmla="*/ 401 h 5531"/>
                <a:gd name="T82" fmla="*/ 4710 w 5520"/>
                <a:gd name="T83" fmla="*/ 811 h 5531"/>
                <a:gd name="T84" fmla="*/ 5119 w 5520"/>
                <a:gd name="T85" fmla="*/ 1333 h 5531"/>
                <a:gd name="T86" fmla="*/ 5395 w 5520"/>
                <a:gd name="T87" fmla="*/ 1944 h 5531"/>
                <a:gd name="T88" fmla="*/ 5516 w 5520"/>
                <a:gd name="T89" fmla="*/ 2623 h 5531"/>
                <a:gd name="T90" fmla="*/ 5463 w 5520"/>
                <a:gd name="T91" fmla="*/ 3323 h 5531"/>
                <a:gd name="T92" fmla="*/ 5246 w 5520"/>
                <a:gd name="T93" fmla="*/ 3963 h 5531"/>
                <a:gd name="T94" fmla="*/ 4888 w 5520"/>
                <a:gd name="T95" fmla="*/ 4523 h 5531"/>
                <a:gd name="T96" fmla="*/ 4409 w 5520"/>
                <a:gd name="T97" fmla="*/ 4981 h 5531"/>
                <a:gd name="T98" fmla="*/ 3832 w 5520"/>
                <a:gd name="T99" fmla="*/ 5314 h 5531"/>
                <a:gd name="T100" fmla="*/ 3179 w 5520"/>
                <a:gd name="T101" fmla="*/ 5499 h 5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20" h="5531">
                  <a:moveTo>
                    <a:pt x="2759" y="303"/>
                  </a:moveTo>
                  <a:lnTo>
                    <a:pt x="2633" y="307"/>
                  </a:lnTo>
                  <a:lnTo>
                    <a:pt x="2508" y="316"/>
                  </a:lnTo>
                  <a:lnTo>
                    <a:pt x="2386" y="332"/>
                  </a:lnTo>
                  <a:lnTo>
                    <a:pt x="2265" y="353"/>
                  </a:lnTo>
                  <a:lnTo>
                    <a:pt x="2146" y="381"/>
                  </a:lnTo>
                  <a:lnTo>
                    <a:pt x="2030" y="414"/>
                  </a:lnTo>
                  <a:lnTo>
                    <a:pt x="1915" y="453"/>
                  </a:lnTo>
                  <a:lnTo>
                    <a:pt x="1804" y="497"/>
                  </a:lnTo>
                  <a:lnTo>
                    <a:pt x="1695" y="546"/>
                  </a:lnTo>
                  <a:lnTo>
                    <a:pt x="1589" y="601"/>
                  </a:lnTo>
                  <a:lnTo>
                    <a:pt x="1486" y="661"/>
                  </a:lnTo>
                  <a:lnTo>
                    <a:pt x="1387" y="724"/>
                  </a:lnTo>
                  <a:lnTo>
                    <a:pt x="1291" y="793"/>
                  </a:lnTo>
                  <a:lnTo>
                    <a:pt x="1198" y="867"/>
                  </a:lnTo>
                  <a:lnTo>
                    <a:pt x="1108" y="944"/>
                  </a:lnTo>
                  <a:lnTo>
                    <a:pt x="1022" y="1026"/>
                  </a:lnTo>
                  <a:lnTo>
                    <a:pt x="942" y="1110"/>
                  </a:lnTo>
                  <a:lnTo>
                    <a:pt x="864" y="1200"/>
                  </a:lnTo>
                  <a:lnTo>
                    <a:pt x="792" y="1293"/>
                  </a:lnTo>
                  <a:lnTo>
                    <a:pt x="723" y="1389"/>
                  </a:lnTo>
                  <a:lnTo>
                    <a:pt x="658" y="1489"/>
                  </a:lnTo>
                  <a:lnTo>
                    <a:pt x="600" y="1592"/>
                  </a:lnTo>
                  <a:lnTo>
                    <a:pt x="545" y="1699"/>
                  </a:lnTo>
                  <a:lnTo>
                    <a:pt x="496" y="1808"/>
                  </a:lnTo>
                  <a:lnTo>
                    <a:pt x="452" y="1920"/>
                  </a:lnTo>
                  <a:lnTo>
                    <a:pt x="413" y="2034"/>
                  </a:lnTo>
                  <a:lnTo>
                    <a:pt x="380" y="2151"/>
                  </a:lnTo>
                  <a:lnTo>
                    <a:pt x="353" y="2270"/>
                  </a:lnTo>
                  <a:lnTo>
                    <a:pt x="331" y="2391"/>
                  </a:lnTo>
                  <a:lnTo>
                    <a:pt x="315" y="2514"/>
                  </a:lnTo>
                  <a:lnTo>
                    <a:pt x="305" y="2638"/>
                  </a:lnTo>
                  <a:lnTo>
                    <a:pt x="302" y="2766"/>
                  </a:lnTo>
                  <a:lnTo>
                    <a:pt x="305" y="2892"/>
                  </a:lnTo>
                  <a:lnTo>
                    <a:pt x="315" y="3016"/>
                  </a:lnTo>
                  <a:lnTo>
                    <a:pt x="331" y="3140"/>
                  </a:lnTo>
                  <a:lnTo>
                    <a:pt x="353" y="3261"/>
                  </a:lnTo>
                  <a:lnTo>
                    <a:pt x="380" y="3380"/>
                  </a:lnTo>
                  <a:lnTo>
                    <a:pt x="413" y="3496"/>
                  </a:lnTo>
                  <a:lnTo>
                    <a:pt x="452" y="3611"/>
                  </a:lnTo>
                  <a:lnTo>
                    <a:pt x="496" y="3723"/>
                  </a:lnTo>
                  <a:lnTo>
                    <a:pt x="545" y="3831"/>
                  </a:lnTo>
                  <a:lnTo>
                    <a:pt x="600" y="3937"/>
                  </a:lnTo>
                  <a:lnTo>
                    <a:pt x="658" y="4040"/>
                  </a:lnTo>
                  <a:lnTo>
                    <a:pt x="723" y="4140"/>
                  </a:lnTo>
                  <a:lnTo>
                    <a:pt x="792" y="4237"/>
                  </a:lnTo>
                  <a:lnTo>
                    <a:pt x="864" y="4330"/>
                  </a:lnTo>
                  <a:lnTo>
                    <a:pt x="942" y="4419"/>
                  </a:lnTo>
                  <a:lnTo>
                    <a:pt x="1022" y="4505"/>
                  </a:lnTo>
                  <a:lnTo>
                    <a:pt x="1108" y="4587"/>
                  </a:lnTo>
                  <a:lnTo>
                    <a:pt x="1198" y="4664"/>
                  </a:lnTo>
                  <a:lnTo>
                    <a:pt x="1291" y="4737"/>
                  </a:lnTo>
                  <a:lnTo>
                    <a:pt x="1387" y="4806"/>
                  </a:lnTo>
                  <a:lnTo>
                    <a:pt x="1486" y="4870"/>
                  </a:lnTo>
                  <a:lnTo>
                    <a:pt x="1589" y="4930"/>
                  </a:lnTo>
                  <a:lnTo>
                    <a:pt x="1695" y="4984"/>
                  </a:lnTo>
                  <a:lnTo>
                    <a:pt x="1804" y="5033"/>
                  </a:lnTo>
                  <a:lnTo>
                    <a:pt x="1915" y="5077"/>
                  </a:lnTo>
                  <a:lnTo>
                    <a:pt x="2030" y="5116"/>
                  </a:lnTo>
                  <a:lnTo>
                    <a:pt x="2146" y="5149"/>
                  </a:lnTo>
                  <a:lnTo>
                    <a:pt x="2265" y="5176"/>
                  </a:lnTo>
                  <a:lnTo>
                    <a:pt x="2386" y="5198"/>
                  </a:lnTo>
                  <a:lnTo>
                    <a:pt x="2508" y="5214"/>
                  </a:lnTo>
                  <a:lnTo>
                    <a:pt x="2633" y="5224"/>
                  </a:lnTo>
                  <a:lnTo>
                    <a:pt x="2759" y="5227"/>
                  </a:lnTo>
                  <a:lnTo>
                    <a:pt x="2885" y="5224"/>
                  </a:lnTo>
                  <a:lnTo>
                    <a:pt x="3010" y="5214"/>
                  </a:lnTo>
                  <a:lnTo>
                    <a:pt x="3132" y="5198"/>
                  </a:lnTo>
                  <a:lnTo>
                    <a:pt x="3253" y="5176"/>
                  </a:lnTo>
                  <a:lnTo>
                    <a:pt x="3372" y="5149"/>
                  </a:lnTo>
                  <a:lnTo>
                    <a:pt x="3488" y="5116"/>
                  </a:lnTo>
                  <a:lnTo>
                    <a:pt x="3603" y="5077"/>
                  </a:lnTo>
                  <a:lnTo>
                    <a:pt x="3714" y="5033"/>
                  </a:lnTo>
                  <a:lnTo>
                    <a:pt x="3823" y="4983"/>
                  </a:lnTo>
                  <a:lnTo>
                    <a:pt x="3929" y="4930"/>
                  </a:lnTo>
                  <a:lnTo>
                    <a:pt x="4032" y="4870"/>
                  </a:lnTo>
                  <a:lnTo>
                    <a:pt x="4132" y="4806"/>
                  </a:lnTo>
                  <a:lnTo>
                    <a:pt x="4228" y="4737"/>
                  </a:lnTo>
                  <a:lnTo>
                    <a:pt x="4320" y="4664"/>
                  </a:lnTo>
                  <a:lnTo>
                    <a:pt x="4410" y="4587"/>
                  </a:lnTo>
                  <a:lnTo>
                    <a:pt x="4495" y="4505"/>
                  </a:lnTo>
                  <a:lnTo>
                    <a:pt x="4577" y="4419"/>
                  </a:lnTo>
                  <a:lnTo>
                    <a:pt x="4654" y="4330"/>
                  </a:lnTo>
                  <a:lnTo>
                    <a:pt x="4727" y="4237"/>
                  </a:lnTo>
                  <a:lnTo>
                    <a:pt x="4796" y="4140"/>
                  </a:lnTo>
                  <a:lnTo>
                    <a:pt x="4860" y="4041"/>
                  </a:lnTo>
                  <a:lnTo>
                    <a:pt x="4919" y="3938"/>
                  </a:lnTo>
                  <a:lnTo>
                    <a:pt x="4973" y="3832"/>
                  </a:lnTo>
                  <a:lnTo>
                    <a:pt x="5022" y="3723"/>
                  </a:lnTo>
                  <a:lnTo>
                    <a:pt x="5067" y="3611"/>
                  </a:lnTo>
                  <a:lnTo>
                    <a:pt x="5105" y="3496"/>
                  </a:lnTo>
                  <a:lnTo>
                    <a:pt x="5138" y="3380"/>
                  </a:lnTo>
                  <a:lnTo>
                    <a:pt x="5166" y="3261"/>
                  </a:lnTo>
                  <a:lnTo>
                    <a:pt x="5188" y="3140"/>
                  </a:lnTo>
                  <a:lnTo>
                    <a:pt x="5203" y="3016"/>
                  </a:lnTo>
                  <a:lnTo>
                    <a:pt x="5212" y="2892"/>
                  </a:lnTo>
                  <a:lnTo>
                    <a:pt x="5216" y="2766"/>
                  </a:lnTo>
                  <a:lnTo>
                    <a:pt x="5212" y="2638"/>
                  </a:lnTo>
                  <a:lnTo>
                    <a:pt x="5203" y="2514"/>
                  </a:lnTo>
                  <a:lnTo>
                    <a:pt x="5188" y="2391"/>
                  </a:lnTo>
                  <a:lnTo>
                    <a:pt x="5166" y="2270"/>
                  </a:lnTo>
                  <a:lnTo>
                    <a:pt x="5138" y="2150"/>
                  </a:lnTo>
                  <a:lnTo>
                    <a:pt x="5105" y="2034"/>
                  </a:lnTo>
                  <a:lnTo>
                    <a:pt x="5067" y="1920"/>
                  </a:lnTo>
                  <a:lnTo>
                    <a:pt x="5022" y="1808"/>
                  </a:lnTo>
                  <a:lnTo>
                    <a:pt x="4973" y="1699"/>
                  </a:lnTo>
                  <a:lnTo>
                    <a:pt x="4919" y="1592"/>
                  </a:lnTo>
                  <a:lnTo>
                    <a:pt x="4860" y="1489"/>
                  </a:lnTo>
                  <a:lnTo>
                    <a:pt x="4796" y="1389"/>
                  </a:lnTo>
                  <a:lnTo>
                    <a:pt x="4727" y="1293"/>
                  </a:lnTo>
                  <a:lnTo>
                    <a:pt x="4654" y="1200"/>
                  </a:lnTo>
                  <a:lnTo>
                    <a:pt x="4577" y="1110"/>
                  </a:lnTo>
                  <a:lnTo>
                    <a:pt x="4496" y="1026"/>
                  </a:lnTo>
                  <a:lnTo>
                    <a:pt x="4410" y="944"/>
                  </a:lnTo>
                  <a:lnTo>
                    <a:pt x="4322" y="867"/>
                  </a:lnTo>
                  <a:lnTo>
                    <a:pt x="4228" y="793"/>
                  </a:lnTo>
                  <a:lnTo>
                    <a:pt x="4132" y="724"/>
                  </a:lnTo>
                  <a:lnTo>
                    <a:pt x="4032" y="661"/>
                  </a:lnTo>
                  <a:lnTo>
                    <a:pt x="3929" y="601"/>
                  </a:lnTo>
                  <a:lnTo>
                    <a:pt x="3823" y="546"/>
                  </a:lnTo>
                  <a:lnTo>
                    <a:pt x="3714" y="497"/>
                  </a:lnTo>
                  <a:lnTo>
                    <a:pt x="3603" y="453"/>
                  </a:lnTo>
                  <a:lnTo>
                    <a:pt x="3488" y="414"/>
                  </a:lnTo>
                  <a:lnTo>
                    <a:pt x="3372" y="381"/>
                  </a:lnTo>
                  <a:lnTo>
                    <a:pt x="3253" y="353"/>
                  </a:lnTo>
                  <a:lnTo>
                    <a:pt x="3132" y="332"/>
                  </a:lnTo>
                  <a:lnTo>
                    <a:pt x="3010" y="316"/>
                  </a:lnTo>
                  <a:lnTo>
                    <a:pt x="2885" y="307"/>
                  </a:lnTo>
                  <a:lnTo>
                    <a:pt x="2759" y="303"/>
                  </a:lnTo>
                  <a:close/>
                  <a:moveTo>
                    <a:pt x="2759" y="5531"/>
                  </a:moveTo>
                  <a:lnTo>
                    <a:pt x="2618" y="5527"/>
                  </a:lnTo>
                  <a:lnTo>
                    <a:pt x="2478" y="5517"/>
                  </a:lnTo>
                  <a:lnTo>
                    <a:pt x="2340" y="5499"/>
                  </a:lnTo>
                  <a:lnTo>
                    <a:pt x="2204" y="5474"/>
                  </a:lnTo>
                  <a:lnTo>
                    <a:pt x="2070" y="5444"/>
                  </a:lnTo>
                  <a:lnTo>
                    <a:pt x="1939" y="5407"/>
                  </a:lnTo>
                  <a:lnTo>
                    <a:pt x="1811" y="5363"/>
                  </a:lnTo>
                  <a:lnTo>
                    <a:pt x="1686" y="5314"/>
                  </a:lnTo>
                  <a:lnTo>
                    <a:pt x="1564" y="5258"/>
                  </a:lnTo>
                  <a:lnTo>
                    <a:pt x="1445" y="5196"/>
                  </a:lnTo>
                  <a:lnTo>
                    <a:pt x="1329" y="5130"/>
                  </a:lnTo>
                  <a:lnTo>
                    <a:pt x="1217" y="5058"/>
                  </a:lnTo>
                  <a:lnTo>
                    <a:pt x="1109" y="4981"/>
                  </a:lnTo>
                  <a:lnTo>
                    <a:pt x="1004" y="4898"/>
                  </a:lnTo>
                  <a:lnTo>
                    <a:pt x="904" y="4811"/>
                  </a:lnTo>
                  <a:lnTo>
                    <a:pt x="809" y="4720"/>
                  </a:lnTo>
                  <a:lnTo>
                    <a:pt x="717" y="4624"/>
                  </a:lnTo>
                  <a:lnTo>
                    <a:pt x="630" y="4523"/>
                  </a:lnTo>
                  <a:lnTo>
                    <a:pt x="548" y="4419"/>
                  </a:lnTo>
                  <a:lnTo>
                    <a:pt x="471" y="4311"/>
                  </a:lnTo>
                  <a:lnTo>
                    <a:pt x="399" y="4199"/>
                  </a:lnTo>
                  <a:lnTo>
                    <a:pt x="333" y="4083"/>
                  </a:lnTo>
                  <a:lnTo>
                    <a:pt x="272" y="3963"/>
                  </a:lnTo>
                  <a:lnTo>
                    <a:pt x="217" y="3841"/>
                  </a:lnTo>
                  <a:lnTo>
                    <a:pt x="167" y="3716"/>
                  </a:lnTo>
                  <a:lnTo>
                    <a:pt x="124" y="3587"/>
                  </a:lnTo>
                  <a:lnTo>
                    <a:pt x="87" y="3456"/>
                  </a:lnTo>
                  <a:lnTo>
                    <a:pt x="55" y="3323"/>
                  </a:lnTo>
                  <a:lnTo>
                    <a:pt x="31" y="3186"/>
                  </a:lnTo>
                  <a:lnTo>
                    <a:pt x="14" y="3048"/>
                  </a:lnTo>
                  <a:lnTo>
                    <a:pt x="3" y="2907"/>
                  </a:lnTo>
                  <a:lnTo>
                    <a:pt x="0" y="2766"/>
                  </a:lnTo>
                  <a:lnTo>
                    <a:pt x="3" y="2623"/>
                  </a:lnTo>
                  <a:lnTo>
                    <a:pt x="14" y="2483"/>
                  </a:lnTo>
                  <a:lnTo>
                    <a:pt x="31" y="2344"/>
                  </a:lnTo>
                  <a:lnTo>
                    <a:pt x="55" y="2209"/>
                  </a:lnTo>
                  <a:lnTo>
                    <a:pt x="87" y="2075"/>
                  </a:lnTo>
                  <a:lnTo>
                    <a:pt x="124" y="1944"/>
                  </a:lnTo>
                  <a:lnTo>
                    <a:pt x="167" y="1816"/>
                  </a:lnTo>
                  <a:lnTo>
                    <a:pt x="217" y="1689"/>
                  </a:lnTo>
                  <a:lnTo>
                    <a:pt x="272" y="1567"/>
                  </a:lnTo>
                  <a:lnTo>
                    <a:pt x="333" y="1448"/>
                  </a:lnTo>
                  <a:lnTo>
                    <a:pt x="399" y="1333"/>
                  </a:lnTo>
                  <a:lnTo>
                    <a:pt x="471" y="1221"/>
                  </a:lnTo>
                  <a:lnTo>
                    <a:pt x="548" y="1111"/>
                  </a:lnTo>
                  <a:lnTo>
                    <a:pt x="630" y="1007"/>
                  </a:lnTo>
                  <a:lnTo>
                    <a:pt x="717" y="906"/>
                  </a:lnTo>
                  <a:lnTo>
                    <a:pt x="809" y="811"/>
                  </a:lnTo>
                  <a:lnTo>
                    <a:pt x="904" y="719"/>
                  </a:lnTo>
                  <a:lnTo>
                    <a:pt x="1004" y="632"/>
                  </a:lnTo>
                  <a:lnTo>
                    <a:pt x="1109" y="551"/>
                  </a:lnTo>
                  <a:lnTo>
                    <a:pt x="1217" y="473"/>
                  </a:lnTo>
                  <a:lnTo>
                    <a:pt x="1329" y="401"/>
                  </a:lnTo>
                  <a:lnTo>
                    <a:pt x="1445" y="334"/>
                  </a:lnTo>
                  <a:lnTo>
                    <a:pt x="1564" y="274"/>
                  </a:lnTo>
                  <a:lnTo>
                    <a:pt x="1686" y="218"/>
                  </a:lnTo>
                  <a:lnTo>
                    <a:pt x="1811" y="169"/>
                  </a:lnTo>
                  <a:lnTo>
                    <a:pt x="1939" y="125"/>
                  </a:lnTo>
                  <a:lnTo>
                    <a:pt x="2070" y="88"/>
                  </a:lnTo>
                  <a:lnTo>
                    <a:pt x="2204" y="56"/>
                  </a:lnTo>
                  <a:lnTo>
                    <a:pt x="2340" y="32"/>
                  </a:lnTo>
                  <a:lnTo>
                    <a:pt x="2478" y="14"/>
                  </a:lnTo>
                  <a:lnTo>
                    <a:pt x="2618" y="4"/>
                  </a:lnTo>
                  <a:lnTo>
                    <a:pt x="2759" y="0"/>
                  </a:lnTo>
                  <a:lnTo>
                    <a:pt x="2901" y="4"/>
                  </a:lnTo>
                  <a:lnTo>
                    <a:pt x="3041" y="14"/>
                  </a:lnTo>
                  <a:lnTo>
                    <a:pt x="3179" y="32"/>
                  </a:lnTo>
                  <a:lnTo>
                    <a:pt x="3315" y="56"/>
                  </a:lnTo>
                  <a:lnTo>
                    <a:pt x="3448" y="87"/>
                  </a:lnTo>
                  <a:lnTo>
                    <a:pt x="3579" y="124"/>
                  </a:lnTo>
                  <a:lnTo>
                    <a:pt x="3707" y="169"/>
                  </a:lnTo>
                  <a:lnTo>
                    <a:pt x="3832" y="218"/>
                  </a:lnTo>
                  <a:lnTo>
                    <a:pt x="3954" y="273"/>
                  </a:lnTo>
                  <a:lnTo>
                    <a:pt x="4073" y="334"/>
                  </a:lnTo>
                  <a:lnTo>
                    <a:pt x="4189" y="401"/>
                  </a:lnTo>
                  <a:lnTo>
                    <a:pt x="4301" y="473"/>
                  </a:lnTo>
                  <a:lnTo>
                    <a:pt x="4409" y="551"/>
                  </a:lnTo>
                  <a:lnTo>
                    <a:pt x="4514" y="632"/>
                  </a:lnTo>
                  <a:lnTo>
                    <a:pt x="4614" y="719"/>
                  </a:lnTo>
                  <a:lnTo>
                    <a:pt x="4710" y="811"/>
                  </a:lnTo>
                  <a:lnTo>
                    <a:pt x="4802" y="907"/>
                  </a:lnTo>
                  <a:lnTo>
                    <a:pt x="4888" y="1007"/>
                  </a:lnTo>
                  <a:lnTo>
                    <a:pt x="4970" y="1111"/>
                  </a:lnTo>
                  <a:lnTo>
                    <a:pt x="5048" y="1221"/>
                  </a:lnTo>
                  <a:lnTo>
                    <a:pt x="5119" y="1333"/>
                  </a:lnTo>
                  <a:lnTo>
                    <a:pt x="5186" y="1448"/>
                  </a:lnTo>
                  <a:lnTo>
                    <a:pt x="5246" y="1567"/>
                  </a:lnTo>
                  <a:lnTo>
                    <a:pt x="5302" y="1689"/>
                  </a:lnTo>
                  <a:lnTo>
                    <a:pt x="5351" y="1816"/>
                  </a:lnTo>
                  <a:lnTo>
                    <a:pt x="5395" y="1944"/>
                  </a:lnTo>
                  <a:lnTo>
                    <a:pt x="5432" y="2076"/>
                  </a:lnTo>
                  <a:lnTo>
                    <a:pt x="5463" y="2209"/>
                  </a:lnTo>
                  <a:lnTo>
                    <a:pt x="5487" y="2344"/>
                  </a:lnTo>
                  <a:lnTo>
                    <a:pt x="5505" y="2483"/>
                  </a:lnTo>
                  <a:lnTo>
                    <a:pt x="5516" y="2623"/>
                  </a:lnTo>
                  <a:lnTo>
                    <a:pt x="5520" y="2766"/>
                  </a:lnTo>
                  <a:lnTo>
                    <a:pt x="5516" y="2907"/>
                  </a:lnTo>
                  <a:lnTo>
                    <a:pt x="5505" y="3048"/>
                  </a:lnTo>
                  <a:lnTo>
                    <a:pt x="5487" y="3186"/>
                  </a:lnTo>
                  <a:lnTo>
                    <a:pt x="5463" y="3323"/>
                  </a:lnTo>
                  <a:lnTo>
                    <a:pt x="5432" y="3456"/>
                  </a:lnTo>
                  <a:lnTo>
                    <a:pt x="5395" y="3586"/>
                  </a:lnTo>
                  <a:lnTo>
                    <a:pt x="5351" y="3716"/>
                  </a:lnTo>
                  <a:lnTo>
                    <a:pt x="5302" y="3841"/>
                  </a:lnTo>
                  <a:lnTo>
                    <a:pt x="5246" y="3963"/>
                  </a:lnTo>
                  <a:lnTo>
                    <a:pt x="5186" y="4083"/>
                  </a:lnTo>
                  <a:lnTo>
                    <a:pt x="5119" y="4199"/>
                  </a:lnTo>
                  <a:lnTo>
                    <a:pt x="5048" y="4311"/>
                  </a:lnTo>
                  <a:lnTo>
                    <a:pt x="4970" y="4419"/>
                  </a:lnTo>
                  <a:lnTo>
                    <a:pt x="4888" y="4523"/>
                  </a:lnTo>
                  <a:lnTo>
                    <a:pt x="4802" y="4624"/>
                  </a:lnTo>
                  <a:lnTo>
                    <a:pt x="4710" y="4720"/>
                  </a:lnTo>
                  <a:lnTo>
                    <a:pt x="4614" y="4811"/>
                  </a:lnTo>
                  <a:lnTo>
                    <a:pt x="4514" y="4898"/>
                  </a:lnTo>
                  <a:lnTo>
                    <a:pt x="4409" y="4981"/>
                  </a:lnTo>
                  <a:lnTo>
                    <a:pt x="4301" y="5058"/>
                  </a:lnTo>
                  <a:lnTo>
                    <a:pt x="4189" y="5130"/>
                  </a:lnTo>
                  <a:lnTo>
                    <a:pt x="4073" y="5196"/>
                  </a:lnTo>
                  <a:lnTo>
                    <a:pt x="3954" y="5258"/>
                  </a:lnTo>
                  <a:lnTo>
                    <a:pt x="3832" y="5314"/>
                  </a:lnTo>
                  <a:lnTo>
                    <a:pt x="3707" y="5363"/>
                  </a:lnTo>
                  <a:lnTo>
                    <a:pt x="3579" y="5407"/>
                  </a:lnTo>
                  <a:lnTo>
                    <a:pt x="3448" y="5444"/>
                  </a:lnTo>
                  <a:lnTo>
                    <a:pt x="3315" y="5474"/>
                  </a:lnTo>
                  <a:lnTo>
                    <a:pt x="3179" y="5499"/>
                  </a:lnTo>
                  <a:lnTo>
                    <a:pt x="3041" y="5517"/>
                  </a:lnTo>
                  <a:lnTo>
                    <a:pt x="2901" y="5527"/>
                  </a:lnTo>
                  <a:lnTo>
                    <a:pt x="2759" y="553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BC5858BA-714D-4322-9466-4A9DB2093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6507" y="4279265"/>
              <a:ext cx="161925" cy="120650"/>
            </a:xfrm>
            <a:custGeom>
              <a:avLst/>
              <a:gdLst>
                <a:gd name="T0" fmla="*/ 45 w 3360"/>
                <a:gd name="T1" fmla="*/ 1497 h 2518"/>
                <a:gd name="T2" fmla="*/ 25 w 3360"/>
                <a:gd name="T3" fmla="*/ 1473 h 2518"/>
                <a:gd name="T4" fmla="*/ 11 w 3360"/>
                <a:gd name="T5" fmla="*/ 1446 h 2518"/>
                <a:gd name="T6" fmla="*/ 3 w 3360"/>
                <a:gd name="T7" fmla="*/ 1418 h 2518"/>
                <a:gd name="T8" fmla="*/ 0 w 3360"/>
                <a:gd name="T9" fmla="*/ 1389 h 2518"/>
                <a:gd name="T10" fmla="*/ 3 w 3360"/>
                <a:gd name="T11" fmla="*/ 1360 h 2518"/>
                <a:gd name="T12" fmla="*/ 11 w 3360"/>
                <a:gd name="T13" fmla="*/ 1332 h 2518"/>
                <a:gd name="T14" fmla="*/ 25 w 3360"/>
                <a:gd name="T15" fmla="*/ 1306 h 2518"/>
                <a:gd name="T16" fmla="*/ 45 w 3360"/>
                <a:gd name="T17" fmla="*/ 1282 h 2518"/>
                <a:gd name="T18" fmla="*/ 68 w 3360"/>
                <a:gd name="T19" fmla="*/ 1262 h 2518"/>
                <a:gd name="T20" fmla="*/ 95 w 3360"/>
                <a:gd name="T21" fmla="*/ 1248 h 2518"/>
                <a:gd name="T22" fmla="*/ 123 w 3360"/>
                <a:gd name="T23" fmla="*/ 1240 h 2518"/>
                <a:gd name="T24" fmla="*/ 152 w 3360"/>
                <a:gd name="T25" fmla="*/ 1237 h 2518"/>
                <a:gd name="T26" fmla="*/ 181 w 3360"/>
                <a:gd name="T27" fmla="*/ 1240 h 2518"/>
                <a:gd name="T28" fmla="*/ 210 w 3360"/>
                <a:gd name="T29" fmla="*/ 1248 h 2518"/>
                <a:gd name="T30" fmla="*/ 236 w 3360"/>
                <a:gd name="T31" fmla="*/ 1262 h 2518"/>
                <a:gd name="T32" fmla="*/ 259 w 3360"/>
                <a:gd name="T33" fmla="*/ 1282 h 2518"/>
                <a:gd name="T34" fmla="*/ 3101 w 3360"/>
                <a:gd name="T35" fmla="*/ 45 h 2518"/>
                <a:gd name="T36" fmla="*/ 3125 w 3360"/>
                <a:gd name="T37" fmla="*/ 25 h 2518"/>
                <a:gd name="T38" fmla="*/ 3152 w 3360"/>
                <a:gd name="T39" fmla="*/ 11 h 2518"/>
                <a:gd name="T40" fmla="*/ 3180 w 3360"/>
                <a:gd name="T41" fmla="*/ 3 h 2518"/>
                <a:gd name="T42" fmla="*/ 3209 w 3360"/>
                <a:gd name="T43" fmla="*/ 0 h 2518"/>
                <a:gd name="T44" fmla="*/ 3237 w 3360"/>
                <a:gd name="T45" fmla="*/ 3 h 2518"/>
                <a:gd name="T46" fmla="*/ 3266 w 3360"/>
                <a:gd name="T47" fmla="*/ 12 h 2518"/>
                <a:gd name="T48" fmla="*/ 3292 w 3360"/>
                <a:gd name="T49" fmla="*/ 25 h 2518"/>
                <a:gd name="T50" fmla="*/ 3316 w 3360"/>
                <a:gd name="T51" fmla="*/ 45 h 2518"/>
                <a:gd name="T52" fmla="*/ 3335 w 3360"/>
                <a:gd name="T53" fmla="*/ 69 h 2518"/>
                <a:gd name="T54" fmla="*/ 3349 w 3360"/>
                <a:gd name="T55" fmla="*/ 95 h 2518"/>
                <a:gd name="T56" fmla="*/ 3357 w 3360"/>
                <a:gd name="T57" fmla="*/ 123 h 2518"/>
                <a:gd name="T58" fmla="*/ 3360 w 3360"/>
                <a:gd name="T59" fmla="*/ 153 h 2518"/>
                <a:gd name="T60" fmla="*/ 3357 w 3360"/>
                <a:gd name="T61" fmla="*/ 182 h 2518"/>
                <a:gd name="T62" fmla="*/ 3349 w 3360"/>
                <a:gd name="T63" fmla="*/ 210 h 2518"/>
                <a:gd name="T64" fmla="*/ 3335 w 3360"/>
                <a:gd name="T65" fmla="*/ 237 h 2518"/>
                <a:gd name="T66" fmla="*/ 3316 w 3360"/>
                <a:gd name="T67" fmla="*/ 261 h 2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60" h="2518">
                  <a:moveTo>
                    <a:pt x="1064" y="2518"/>
                  </a:moveTo>
                  <a:lnTo>
                    <a:pt x="45" y="1497"/>
                  </a:lnTo>
                  <a:lnTo>
                    <a:pt x="34" y="1485"/>
                  </a:lnTo>
                  <a:lnTo>
                    <a:pt x="25" y="1473"/>
                  </a:lnTo>
                  <a:lnTo>
                    <a:pt x="18" y="1459"/>
                  </a:lnTo>
                  <a:lnTo>
                    <a:pt x="11" y="1446"/>
                  </a:lnTo>
                  <a:lnTo>
                    <a:pt x="7" y="1432"/>
                  </a:lnTo>
                  <a:lnTo>
                    <a:pt x="3" y="1418"/>
                  </a:lnTo>
                  <a:lnTo>
                    <a:pt x="1" y="1404"/>
                  </a:lnTo>
                  <a:lnTo>
                    <a:pt x="0" y="1389"/>
                  </a:lnTo>
                  <a:lnTo>
                    <a:pt x="1" y="1375"/>
                  </a:lnTo>
                  <a:lnTo>
                    <a:pt x="3" y="1360"/>
                  </a:lnTo>
                  <a:lnTo>
                    <a:pt x="7" y="1346"/>
                  </a:lnTo>
                  <a:lnTo>
                    <a:pt x="11" y="1332"/>
                  </a:lnTo>
                  <a:lnTo>
                    <a:pt x="18" y="1319"/>
                  </a:lnTo>
                  <a:lnTo>
                    <a:pt x="25" y="1306"/>
                  </a:lnTo>
                  <a:lnTo>
                    <a:pt x="34" y="1294"/>
                  </a:lnTo>
                  <a:lnTo>
                    <a:pt x="45" y="1282"/>
                  </a:lnTo>
                  <a:lnTo>
                    <a:pt x="56" y="1271"/>
                  </a:lnTo>
                  <a:lnTo>
                    <a:pt x="68" y="1262"/>
                  </a:lnTo>
                  <a:lnTo>
                    <a:pt x="82" y="1254"/>
                  </a:lnTo>
                  <a:lnTo>
                    <a:pt x="95" y="1248"/>
                  </a:lnTo>
                  <a:lnTo>
                    <a:pt x="109" y="1243"/>
                  </a:lnTo>
                  <a:lnTo>
                    <a:pt x="123" y="1240"/>
                  </a:lnTo>
                  <a:lnTo>
                    <a:pt x="138" y="1238"/>
                  </a:lnTo>
                  <a:lnTo>
                    <a:pt x="152" y="1237"/>
                  </a:lnTo>
                  <a:lnTo>
                    <a:pt x="166" y="1238"/>
                  </a:lnTo>
                  <a:lnTo>
                    <a:pt x="181" y="1240"/>
                  </a:lnTo>
                  <a:lnTo>
                    <a:pt x="196" y="1243"/>
                  </a:lnTo>
                  <a:lnTo>
                    <a:pt x="210" y="1248"/>
                  </a:lnTo>
                  <a:lnTo>
                    <a:pt x="223" y="1254"/>
                  </a:lnTo>
                  <a:lnTo>
                    <a:pt x="236" y="1262"/>
                  </a:lnTo>
                  <a:lnTo>
                    <a:pt x="248" y="1271"/>
                  </a:lnTo>
                  <a:lnTo>
                    <a:pt x="259" y="1282"/>
                  </a:lnTo>
                  <a:lnTo>
                    <a:pt x="1064" y="2087"/>
                  </a:lnTo>
                  <a:lnTo>
                    <a:pt x="3101" y="45"/>
                  </a:lnTo>
                  <a:lnTo>
                    <a:pt x="3113" y="34"/>
                  </a:lnTo>
                  <a:lnTo>
                    <a:pt x="3125" y="25"/>
                  </a:lnTo>
                  <a:lnTo>
                    <a:pt x="3139" y="18"/>
                  </a:lnTo>
                  <a:lnTo>
                    <a:pt x="3152" y="11"/>
                  </a:lnTo>
                  <a:lnTo>
                    <a:pt x="3166" y="7"/>
                  </a:lnTo>
                  <a:lnTo>
                    <a:pt x="3180" y="3"/>
                  </a:lnTo>
                  <a:lnTo>
                    <a:pt x="3194" y="1"/>
                  </a:lnTo>
                  <a:lnTo>
                    <a:pt x="3209" y="0"/>
                  </a:lnTo>
                  <a:lnTo>
                    <a:pt x="3223" y="1"/>
                  </a:lnTo>
                  <a:lnTo>
                    <a:pt x="3237" y="3"/>
                  </a:lnTo>
                  <a:lnTo>
                    <a:pt x="3253" y="7"/>
                  </a:lnTo>
                  <a:lnTo>
                    <a:pt x="3266" y="12"/>
                  </a:lnTo>
                  <a:lnTo>
                    <a:pt x="3280" y="18"/>
                  </a:lnTo>
                  <a:lnTo>
                    <a:pt x="3292" y="25"/>
                  </a:lnTo>
                  <a:lnTo>
                    <a:pt x="3305" y="34"/>
                  </a:lnTo>
                  <a:lnTo>
                    <a:pt x="3316" y="45"/>
                  </a:lnTo>
                  <a:lnTo>
                    <a:pt x="3326" y="57"/>
                  </a:lnTo>
                  <a:lnTo>
                    <a:pt x="3335" y="69"/>
                  </a:lnTo>
                  <a:lnTo>
                    <a:pt x="3343" y="82"/>
                  </a:lnTo>
                  <a:lnTo>
                    <a:pt x="3349" y="95"/>
                  </a:lnTo>
                  <a:lnTo>
                    <a:pt x="3354" y="109"/>
                  </a:lnTo>
                  <a:lnTo>
                    <a:pt x="3357" y="123"/>
                  </a:lnTo>
                  <a:lnTo>
                    <a:pt x="3360" y="139"/>
                  </a:lnTo>
                  <a:lnTo>
                    <a:pt x="3360" y="153"/>
                  </a:lnTo>
                  <a:lnTo>
                    <a:pt x="3360" y="168"/>
                  </a:lnTo>
                  <a:lnTo>
                    <a:pt x="3357" y="182"/>
                  </a:lnTo>
                  <a:lnTo>
                    <a:pt x="3354" y="196"/>
                  </a:lnTo>
                  <a:lnTo>
                    <a:pt x="3349" y="210"/>
                  </a:lnTo>
                  <a:lnTo>
                    <a:pt x="3343" y="223"/>
                  </a:lnTo>
                  <a:lnTo>
                    <a:pt x="3335" y="237"/>
                  </a:lnTo>
                  <a:lnTo>
                    <a:pt x="3326" y="249"/>
                  </a:lnTo>
                  <a:lnTo>
                    <a:pt x="3316" y="261"/>
                  </a:lnTo>
                  <a:lnTo>
                    <a:pt x="1064" y="251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91" name="Freeform 41">
              <a:extLst>
                <a:ext uri="{FF2B5EF4-FFF2-40B4-BE49-F238E27FC236}">
                  <a16:creationId xmlns:a16="http://schemas.microsoft.com/office/drawing/2014/main" id="{3E1DF500-09B9-498D-9C8F-1E6F5B779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182" y="4222115"/>
              <a:ext cx="15875" cy="15875"/>
            </a:xfrm>
            <a:custGeom>
              <a:avLst/>
              <a:gdLst>
                <a:gd name="T0" fmla="*/ 342 w 343"/>
                <a:gd name="T1" fmla="*/ 190 h 343"/>
                <a:gd name="T2" fmla="*/ 335 w 343"/>
                <a:gd name="T3" fmla="*/ 223 h 343"/>
                <a:gd name="T4" fmla="*/ 322 w 343"/>
                <a:gd name="T5" fmla="*/ 253 h 343"/>
                <a:gd name="T6" fmla="*/ 304 w 343"/>
                <a:gd name="T7" fmla="*/ 281 h 343"/>
                <a:gd name="T8" fmla="*/ 280 w 343"/>
                <a:gd name="T9" fmla="*/ 304 h 343"/>
                <a:gd name="T10" fmla="*/ 253 w 343"/>
                <a:gd name="T11" fmla="*/ 322 h 343"/>
                <a:gd name="T12" fmla="*/ 222 w 343"/>
                <a:gd name="T13" fmla="*/ 335 h 343"/>
                <a:gd name="T14" fmla="*/ 189 w 343"/>
                <a:gd name="T15" fmla="*/ 342 h 343"/>
                <a:gd name="T16" fmla="*/ 154 w 343"/>
                <a:gd name="T17" fmla="*/ 342 h 343"/>
                <a:gd name="T18" fmla="*/ 120 w 343"/>
                <a:gd name="T19" fmla="*/ 335 h 343"/>
                <a:gd name="T20" fmla="*/ 90 w 343"/>
                <a:gd name="T21" fmla="*/ 322 h 343"/>
                <a:gd name="T22" fmla="*/ 63 w 343"/>
                <a:gd name="T23" fmla="*/ 304 h 343"/>
                <a:gd name="T24" fmla="*/ 39 w 343"/>
                <a:gd name="T25" fmla="*/ 281 h 343"/>
                <a:gd name="T26" fmla="*/ 21 w 343"/>
                <a:gd name="T27" fmla="*/ 253 h 343"/>
                <a:gd name="T28" fmla="*/ 8 w 343"/>
                <a:gd name="T29" fmla="*/ 223 h 343"/>
                <a:gd name="T30" fmla="*/ 1 w 343"/>
                <a:gd name="T31" fmla="*/ 190 h 343"/>
                <a:gd name="T32" fmla="*/ 1 w 343"/>
                <a:gd name="T33" fmla="*/ 154 h 343"/>
                <a:gd name="T34" fmla="*/ 8 w 343"/>
                <a:gd name="T35" fmla="*/ 121 h 343"/>
                <a:gd name="T36" fmla="*/ 21 w 343"/>
                <a:gd name="T37" fmla="*/ 90 h 343"/>
                <a:gd name="T38" fmla="*/ 39 w 343"/>
                <a:gd name="T39" fmla="*/ 62 h 343"/>
                <a:gd name="T40" fmla="*/ 63 w 343"/>
                <a:gd name="T41" fmla="*/ 39 h 343"/>
                <a:gd name="T42" fmla="*/ 90 w 343"/>
                <a:gd name="T43" fmla="*/ 21 h 343"/>
                <a:gd name="T44" fmla="*/ 120 w 343"/>
                <a:gd name="T45" fmla="*/ 8 h 343"/>
                <a:gd name="T46" fmla="*/ 154 w 343"/>
                <a:gd name="T47" fmla="*/ 1 h 343"/>
                <a:gd name="T48" fmla="*/ 189 w 343"/>
                <a:gd name="T49" fmla="*/ 1 h 343"/>
                <a:gd name="T50" fmla="*/ 222 w 343"/>
                <a:gd name="T51" fmla="*/ 8 h 343"/>
                <a:gd name="T52" fmla="*/ 253 w 343"/>
                <a:gd name="T53" fmla="*/ 21 h 343"/>
                <a:gd name="T54" fmla="*/ 280 w 343"/>
                <a:gd name="T55" fmla="*/ 39 h 343"/>
                <a:gd name="T56" fmla="*/ 304 w 343"/>
                <a:gd name="T57" fmla="*/ 62 h 343"/>
                <a:gd name="T58" fmla="*/ 322 w 343"/>
                <a:gd name="T59" fmla="*/ 90 h 343"/>
                <a:gd name="T60" fmla="*/ 335 w 343"/>
                <a:gd name="T61" fmla="*/ 121 h 343"/>
                <a:gd name="T62" fmla="*/ 342 w 343"/>
                <a:gd name="T63" fmla="*/ 15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3" h="343">
                  <a:moveTo>
                    <a:pt x="343" y="171"/>
                  </a:moveTo>
                  <a:lnTo>
                    <a:pt x="342" y="190"/>
                  </a:lnTo>
                  <a:lnTo>
                    <a:pt x="339" y="206"/>
                  </a:lnTo>
                  <a:lnTo>
                    <a:pt x="335" y="223"/>
                  </a:lnTo>
                  <a:lnTo>
                    <a:pt x="329" y="238"/>
                  </a:lnTo>
                  <a:lnTo>
                    <a:pt x="322" y="253"/>
                  </a:lnTo>
                  <a:lnTo>
                    <a:pt x="314" y="267"/>
                  </a:lnTo>
                  <a:lnTo>
                    <a:pt x="304" y="281"/>
                  </a:lnTo>
                  <a:lnTo>
                    <a:pt x="293" y="293"/>
                  </a:lnTo>
                  <a:lnTo>
                    <a:pt x="280" y="304"/>
                  </a:lnTo>
                  <a:lnTo>
                    <a:pt x="267" y="314"/>
                  </a:lnTo>
                  <a:lnTo>
                    <a:pt x="253" y="322"/>
                  </a:lnTo>
                  <a:lnTo>
                    <a:pt x="238" y="329"/>
                  </a:lnTo>
                  <a:lnTo>
                    <a:pt x="222" y="335"/>
                  </a:lnTo>
                  <a:lnTo>
                    <a:pt x="206" y="339"/>
                  </a:lnTo>
                  <a:lnTo>
                    <a:pt x="189" y="342"/>
                  </a:lnTo>
                  <a:lnTo>
                    <a:pt x="172" y="343"/>
                  </a:lnTo>
                  <a:lnTo>
                    <a:pt x="154" y="342"/>
                  </a:lnTo>
                  <a:lnTo>
                    <a:pt x="137" y="339"/>
                  </a:lnTo>
                  <a:lnTo>
                    <a:pt x="120" y="335"/>
                  </a:lnTo>
                  <a:lnTo>
                    <a:pt x="105" y="329"/>
                  </a:lnTo>
                  <a:lnTo>
                    <a:pt x="90" y="322"/>
                  </a:lnTo>
                  <a:lnTo>
                    <a:pt x="76" y="314"/>
                  </a:lnTo>
                  <a:lnTo>
                    <a:pt x="63" y="304"/>
                  </a:lnTo>
                  <a:lnTo>
                    <a:pt x="51" y="293"/>
                  </a:lnTo>
                  <a:lnTo>
                    <a:pt x="39" y="281"/>
                  </a:lnTo>
                  <a:lnTo>
                    <a:pt x="29" y="267"/>
                  </a:lnTo>
                  <a:lnTo>
                    <a:pt x="21" y="253"/>
                  </a:lnTo>
                  <a:lnTo>
                    <a:pt x="14" y="238"/>
                  </a:lnTo>
                  <a:lnTo>
                    <a:pt x="8" y="223"/>
                  </a:lnTo>
                  <a:lnTo>
                    <a:pt x="4" y="207"/>
                  </a:lnTo>
                  <a:lnTo>
                    <a:pt x="1" y="190"/>
                  </a:lnTo>
                  <a:lnTo>
                    <a:pt x="0" y="171"/>
                  </a:lnTo>
                  <a:lnTo>
                    <a:pt x="1" y="154"/>
                  </a:lnTo>
                  <a:lnTo>
                    <a:pt x="4" y="137"/>
                  </a:lnTo>
                  <a:lnTo>
                    <a:pt x="8" y="121"/>
                  </a:lnTo>
                  <a:lnTo>
                    <a:pt x="14" y="105"/>
                  </a:lnTo>
                  <a:lnTo>
                    <a:pt x="21" y="90"/>
                  </a:lnTo>
                  <a:lnTo>
                    <a:pt x="29" y="75"/>
                  </a:lnTo>
                  <a:lnTo>
                    <a:pt x="39" y="62"/>
                  </a:lnTo>
                  <a:lnTo>
                    <a:pt x="51" y="50"/>
                  </a:lnTo>
                  <a:lnTo>
                    <a:pt x="63" y="39"/>
                  </a:lnTo>
                  <a:lnTo>
                    <a:pt x="76" y="29"/>
                  </a:lnTo>
                  <a:lnTo>
                    <a:pt x="90" y="21"/>
                  </a:lnTo>
                  <a:lnTo>
                    <a:pt x="105" y="14"/>
                  </a:lnTo>
                  <a:lnTo>
                    <a:pt x="120" y="8"/>
                  </a:lnTo>
                  <a:lnTo>
                    <a:pt x="137" y="4"/>
                  </a:lnTo>
                  <a:lnTo>
                    <a:pt x="154" y="1"/>
                  </a:lnTo>
                  <a:lnTo>
                    <a:pt x="172" y="0"/>
                  </a:lnTo>
                  <a:lnTo>
                    <a:pt x="189" y="1"/>
                  </a:lnTo>
                  <a:lnTo>
                    <a:pt x="206" y="4"/>
                  </a:lnTo>
                  <a:lnTo>
                    <a:pt x="222" y="8"/>
                  </a:lnTo>
                  <a:lnTo>
                    <a:pt x="238" y="14"/>
                  </a:lnTo>
                  <a:lnTo>
                    <a:pt x="253" y="21"/>
                  </a:lnTo>
                  <a:lnTo>
                    <a:pt x="267" y="29"/>
                  </a:lnTo>
                  <a:lnTo>
                    <a:pt x="280" y="39"/>
                  </a:lnTo>
                  <a:lnTo>
                    <a:pt x="293" y="50"/>
                  </a:lnTo>
                  <a:lnTo>
                    <a:pt x="304" y="62"/>
                  </a:lnTo>
                  <a:lnTo>
                    <a:pt x="314" y="75"/>
                  </a:lnTo>
                  <a:lnTo>
                    <a:pt x="322" y="90"/>
                  </a:lnTo>
                  <a:lnTo>
                    <a:pt x="329" y="105"/>
                  </a:lnTo>
                  <a:lnTo>
                    <a:pt x="335" y="121"/>
                  </a:lnTo>
                  <a:lnTo>
                    <a:pt x="339" y="137"/>
                  </a:lnTo>
                  <a:lnTo>
                    <a:pt x="342" y="154"/>
                  </a:lnTo>
                  <a:lnTo>
                    <a:pt x="343" y="17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92" name="Freeform 42">
              <a:extLst>
                <a:ext uri="{FF2B5EF4-FFF2-40B4-BE49-F238E27FC236}">
                  <a16:creationId xmlns:a16="http://schemas.microsoft.com/office/drawing/2014/main" id="{A4330C71-143C-4AD2-8BEF-6183D22CB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257" y="4296728"/>
              <a:ext cx="17462" cy="15875"/>
            </a:xfrm>
            <a:custGeom>
              <a:avLst/>
              <a:gdLst>
                <a:gd name="T0" fmla="*/ 341 w 342"/>
                <a:gd name="T1" fmla="*/ 188 h 342"/>
                <a:gd name="T2" fmla="*/ 335 w 342"/>
                <a:gd name="T3" fmla="*/ 221 h 342"/>
                <a:gd name="T4" fmla="*/ 322 w 342"/>
                <a:gd name="T5" fmla="*/ 252 h 342"/>
                <a:gd name="T6" fmla="*/ 304 w 342"/>
                <a:gd name="T7" fmla="*/ 280 h 342"/>
                <a:gd name="T8" fmla="*/ 281 w 342"/>
                <a:gd name="T9" fmla="*/ 303 h 342"/>
                <a:gd name="T10" fmla="*/ 253 w 342"/>
                <a:gd name="T11" fmla="*/ 321 h 342"/>
                <a:gd name="T12" fmla="*/ 222 w 342"/>
                <a:gd name="T13" fmla="*/ 334 h 342"/>
                <a:gd name="T14" fmla="*/ 189 w 342"/>
                <a:gd name="T15" fmla="*/ 341 h 342"/>
                <a:gd name="T16" fmla="*/ 153 w 342"/>
                <a:gd name="T17" fmla="*/ 341 h 342"/>
                <a:gd name="T18" fmla="*/ 120 w 342"/>
                <a:gd name="T19" fmla="*/ 334 h 342"/>
                <a:gd name="T20" fmla="*/ 90 w 342"/>
                <a:gd name="T21" fmla="*/ 321 h 342"/>
                <a:gd name="T22" fmla="*/ 63 w 342"/>
                <a:gd name="T23" fmla="*/ 303 h 342"/>
                <a:gd name="T24" fmla="*/ 39 w 342"/>
                <a:gd name="T25" fmla="*/ 280 h 342"/>
                <a:gd name="T26" fmla="*/ 21 w 342"/>
                <a:gd name="T27" fmla="*/ 252 h 342"/>
                <a:gd name="T28" fmla="*/ 8 w 342"/>
                <a:gd name="T29" fmla="*/ 222 h 342"/>
                <a:gd name="T30" fmla="*/ 1 w 342"/>
                <a:gd name="T31" fmla="*/ 188 h 342"/>
                <a:gd name="T32" fmla="*/ 1 w 342"/>
                <a:gd name="T33" fmla="*/ 153 h 342"/>
                <a:gd name="T34" fmla="*/ 8 w 342"/>
                <a:gd name="T35" fmla="*/ 119 h 342"/>
                <a:gd name="T36" fmla="*/ 21 w 342"/>
                <a:gd name="T37" fmla="*/ 89 h 342"/>
                <a:gd name="T38" fmla="*/ 39 w 342"/>
                <a:gd name="T39" fmla="*/ 61 h 342"/>
                <a:gd name="T40" fmla="*/ 63 w 342"/>
                <a:gd name="T41" fmla="*/ 38 h 342"/>
                <a:gd name="T42" fmla="*/ 90 w 342"/>
                <a:gd name="T43" fmla="*/ 20 h 342"/>
                <a:gd name="T44" fmla="*/ 120 w 342"/>
                <a:gd name="T45" fmla="*/ 7 h 342"/>
                <a:gd name="T46" fmla="*/ 153 w 342"/>
                <a:gd name="T47" fmla="*/ 0 h 342"/>
                <a:gd name="T48" fmla="*/ 189 w 342"/>
                <a:gd name="T49" fmla="*/ 0 h 342"/>
                <a:gd name="T50" fmla="*/ 222 w 342"/>
                <a:gd name="T51" fmla="*/ 7 h 342"/>
                <a:gd name="T52" fmla="*/ 253 w 342"/>
                <a:gd name="T53" fmla="*/ 20 h 342"/>
                <a:gd name="T54" fmla="*/ 281 w 342"/>
                <a:gd name="T55" fmla="*/ 38 h 342"/>
                <a:gd name="T56" fmla="*/ 304 w 342"/>
                <a:gd name="T57" fmla="*/ 61 h 342"/>
                <a:gd name="T58" fmla="*/ 322 w 342"/>
                <a:gd name="T59" fmla="*/ 89 h 342"/>
                <a:gd name="T60" fmla="*/ 335 w 342"/>
                <a:gd name="T61" fmla="*/ 119 h 342"/>
                <a:gd name="T62" fmla="*/ 341 w 342"/>
                <a:gd name="T63" fmla="*/ 15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342">
                  <a:moveTo>
                    <a:pt x="342" y="171"/>
                  </a:moveTo>
                  <a:lnTo>
                    <a:pt x="341" y="188"/>
                  </a:lnTo>
                  <a:lnTo>
                    <a:pt x="339" y="205"/>
                  </a:lnTo>
                  <a:lnTo>
                    <a:pt x="335" y="221"/>
                  </a:lnTo>
                  <a:lnTo>
                    <a:pt x="329" y="237"/>
                  </a:lnTo>
                  <a:lnTo>
                    <a:pt x="322" y="252"/>
                  </a:lnTo>
                  <a:lnTo>
                    <a:pt x="313" y="267"/>
                  </a:lnTo>
                  <a:lnTo>
                    <a:pt x="304" y="280"/>
                  </a:lnTo>
                  <a:lnTo>
                    <a:pt x="293" y="292"/>
                  </a:lnTo>
                  <a:lnTo>
                    <a:pt x="281" y="303"/>
                  </a:lnTo>
                  <a:lnTo>
                    <a:pt x="267" y="313"/>
                  </a:lnTo>
                  <a:lnTo>
                    <a:pt x="253" y="321"/>
                  </a:lnTo>
                  <a:lnTo>
                    <a:pt x="238" y="328"/>
                  </a:lnTo>
                  <a:lnTo>
                    <a:pt x="222" y="334"/>
                  </a:lnTo>
                  <a:lnTo>
                    <a:pt x="206" y="338"/>
                  </a:lnTo>
                  <a:lnTo>
                    <a:pt x="189" y="341"/>
                  </a:lnTo>
                  <a:lnTo>
                    <a:pt x="172" y="342"/>
                  </a:lnTo>
                  <a:lnTo>
                    <a:pt x="153" y="341"/>
                  </a:lnTo>
                  <a:lnTo>
                    <a:pt x="137" y="338"/>
                  </a:lnTo>
                  <a:lnTo>
                    <a:pt x="120" y="334"/>
                  </a:lnTo>
                  <a:lnTo>
                    <a:pt x="105" y="329"/>
                  </a:lnTo>
                  <a:lnTo>
                    <a:pt x="90" y="321"/>
                  </a:lnTo>
                  <a:lnTo>
                    <a:pt x="76" y="313"/>
                  </a:lnTo>
                  <a:lnTo>
                    <a:pt x="63" y="303"/>
                  </a:lnTo>
                  <a:lnTo>
                    <a:pt x="51" y="292"/>
                  </a:lnTo>
                  <a:lnTo>
                    <a:pt x="39" y="280"/>
                  </a:lnTo>
                  <a:lnTo>
                    <a:pt x="29" y="267"/>
                  </a:lnTo>
                  <a:lnTo>
                    <a:pt x="21" y="252"/>
                  </a:lnTo>
                  <a:lnTo>
                    <a:pt x="13" y="237"/>
                  </a:lnTo>
                  <a:lnTo>
                    <a:pt x="8" y="222"/>
                  </a:lnTo>
                  <a:lnTo>
                    <a:pt x="4" y="205"/>
                  </a:lnTo>
                  <a:lnTo>
                    <a:pt x="1" y="188"/>
                  </a:lnTo>
                  <a:lnTo>
                    <a:pt x="0" y="171"/>
                  </a:lnTo>
                  <a:lnTo>
                    <a:pt x="1" y="153"/>
                  </a:lnTo>
                  <a:lnTo>
                    <a:pt x="4" y="136"/>
                  </a:lnTo>
                  <a:lnTo>
                    <a:pt x="8" y="119"/>
                  </a:lnTo>
                  <a:lnTo>
                    <a:pt x="13" y="104"/>
                  </a:lnTo>
                  <a:lnTo>
                    <a:pt x="21" y="89"/>
                  </a:lnTo>
                  <a:lnTo>
                    <a:pt x="29" y="75"/>
                  </a:lnTo>
                  <a:lnTo>
                    <a:pt x="39" y="61"/>
                  </a:lnTo>
                  <a:lnTo>
                    <a:pt x="51" y="49"/>
                  </a:lnTo>
                  <a:lnTo>
                    <a:pt x="63" y="38"/>
                  </a:lnTo>
                  <a:lnTo>
                    <a:pt x="76" y="29"/>
                  </a:lnTo>
                  <a:lnTo>
                    <a:pt x="90" y="20"/>
                  </a:lnTo>
                  <a:lnTo>
                    <a:pt x="105" y="13"/>
                  </a:lnTo>
                  <a:lnTo>
                    <a:pt x="120" y="7"/>
                  </a:lnTo>
                  <a:lnTo>
                    <a:pt x="137" y="3"/>
                  </a:lnTo>
                  <a:lnTo>
                    <a:pt x="153" y="0"/>
                  </a:lnTo>
                  <a:lnTo>
                    <a:pt x="172" y="0"/>
                  </a:lnTo>
                  <a:lnTo>
                    <a:pt x="189" y="0"/>
                  </a:lnTo>
                  <a:lnTo>
                    <a:pt x="206" y="3"/>
                  </a:lnTo>
                  <a:lnTo>
                    <a:pt x="222" y="7"/>
                  </a:lnTo>
                  <a:lnTo>
                    <a:pt x="238" y="13"/>
                  </a:lnTo>
                  <a:lnTo>
                    <a:pt x="253" y="20"/>
                  </a:lnTo>
                  <a:lnTo>
                    <a:pt x="267" y="29"/>
                  </a:lnTo>
                  <a:lnTo>
                    <a:pt x="281" y="38"/>
                  </a:lnTo>
                  <a:lnTo>
                    <a:pt x="293" y="49"/>
                  </a:lnTo>
                  <a:lnTo>
                    <a:pt x="304" y="61"/>
                  </a:lnTo>
                  <a:lnTo>
                    <a:pt x="313" y="75"/>
                  </a:lnTo>
                  <a:lnTo>
                    <a:pt x="322" y="89"/>
                  </a:lnTo>
                  <a:lnTo>
                    <a:pt x="329" y="104"/>
                  </a:lnTo>
                  <a:lnTo>
                    <a:pt x="335" y="119"/>
                  </a:lnTo>
                  <a:lnTo>
                    <a:pt x="339" y="136"/>
                  </a:lnTo>
                  <a:lnTo>
                    <a:pt x="341" y="152"/>
                  </a:lnTo>
                  <a:lnTo>
                    <a:pt x="342" y="17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 43">
              <a:extLst>
                <a:ext uri="{FF2B5EF4-FFF2-40B4-BE49-F238E27FC236}">
                  <a16:creationId xmlns:a16="http://schemas.microsoft.com/office/drawing/2014/main" id="{85B1C860-18B9-4B58-A14D-51F8541D4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4432" y="4369753"/>
              <a:ext cx="15875" cy="17463"/>
            </a:xfrm>
            <a:custGeom>
              <a:avLst/>
              <a:gdLst>
                <a:gd name="T0" fmla="*/ 341 w 342"/>
                <a:gd name="T1" fmla="*/ 189 h 343"/>
                <a:gd name="T2" fmla="*/ 335 w 342"/>
                <a:gd name="T3" fmla="*/ 222 h 343"/>
                <a:gd name="T4" fmla="*/ 322 w 342"/>
                <a:gd name="T5" fmla="*/ 253 h 343"/>
                <a:gd name="T6" fmla="*/ 304 w 342"/>
                <a:gd name="T7" fmla="*/ 280 h 343"/>
                <a:gd name="T8" fmla="*/ 281 w 342"/>
                <a:gd name="T9" fmla="*/ 303 h 343"/>
                <a:gd name="T10" fmla="*/ 254 w 342"/>
                <a:gd name="T11" fmla="*/ 321 h 343"/>
                <a:gd name="T12" fmla="*/ 222 w 342"/>
                <a:gd name="T13" fmla="*/ 334 h 343"/>
                <a:gd name="T14" fmla="*/ 189 w 342"/>
                <a:gd name="T15" fmla="*/ 342 h 343"/>
                <a:gd name="T16" fmla="*/ 155 w 342"/>
                <a:gd name="T17" fmla="*/ 342 h 343"/>
                <a:gd name="T18" fmla="*/ 121 w 342"/>
                <a:gd name="T19" fmla="*/ 334 h 343"/>
                <a:gd name="T20" fmla="*/ 90 w 342"/>
                <a:gd name="T21" fmla="*/ 321 h 343"/>
                <a:gd name="T22" fmla="*/ 63 w 342"/>
                <a:gd name="T23" fmla="*/ 303 h 343"/>
                <a:gd name="T24" fmla="*/ 40 w 342"/>
                <a:gd name="T25" fmla="*/ 280 h 343"/>
                <a:gd name="T26" fmla="*/ 21 w 342"/>
                <a:gd name="T27" fmla="*/ 253 h 343"/>
                <a:gd name="T28" fmla="*/ 9 w 342"/>
                <a:gd name="T29" fmla="*/ 222 h 343"/>
                <a:gd name="T30" fmla="*/ 2 w 342"/>
                <a:gd name="T31" fmla="*/ 189 h 343"/>
                <a:gd name="T32" fmla="*/ 2 w 342"/>
                <a:gd name="T33" fmla="*/ 154 h 343"/>
                <a:gd name="T34" fmla="*/ 9 w 342"/>
                <a:gd name="T35" fmla="*/ 120 h 343"/>
                <a:gd name="T36" fmla="*/ 21 w 342"/>
                <a:gd name="T37" fmla="*/ 90 h 343"/>
                <a:gd name="T38" fmla="*/ 40 w 342"/>
                <a:gd name="T39" fmla="*/ 63 h 343"/>
                <a:gd name="T40" fmla="*/ 63 w 342"/>
                <a:gd name="T41" fmla="*/ 39 h 343"/>
                <a:gd name="T42" fmla="*/ 90 w 342"/>
                <a:gd name="T43" fmla="*/ 20 h 343"/>
                <a:gd name="T44" fmla="*/ 121 w 342"/>
                <a:gd name="T45" fmla="*/ 7 h 343"/>
                <a:gd name="T46" fmla="*/ 155 w 342"/>
                <a:gd name="T47" fmla="*/ 0 h 343"/>
                <a:gd name="T48" fmla="*/ 189 w 342"/>
                <a:gd name="T49" fmla="*/ 0 h 343"/>
                <a:gd name="T50" fmla="*/ 222 w 342"/>
                <a:gd name="T51" fmla="*/ 7 h 343"/>
                <a:gd name="T52" fmla="*/ 254 w 342"/>
                <a:gd name="T53" fmla="*/ 20 h 343"/>
                <a:gd name="T54" fmla="*/ 281 w 342"/>
                <a:gd name="T55" fmla="*/ 39 h 343"/>
                <a:gd name="T56" fmla="*/ 304 w 342"/>
                <a:gd name="T57" fmla="*/ 63 h 343"/>
                <a:gd name="T58" fmla="*/ 322 w 342"/>
                <a:gd name="T59" fmla="*/ 90 h 343"/>
                <a:gd name="T60" fmla="*/ 335 w 342"/>
                <a:gd name="T61" fmla="*/ 120 h 343"/>
                <a:gd name="T62" fmla="*/ 341 w 342"/>
                <a:gd name="T63" fmla="*/ 15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343">
                  <a:moveTo>
                    <a:pt x="342" y="172"/>
                  </a:moveTo>
                  <a:lnTo>
                    <a:pt x="341" y="189"/>
                  </a:lnTo>
                  <a:lnTo>
                    <a:pt x="339" y="206"/>
                  </a:lnTo>
                  <a:lnTo>
                    <a:pt x="335" y="222"/>
                  </a:lnTo>
                  <a:lnTo>
                    <a:pt x="329" y="237"/>
                  </a:lnTo>
                  <a:lnTo>
                    <a:pt x="322" y="253"/>
                  </a:lnTo>
                  <a:lnTo>
                    <a:pt x="313" y="267"/>
                  </a:lnTo>
                  <a:lnTo>
                    <a:pt x="304" y="280"/>
                  </a:lnTo>
                  <a:lnTo>
                    <a:pt x="293" y="292"/>
                  </a:lnTo>
                  <a:lnTo>
                    <a:pt x="281" y="303"/>
                  </a:lnTo>
                  <a:lnTo>
                    <a:pt x="268" y="313"/>
                  </a:lnTo>
                  <a:lnTo>
                    <a:pt x="254" y="321"/>
                  </a:lnTo>
                  <a:lnTo>
                    <a:pt x="239" y="329"/>
                  </a:lnTo>
                  <a:lnTo>
                    <a:pt x="222" y="334"/>
                  </a:lnTo>
                  <a:lnTo>
                    <a:pt x="206" y="338"/>
                  </a:lnTo>
                  <a:lnTo>
                    <a:pt x="189" y="342"/>
                  </a:lnTo>
                  <a:lnTo>
                    <a:pt x="172" y="343"/>
                  </a:lnTo>
                  <a:lnTo>
                    <a:pt x="155" y="342"/>
                  </a:lnTo>
                  <a:lnTo>
                    <a:pt x="138" y="338"/>
                  </a:lnTo>
                  <a:lnTo>
                    <a:pt x="121" y="334"/>
                  </a:lnTo>
                  <a:lnTo>
                    <a:pt x="105" y="328"/>
                  </a:lnTo>
                  <a:lnTo>
                    <a:pt x="90" y="321"/>
                  </a:lnTo>
                  <a:lnTo>
                    <a:pt x="76" y="313"/>
                  </a:lnTo>
                  <a:lnTo>
                    <a:pt x="63" y="303"/>
                  </a:lnTo>
                  <a:lnTo>
                    <a:pt x="51" y="292"/>
                  </a:lnTo>
                  <a:lnTo>
                    <a:pt x="40" y="280"/>
                  </a:lnTo>
                  <a:lnTo>
                    <a:pt x="30" y="267"/>
                  </a:lnTo>
                  <a:lnTo>
                    <a:pt x="21" y="253"/>
                  </a:lnTo>
                  <a:lnTo>
                    <a:pt x="14" y="238"/>
                  </a:lnTo>
                  <a:lnTo>
                    <a:pt x="9" y="222"/>
                  </a:lnTo>
                  <a:lnTo>
                    <a:pt x="4" y="206"/>
                  </a:lnTo>
                  <a:lnTo>
                    <a:pt x="2" y="189"/>
                  </a:lnTo>
                  <a:lnTo>
                    <a:pt x="0" y="172"/>
                  </a:lnTo>
                  <a:lnTo>
                    <a:pt x="2" y="154"/>
                  </a:lnTo>
                  <a:lnTo>
                    <a:pt x="4" y="137"/>
                  </a:lnTo>
                  <a:lnTo>
                    <a:pt x="9" y="120"/>
                  </a:lnTo>
                  <a:lnTo>
                    <a:pt x="14" y="105"/>
                  </a:lnTo>
                  <a:lnTo>
                    <a:pt x="21" y="90"/>
                  </a:lnTo>
                  <a:lnTo>
                    <a:pt x="30" y="76"/>
                  </a:lnTo>
                  <a:lnTo>
                    <a:pt x="40" y="63"/>
                  </a:lnTo>
                  <a:lnTo>
                    <a:pt x="51" y="49"/>
                  </a:lnTo>
                  <a:lnTo>
                    <a:pt x="63" y="39"/>
                  </a:lnTo>
                  <a:lnTo>
                    <a:pt x="76" y="29"/>
                  </a:lnTo>
                  <a:lnTo>
                    <a:pt x="90" y="20"/>
                  </a:lnTo>
                  <a:lnTo>
                    <a:pt x="105" y="13"/>
                  </a:lnTo>
                  <a:lnTo>
                    <a:pt x="121" y="7"/>
                  </a:lnTo>
                  <a:lnTo>
                    <a:pt x="138" y="3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9" y="0"/>
                  </a:lnTo>
                  <a:lnTo>
                    <a:pt x="206" y="3"/>
                  </a:lnTo>
                  <a:lnTo>
                    <a:pt x="222" y="7"/>
                  </a:lnTo>
                  <a:lnTo>
                    <a:pt x="239" y="13"/>
                  </a:lnTo>
                  <a:lnTo>
                    <a:pt x="254" y="20"/>
                  </a:lnTo>
                  <a:lnTo>
                    <a:pt x="268" y="29"/>
                  </a:lnTo>
                  <a:lnTo>
                    <a:pt x="281" y="39"/>
                  </a:lnTo>
                  <a:lnTo>
                    <a:pt x="293" y="49"/>
                  </a:lnTo>
                  <a:lnTo>
                    <a:pt x="304" y="63"/>
                  </a:lnTo>
                  <a:lnTo>
                    <a:pt x="313" y="76"/>
                  </a:lnTo>
                  <a:lnTo>
                    <a:pt x="322" y="90"/>
                  </a:lnTo>
                  <a:lnTo>
                    <a:pt x="329" y="105"/>
                  </a:lnTo>
                  <a:lnTo>
                    <a:pt x="335" y="120"/>
                  </a:lnTo>
                  <a:lnTo>
                    <a:pt x="339" y="137"/>
                  </a:lnTo>
                  <a:lnTo>
                    <a:pt x="341" y="154"/>
                  </a:lnTo>
                  <a:lnTo>
                    <a:pt x="342" y="17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 44">
              <a:extLst>
                <a:ext uri="{FF2B5EF4-FFF2-40B4-BE49-F238E27FC236}">
                  <a16:creationId xmlns:a16="http://schemas.microsoft.com/office/drawing/2014/main" id="{8E9E92D9-2F79-48AD-BC47-EECF7B060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182" y="4444365"/>
              <a:ext cx="15875" cy="15875"/>
            </a:xfrm>
            <a:custGeom>
              <a:avLst/>
              <a:gdLst>
                <a:gd name="T0" fmla="*/ 342 w 342"/>
                <a:gd name="T1" fmla="*/ 189 h 344"/>
                <a:gd name="T2" fmla="*/ 335 w 342"/>
                <a:gd name="T3" fmla="*/ 222 h 344"/>
                <a:gd name="T4" fmla="*/ 322 w 342"/>
                <a:gd name="T5" fmla="*/ 254 h 344"/>
                <a:gd name="T6" fmla="*/ 304 w 342"/>
                <a:gd name="T7" fmla="*/ 281 h 344"/>
                <a:gd name="T8" fmla="*/ 281 w 342"/>
                <a:gd name="T9" fmla="*/ 304 h 344"/>
                <a:gd name="T10" fmla="*/ 253 w 342"/>
                <a:gd name="T11" fmla="*/ 322 h 344"/>
                <a:gd name="T12" fmla="*/ 222 w 342"/>
                <a:gd name="T13" fmla="*/ 336 h 344"/>
                <a:gd name="T14" fmla="*/ 189 w 342"/>
                <a:gd name="T15" fmla="*/ 343 h 344"/>
                <a:gd name="T16" fmla="*/ 153 w 342"/>
                <a:gd name="T17" fmla="*/ 343 h 344"/>
                <a:gd name="T18" fmla="*/ 120 w 342"/>
                <a:gd name="T19" fmla="*/ 336 h 344"/>
                <a:gd name="T20" fmla="*/ 90 w 342"/>
                <a:gd name="T21" fmla="*/ 322 h 344"/>
                <a:gd name="T22" fmla="*/ 63 w 342"/>
                <a:gd name="T23" fmla="*/ 304 h 344"/>
                <a:gd name="T24" fmla="*/ 39 w 342"/>
                <a:gd name="T25" fmla="*/ 281 h 344"/>
                <a:gd name="T26" fmla="*/ 20 w 342"/>
                <a:gd name="T27" fmla="*/ 254 h 344"/>
                <a:gd name="T28" fmla="*/ 7 w 342"/>
                <a:gd name="T29" fmla="*/ 222 h 344"/>
                <a:gd name="T30" fmla="*/ 1 w 342"/>
                <a:gd name="T31" fmla="*/ 190 h 344"/>
                <a:gd name="T32" fmla="*/ 1 w 342"/>
                <a:gd name="T33" fmla="*/ 155 h 344"/>
                <a:gd name="T34" fmla="*/ 7 w 342"/>
                <a:gd name="T35" fmla="*/ 121 h 344"/>
                <a:gd name="T36" fmla="*/ 20 w 342"/>
                <a:gd name="T37" fmla="*/ 90 h 344"/>
                <a:gd name="T38" fmla="*/ 39 w 342"/>
                <a:gd name="T39" fmla="*/ 63 h 344"/>
                <a:gd name="T40" fmla="*/ 63 w 342"/>
                <a:gd name="T41" fmla="*/ 39 h 344"/>
                <a:gd name="T42" fmla="*/ 90 w 342"/>
                <a:gd name="T43" fmla="*/ 21 h 344"/>
                <a:gd name="T44" fmla="*/ 120 w 342"/>
                <a:gd name="T45" fmla="*/ 8 h 344"/>
                <a:gd name="T46" fmla="*/ 153 w 342"/>
                <a:gd name="T47" fmla="*/ 1 h 344"/>
                <a:gd name="T48" fmla="*/ 189 w 342"/>
                <a:gd name="T49" fmla="*/ 1 h 344"/>
                <a:gd name="T50" fmla="*/ 222 w 342"/>
                <a:gd name="T51" fmla="*/ 8 h 344"/>
                <a:gd name="T52" fmla="*/ 253 w 342"/>
                <a:gd name="T53" fmla="*/ 21 h 344"/>
                <a:gd name="T54" fmla="*/ 281 w 342"/>
                <a:gd name="T55" fmla="*/ 39 h 344"/>
                <a:gd name="T56" fmla="*/ 304 w 342"/>
                <a:gd name="T57" fmla="*/ 63 h 344"/>
                <a:gd name="T58" fmla="*/ 322 w 342"/>
                <a:gd name="T59" fmla="*/ 90 h 344"/>
                <a:gd name="T60" fmla="*/ 335 w 342"/>
                <a:gd name="T61" fmla="*/ 121 h 344"/>
                <a:gd name="T62" fmla="*/ 342 w 342"/>
                <a:gd name="T63" fmla="*/ 155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344">
                  <a:moveTo>
                    <a:pt x="342" y="172"/>
                  </a:moveTo>
                  <a:lnTo>
                    <a:pt x="342" y="189"/>
                  </a:lnTo>
                  <a:lnTo>
                    <a:pt x="339" y="206"/>
                  </a:lnTo>
                  <a:lnTo>
                    <a:pt x="335" y="222"/>
                  </a:lnTo>
                  <a:lnTo>
                    <a:pt x="329" y="239"/>
                  </a:lnTo>
                  <a:lnTo>
                    <a:pt x="322" y="254"/>
                  </a:lnTo>
                  <a:lnTo>
                    <a:pt x="313" y="268"/>
                  </a:lnTo>
                  <a:lnTo>
                    <a:pt x="304" y="281"/>
                  </a:lnTo>
                  <a:lnTo>
                    <a:pt x="293" y="293"/>
                  </a:lnTo>
                  <a:lnTo>
                    <a:pt x="281" y="304"/>
                  </a:lnTo>
                  <a:lnTo>
                    <a:pt x="266" y="314"/>
                  </a:lnTo>
                  <a:lnTo>
                    <a:pt x="253" y="322"/>
                  </a:lnTo>
                  <a:lnTo>
                    <a:pt x="238" y="330"/>
                  </a:lnTo>
                  <a:lnTo>
                    <a:pt x="222" y="336"/>
                  </a:lnTo>
                  <a:lnTo>
                    <a:pt x="206" y="340"/>
                  </a:lnTo>
                  <a:lnTo>
                    <a:pt x="189" y="343"/>
                  </a:lnTo>
                  <a:lnTo>
                    <a:pt x="172" y="344"/>
                  </a:lnTo>
                  <a:lnTo>
                    <a:pt x="153" y="343"/>
                  </a:lnTo>
                  <a:lnTo>
                    <a:pt x="137" y="340"/>
                  </a:lnTo>
                  <a:lnTo>
                    <a:pt x="120" y="336"/>
                  </a:lnTo>
                  <a:lnTo>
                    <a:pt x="105" y="330"/>
                  </a:lnTo>
                  <a:lnTo>
                    <a:pt x="90" y="322"/>
                  </a:lnTo>
                  <a:lnTo>
                    <a:pt x="76" y="313"/>
                  </a:lnTo>
                  <a:lnTo>
                    <a:pt x="63" y="304"/>
                  </a:lnTo>
                  <a:lnTo>
                    <a:pt x="51" y="293"/>
                  </a:lnTo>
                  <a:lnTo>
                    <a:pt x="39" y="281"/>
                  </a:lnTo>
                  <a:lnTo>
                    <a:pt x="29" y="268"/>
                  </a:lnTo>
                  <a:lnTo>
                    <a:pt x="20" y="254"/>
                  </a:lnTo>
                  <a:lnTo>
                    <a:pt x="13" y="239"/>
                  </a:lnTo>
                  <a:lnTo>
                    <a:pt x="7" y="222"/>
                  </a:lnTo>
                  <a:lnTo>
                    <a:pt x="3" y="206"/>
                  </a:lnTo>
                  <a:lnTo>
                    <a:pt x="1" y="190"/>
                  </a:lnTo>
                  <a:lnTo>
                    <a:pt x="0" y="172"/>
                  </a:lnTo>
                  <a:lnTo>
                    <a:pt x="1" y="155"/>
                  </a:lnTo>
                  <a:lnTo>
                    <a:pt x="3" y="138"/>
                  </a:lnTo>
                  <a:lnTo>
                    <a:pt x="7" y="121"/>
                  </a:lnTo>
                  <a:lnTo>
                    <a:pt x="13" y="105"/>
                  </a:lnTo>
                  <a:lnTo>
                    <a:pt x="20" y="90"/>
                  </a:lnTo>
                  <a:lnTo>
                    <a:pt x="29" y="76"/>
                  </a:lnTo>
                  <a:lnTo>
                    <a:pt x="39" y="63"/>
                  </a:lnTo>
                  <a:lnTo>
                    <a:pt x="51" y="51"/>
                  </a:lnTo>
                  <a:lnTo>
                    <a:pt x="63" y="39"/>
                  </a:lnTo>
                  <a:lnTo>
                    <a:pt x="76" y="29"/>
                  </a:lnTo>
                  <a:lnTo>
                    <a:pt x="90" y="21"/>
                  </a:lnTo>
                  <a:lnTo>
                    <a:pt x="105" y="14"/>
                  </a:lnTo>
                  <a:lnTo>
                    <a:pt x="120" y="8"/>
                  </a:lnTo>
                  <a:lnTo>
                    <a:pt x="137" y="4"/>
                  </a:lnTo>
                  <a:lnTo>
                    <a:pt x="153" y="1"/>
                  </a:lnTo>
                  <a:lnTo>
                    <a:pt x="172" y="0"/>
                  </a:lnTo>
                  <a:lnTo>
                    <a:pt x="189" y="1"/>
                  </a:lnTo>
                  <a:lnTo>
                    <a:pt x="206" y="4"/>
                  </a:lnTo>
                  <a:lnTo>
                    <a:pt x="222" y="8"/>
                  </a:lnTo>
                  <a:lnTo>
                    <a:pt x="238" y="14"/>
                  </a:lnTo>
                  <a:lnTo>
                    <a:pt x="253" y="21"/>
                  </a:lnTo>
                  <a:lnTo>
                    <a:pt x="267" y="29"/>
                  </a:lnTo>
                  <a:lnTo>
                    <a:pt x="281" y="39"/>
                  </a:lnTo>
                  <a:lnTo>
                    <a:pt x="293" y="51"/>
                  </a:lnTo>
                  <a:lnTo>
                    <a:pt x="304" y="63"/>
                  </a:lnTo>
                  <a:lnTo>
                    <a:pt x="313" y="76"/>
                  </a:lnTo>
                  <a:lnTo>
                    <a:pt x="322" y="90"/>
                  </a:lnTo>
                  <a:lnTo>
                    <a:pt x="329" y="105"/>
                  </a:lnTo>
                  <a:lnTo>
                    <a:pt x="335" y="121"/>
                  </a:lnTo>
                  <a:lnTo>
                    <a:pt x="339" y="138"/>
                  </a:lnTo>
                  <a:lnTo>
                    <a:pt x="342" y="155"/>
                  </a:lnTo>
                  <a:lnTo>
                    <a:pt x="342" y="17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4253376-E176-4F40-8A41-393163797DBD}"/>
              </a:ext>
            </a:extLst>
          </p:cNvPr>
          <p:cNvGrpSpPr/>
          <p:nvPr/>
        </p:nvGrpSpPr>
        <p:grpSpPr>
          <a:xfrm>
            <a:off x="4528827" y="2117885"/>
            <a:ext cx="342785" cy="293091"/>
            <a:chOff x="6016622" y="3133923"/>
            <a:chExt cx="536576" cy="458787"/>
          </a:xfrm>
        </p:grpSpPr>
        <p:sp>
          <p:nvSpPr>
            <p:cNvPr id="79" name="Freeform 361">
              <a:extLst>
                <a:ext uri="{FF2B5EF4-FFF2-40B4-BE49-F238E27FC236}">
                  <a16:creationId xmlns:a16="http://schemas.microsoft.com/office/drawing/2014/main" id="{ED690BF2-366D-4D67-A799-E556FDCF68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4260" y="3133923"/>
              <a:ext cx="306388" cy="219075"/>
            </a:xfrm>
            <a:custGeom>
              <a:avLst/>
              <a:gdLst>
                <a:gd name="T0" fmla="*/ 4555 w 6387"/>
                <a:gd name="T1" fmla="*/ 318 h 4582"/>
                <a:gd name="T2" fmla="*/ 4750 w 6387"/>
                <a:gd name="T3" fmla="*/ 491 h 4582"/>
                <a:gd name="T4" fmla="*/ 4951 w 6387"/>
                <a:gd name="T5" fmla="*/ 838 h 4582"/>
                <a:gd name="T6" fmla="*/ 4976 w 6387"/>
                <a:gd name="T7" fmla="*/ 1315 h 4582"/>
                <a:gd name="T8" fmla="*/ 4651 w 6387"/>
                <a:gd name="T9" fmla="*/ 1853 h 4582"/>
                <a:gd name="T10" fmla="*/ 4053 w 6387"/>
                <a:gd name="T11" fmla="*/ 2069 h 4582"/>
                <a:gd name="T12" fmla="*/ 3454 w 6387"/>
                <a:gd name="T13" fmla="*/ 1853 h 4582"/>
                <a:gd name="T14" fmla="*/ 3129 w 6387"/>
                <a:gd name="T15" fmla="*/ 1315 h 4582"/>
                <a:gd name="T16" fmla="*/ 3156 w 6387"/>
                <a:gd name="T17" fmla="*/ 838 h 4582"/>
                <a:gd name="T18" fmla="*/ 3357 w 6387"/>
                <a:gd name="T19" fmla="*/ 491 h 4582"/>
                <a:gd name="T20" fmla="*/ 3551 w 6387"/>
                <a:gd name="T21" fmla="*/ 308 h 4582"/>
                <a:gd name="T22" fmla="*/ 2063 w 6387"/>
                <a:gd name="T23" fmla="*/ 1788 h 4582"/>
                <a:gd name="T24" fmla="*/ 1904 w 6387"/>
                <a:gd name="T25" fmla="*/ 2083 h 4582"/>
                <a:gd name="T26" fmla="*/ 1591 w 6387"/>
                <a:gd name="T27" fmla="*/ 2212 h 4582"/>
                <a:gd name="T28" fmla="*/ 1208 w 6387"/>
                <a:gd name="T29" fmla="*/ 2064 h 4582"/>
                <a:gd name="T30" fmla="*/ 894 w 6387"/>
                <a:gd name="T31" fmla="*/ 1798 h 4582"/>
                <a:gd name="T32" fmla="*/ 540 w 6387"/>
                <a:gd name="T33" fmla="*/ 1823 h 4582"/>
                <a:gd name="T34" fmla="*/ 316 w 6387"/>
                <a:gd name="T35" fmla="*/ 2047 h 4582"/>
                <a:gd name="T36" fmla="*/ 284 w 6387"/>
                <a:gd name="T37" fmla="*/ 2375 h 4582"/>
                <a:gd name="T38" fmla="*/ 461 w 6387"/>
                <a:gd name="T39" fmla="*/ 2640 h 4582"/>
                <a:gd name="T40" fmla="*/ 778 w 6387"/>
                <a:gd name="T41" fmla="*/ 2734 h 4582"/>
                <a:gd name="T42" fmla="*/ 1130 w 6387"/>
                <a:gd name="T43" fmla="*/ 2544 h 4582"/>
                <a:gd name="T44" fmla="*/ 1473 w 6387"/>
                <a:gd name="T45" fmla="*/ 2300 h 4582"/>
                <a:gd name="T46" fmla="*/ 1827 w 6387"/>
                <a:gd name="T47" fmla="*/ 2365 h 4582"/>
                <a:gd name="T48" fmla="*/ 2038 w 6387"/>
                <a:gd name="T49" fmla="*/ 2626 h 4582"/>
                <a:gd name="T50" fmla="*/ 1883 w 6387"/>
                <a:gd name="T51" fmla="*/ 4571 h 4582"/>
                <a:gd name="T52" fmla="*/ 1799 w 6387"/>
                <a:gd name="T53" fmla="*/ 2799 h 4582"/>
                <a:gd name="T54" fmla="*/ 1746 w 6387"/>
                <a:gd name="T55" fmla="*/ 2647 h 4582"/>
                <a:gd name="T56" fmla="*/ 1612 w 6387"/>
                <a:gd name="T57" fmla="*/ 2568 h 4582"/>
                <a:gd name="T58" fmla="*/ 1432 w 6387"/>
                <a:gd name="T59" fmla="*/ 2603 h 4582"/>
                <a:gd name="T60" fmla="*/ 1252 w 6387"/>
                <a:gd name="T61" fmla="*/ 2806 h 4582"/>
                <a:gd name="T62" fmla="*/ 977 w 6387"/>
                <a:gd name="T63" fmla="*/ 2965 h 4582"/>
                <a:gd name="T64" fmla="*/ 597 w 6387"/>
                <a:gd name="T65" fmla="*/ 2984 h 4582"/>
                <a:gd name="T66" fmla="*/ 170 w 6387"/>
                <a:gd name="T67" fmla="*/ 2728 h 4582"/>
                <a:gd name="T68" fmla="*/ 0 w 6387"/>
                <a:gd name="T69" fmla="*/ 2256 h 4582"/>
                <a:gd name="T70" fmla="*/ 170 w 6387"/>
                <a:gd name="T71" fmla="*/ 1778 h 4582"/>
                <a:gd name="T72" fmla="*/ 597 w 6387"/>
                <a:gd name="T73" fmla="*/ 1519 h 4582"/>
                <a:gd name="T74" fmla="*/ 977 w 6387"/>
                <a:gd name="T75" fmla="*/ 1540 h 4582"/>
                <a:gd name="T76" fmla="*/ 1252 w 6387"/>
                <a:gd name="T77" fmla="*/ 1703 h 4582"/>
                <a:gd name="T78" fmla="*/ 1433 w 6387"/>
                <a:gd name="T79" fmla="*/ 1904 h 4582"/>
                <a:gd name="T80" fmla="*/ 1612 w 6387"/>
                <a:gd name="T81" fmla="*/ 1942 h 4582"/>
                <a:gd name="T82" fmla="*/ 1746 w 6387"/>
                <a:gd name="T83" fmla="*/ 1860 h 4582"/>
                <a:gd name="T84" fmla="*/ 1799 w 6387"/>
                <a:gd name="T85" fmla="*/ 1711 h 4582"/>
                <a:gd name="T86" fmla="*/ 1894 w 6387"/>
                <a:gd name="T87" fmla="*/ 6 h 4582"/>
                <a:gd name="T88" fmla="*/ 3658 w 6387"/>
                <a:gd name="T89" fmla="*/ 37 h 4582"/>
                <a:gd name="T90" fmla="*/ 3795 w 6387"/>
                <a:gd name="T91" fmla="*/ 188 h 4582"/>
                <a:gd name="T92" fmla="*/ 3799 w 6387"/>
                <a:gd name="T93" fmla="*/ 416 h 4582"/>
                <a:gd name="T94" fmla="*/ 3616 w 6387"/>
                <a:gd name="T95" fmla="*/ 610 h 4582"/>
                <a:gd name="T96" fmla="*/ 3441 w 6387"/>
                <a:gd name="T97" fmla="*/ 841 h 4582"/>
                <a:gd name="T98" fmla="*/ 3379 w 6387"/>
                <a:gd name="T99" fmla="*/ 1124 h 4582"/>
                <a:gd name="T100" fmla="*/ 3533 w 6387"/>
                <a:gd name="T101" fmla="*/ 1552 h 4582"/>
                <a:gd name="T102" fmla="*/ 3917 w 6387"/>
                <a:gd name="T103" fmla="*/ 1784 h 4582"/>
                <a:gd name="T104" fmla="*/ 4374 w 6387"/>
                <a:gd name="T105" fmla="*/ 1716 h 4582"/>
                <a:gd name="T106" fmla="*/ 4673 w 6387"/>
                <a:gd name="T107" fmla="*/ 1386 h 4582"/>
                <a:gd name="T108" fmla="*/ 4714 w 6387"/>
                <a:gd name="T109" fmla="*/ 998 h 4582"/>
                <a:gd name="T110" fmla="*/ 4602 w 6387"/>
                <a:gd name="T111" fmla="*/ 734 h 4582"/>
                <a:gd name="T112" fmla="*/ 4392 w 6387"/>
                <a:gd name="T113" fmla="*/ 536 h 4582"/>
                <a:gd name="T114" fmla="*/ 4286 w 6387"/>
                <a:gd name="T115" fmla="*/ 308 h 4582"/>
                <a:gd name="T116" fmla="*/ 4356 w 6387"/>
                <a:gd name="T117" fmla="*/ 112 h 4582"/>
                <a:gd name="T118" fmla="*/ 4532 w 6387"/>
                <a:gd name="T119" fmla="*/ 7 h 4582"/>
                <a:gd name="T120" fmla="*/ 6356 w 6387"/>
                <a:gd name="T121" fmla="*/ 47 h 4582"/>
                <a:gd name="T122" fmla="*/ 6363 w 6387"/>
                <a:gd name="T123" fmla="*/ 4520 h 4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87" h="4582">
                  <a:moveTo>
                    <a:pt x="2069" y="4309"/>
                  </a:moveTo>
                  <a:lnTo>
                    <a:pt x="6119" y="4309"/>
                  </a:lnTo>
                  <a:lnTo>
                    <a:pt x="6119" y="266"/>
                  </a:lnTo>
                  <a:lnTo>
                    <a:pt x="4595" y="266"/>
                  </a:lnTo>
                  <a:lnTo>
                    <a:pt x="4587" y="267"/>
                  </a:lnTo>
                  <a:lnTo>
                    <a:pt x="4579" y="269"/>
                  </a:lnTo>
                  <a:lnTo>
                    <a:pt x="4573" y="273"/>
                  </a:lnTo>
                  <a:lnTo>
                    <a:pt x="4567" y="279"/>
                  </a:lnTo>
                  <a:lnTo>
                    <a:pt x="4561" y="285"/>
                  </a:lnTo>
                  <a:lnTo>
                    <a:pt x="4557" y="293"/>
                  </a:lnTo>
                  <a:lnTo>
                    <a:pt x="4554" y="300"/>
                  </a:lnTo>
                  <a:lnTo>
                    <a:pt x="4554" y="308"/>
                  </a:lnTo>
                  <a:lnTo>
                    <a:pt x="4554" y="313"/>
                  </a:lnTo>
                  <a:lnTo>
                    <a:pt x="4555" y="318"/>
                  </a:lnTo>
                  <a:lnTo>
                    <a:pt x="4556" y="321"/>
                  </a:lnTo>
                  <a:lnTo>
                    <a:pt x="4558" y="325"/>
                  </a:lnTo>
                  <a:lnTo>
                    <a:pt x="4561" y="328"/>
                  </a:lnTo>
                  <a:lnTo>
                    <a:pt x="4565" y="331"/>
                  </a:lnTo>
                  <a:lnTo>
                    <a:pt x="4569" y="334"/>
                  </a:lnTo>
                  <a:lnTo>
                    <a:pt x="4573" y="336"/>
                  </a:lnTo>
                  <a:lnTo>
                    <a:pt x="4597" y="354"/>
                  </a:lnTo>
                  <a:lnTo>
                    <a:pt x="4621" y="372"/>
                  </a:lnTo>
                  <a:lnTo>
                    <a:pt x="4644" y="390"/>
                  </a:lnTo>
                  <a:lnTo>
                    <a:pt x="4667" y="409"/>
                  </a:lnTo>
                  <a:lnTo>
                    <a:pt x="4689" y="428"/>
                  </a:lnTo>
                  <a:lnTo>
                    <a:pt x="4710" y="449"/>
                  </a:lnTo>
                  <a:lnTo>
                    <a:pt x="4730" y="470"/>
                  </a:lnTo>
                  <a:lnTo>
                    <a:pt x="4750" y="491"/>
                  </a:lnTo>
                  <a:lnTo>
                    <a:pt x="4769" y="513"/>
                  </a:lnTo>
                  <a:lnTo>
                    <a:pt x="4788" y="536"/>
                  </a:lnTo>
                  <a:lnTo>
                    <a:pt x="4805" y="558"/>
                  </a:lnTo>
                  <a:lnTo>
                    <a:pt x="4822" y="582"/>
                  </a:lnTo>
                  <a:lnTo>
                    <a:pt x="4838" y="605"/>
                  </a:lnTo>
                  <a:lnTo>
                    <a:pt x="4855" y="630"/>
                  </a:lnTo>
                  <a:lnTo>
                    <a:pt x="4869" y="655"/>
                  </a:lnTo>
                  <a:lnTo>
                    <a:pt x="4883" y="679"/>
                  </a:lnTo>
                  <a:lnTo>
                    <a:pt x="4896" y="705"/>
                  </a:lnTo>
                  <a:lnTo>
                    <a:pt x="4908" y="731"/>
                  </a:lnTo>
                  <a:lnTo>
                    <a:pt x="4920" y="757"/>
                  </a:lnTo>
                  <a:lnTo>
                    <a:pt x="4931" y="784"/>
                  </a:lnTo>
                  <a:lnTo>
                    <a:pt x="4941" y="810"/>
                  </a:lnTo>
                  <a:lnTo>
                    <a:pt x="4951" y="838"/>
                  </a:lnTo>
                  <a:lnTo>
                    <a:pt x="4959" y="866"/>
                  </a:lnTo>
                  <a:lnTo>
                    <a:pt x="4967" y="893"/>
                  </a:lnTo>
                  <a:lnTo>
                    <a:pt x="4973" y="922"/>
                  </a:lnTo>
                  <a:lnTo>
                    <a:pt x="4979" y="950"/>
                  </a:lnTo>
                  <a:lnTo>
                    <a:pt x="4984" y="978"/>
                  </a:lnTo>
                  <a:lnTo>
                    <a:pt x="4988" y="1008"/>
                  </a:lnTo>
                  <a:lnTo>
                    <a:pt x="4991" y="1037"/>
                  </a:lnTo>
                  <a:lnTo>
                    <a:pt x="4993" y="1065"/>
                  </a:lnTo>
                  <a:lnTo>
                    <a:pt x="4995" y="1094"/>
                  </a:lnTo>
                  <a:lnTo>
                    <a:pt x="4995" y="1124"/>
                  </a:lnTo>
                  <a:lnTo>
                    <a:pt x="4994" y="1173"/>
                  </a:lnTo>
                  <a:lnTo>
                    <a:pt x="4990" y="1221"/>
                  </a:lnTo>
                  <a:lnTo>
                    <a:pt x="4984" y="1268"/>
                  </a:lnTo>
                  <a:lnTo>
                    <a:pt x="4976" y="1315"/>
                  </a:lnTo>
                  <a:lnTo>
                    <a:pt x="4966" y="1360"/>
                  </a:lnTo>
                  <a:lnTo>
                    <a:pt x="4953" y="1406"/>
                  </a:lnTo>
                  <a:lnTo>
                    <a:pt x="4937" y="1449"/>
                  </a:lnTo>
                  <a:lnTo>
                    <a:pt x="4921" y="1493"/>
                  </a:lnTo>
                  <a:lnTo>
                    <a:pt x="4902" y="1534"/>
                  </a:lnTo>
                  <a:lnTo>
                    <a:pt x="4881" y="1575"/>
                  </a:lnTo>
                  <a:lnTo>
                    <a:pt x="4859" y="1615"/>
                  </a:lnTo>
                  <a:lnTo>
                    <a:pt x="4833" y="1653"/>
                  </a:lnTo>
                  <a:lnTo>
                    <a:pt x="4808" y="1690"/>
                  </a:lnTo>
                  <a:lnTo>
                    <a:pt x="4780" y="1726"/>
                  </a:lnTo>
                  <a:lnTo>
                    <a:pt x="4750" y="1759"/>
                  </a:lnTo>
                  <a:lnTo>
                    <a:pt x="4719" y="1793"/>
                  </a:lnTo>
                  <a:lnTo>
                    <a:pt x="4686" y="1824"/>
                  </a:lnTo>
                  <a:lnTo>
                    <a:pt x="4651" y="1853"/>
                  </a:lnTo>
                  <a:lnTo>
                    <a:pt x="4616" y="1882"/>
                  </a:lnTo>
                  <a:lnTo>
                    <a:pt x="4579" y="1908"/>
                  </a:lnTo>
                  <a:lnTo>
                    <a:pt x="4541" y="1932"/>
                  </a:lnTo>
                  <a:lnTo>
                    <a:pt x="4502" y="1955"/>
                  </a:lnTo>
                  <a:lnTo>
                    <a:pt x="4460" y="1976"/>
                  </a:lnTo>
                  <a:lnTo>
                    <a:pt x="4419" y="1995"/>
                  </a:lnTo>
                  <a:lnTo>
                    <a:pt x="4377" y="2012"/>
                  </a:lnTo>
                  <a:lnTo>
                    <a:pt x="4333" y="2027"/>
                  </a:lnTo>
                  <a:lnTo>
                    <a:pt x="4288" y="2039"/>
                  </a:lnTo>
                  <a:lnTo>
                    <a:pt x="4242" y="2050"/>
                  </a:lnTo>
                  <a:lnTo>
                    <a:pt x="4196" y="2059"/>
                  </a:lnTo>
                  <a:lnTo>
                    <a:pt x="4149" y="2065"/>
                  </a:lnTo>
                  <a:lnTo>
                    <a:pt x="4101" y="2068"/>
                  </a:lnTo>
                  <a:lnTo>
                    <a:pt x="4053" y="2069"/>
                  </a:lnTo>
                  <a:lnTo>
                    <a:pt x="4005" y="2068"/>
                  </a:lnTo>
                  <a:lnTo>
                    <a:pt x="3956" y="2065"/>
                  </a:lnTo>
                  <a:lnTo>
                    <a:pt x="3910" y="2059"/>
                  </a:lnTo>
                  <a:lnTo>
                    <a:pt x="3863" y="2050"/>
                  </a:lnTo>
                  <a:lnTo>
                    <a:pt x="3818" y="2039"/>
                  </a:lnTo>
                  <a:lnTo>
                    <a:pt x="3773" y="2027"/>
                  </a:lnTo>
                  <a:lnTo>
                    <a:pt x="3729" y="2012"/>
                  </a:lnTo>
                  <a:lnTo>
                    <a:pt x="3686" y="1995"/>
                  </a:lnTo>
                  <a:lnTo>
                    <a:pt x="3645" y="1976"/>
                  </a:lnTo>
                  <a:lnTo>
                    <a:pt x="3604" y="1955"/>
                  </a:lnTo>
                  <a:lnTo>
                    <a:pt x="3565" y="1932"/>
                  </a:lnTo>
                  <a:lnTo>
                    <a:pt x="3527" y="1908"/>
                  </a:lnTo>
                  <a:lnTo>
                    <a:pt x="3489" y="1882"/>
                  </a:lnTo>
                  <a:lnTo>
                    <a:pt x="3454" y="1853"/>
                  </a:lnTo>
                  <a:lnTo>
                    <a:pt x="3419" y="1824"/>
                  </a:lnTo>
                  <a:lnTo>
                    <a:pt x="3387" y="1793"/>
                  </a:lnTo>
                  <a:lnTo>
                    <a:pt x="3356" y="1759"/>
                  </a:lnTo>
                  <a:lnTo>
                    <a:pt x="3326" y="1726"/>
                  </a:lnTo>
                  <a:lnTo>
                    <a:pt x="3298" y="1690"/>
                  </a:lnTo>
                  <a:lnTo>
                    <a:pt x="3272" y="1653"/>
                  </a:lnTo>
                  <a:lnTo>
                    <a:pt x="3247" y="1615"/>
                  </a:lnTo>
                  <a:lnTo>
                    <a:pt x="3224" y="1575"/>
                  </a:lnTo>
                  <a:lnTo>
                    <a:pt x="3203" y="1534"/>
                  </a:lnTo>
                  <a:lnTo>
                    <a:pt x="3185" y="1493"/>
                  </a:lnTo>
                  <a:lnTo>
                    <a:pt x="3168" y="1449"/>
                  </a:lnTo>
                  <a:lnTo>
                    <a:pt x="3153" y="1406"/>
                  </a:lnTo>
                  <a:lnTo>
                    <a:pt x="3141" y="1360"/>
                  </a:lnTo>
                  <a:lnTo>
                    <a:pt x="3129" y="1315"/>
                  </a:lnTo>
                  <a:lnTo>
                    <a:pt x="3121" y="1268"/>
                  </a:lnTo>
                  <a:lnTo>
                    <a:pt x="3115" y="1221"/>
                  </a:lnTo>
                  <a:lnTo>
                    <a:pt x="3111" y="1173"/>
                  </a:lnTo>
                  <a:lnTo>
                    <a:pt x="3110" y="1124"/>
                  </a:lnTo>
                  <a:lnTo>
                    <a:pt x="3111" y="1094"/>
                  </a:lnTo>
                  <a:lnTo>
                    <a:pt x="3112" y="1065"/>
                  </a:lnTo>
                  <a:lnTo>
                    <a:pt x="3114" y="1037"/>
                  </a:lnTo>
                  <a:lnTo>
                    <a:pt x="3117" y="1008"/>
                  </a:lnTo>
                  <a:lnTo>
                    <a:pt x="3122" y="978"/>
                  </a:lnTo>
                  <a:lnTo>
                    <a:pt x="3127" y="950"/>
                  </a:lnTo>
                  <a:lnTo>
                    <a:pt x="3132" y="922"/>
                  </a:lnTo>
                  <a:lnTo>
                    <a:pt x="3140" y="893"/>
                  </a:lnTo>
                  <a:lnTo>
                    <a:pt x="3147" y="866"/>
                  </a:lnTo>
                  <a:lnTo>
                    <a:pt x="3156" y="838"/>
                  </a:lnTo>
                  <a:lnTo>
                    <a:pt x="3165" y="810"/>
                  </a:lnTo>
                  <a:lnTo>
                    <a:pt x="3175" y="784"/>
                  </a:lnTo>
                  <a:lnTo>
                    <a:pt x="3186" y="757"/>
                  </a:lnTo>
                  <a:lnTo>
                    <a:pt x="3197" y="731"/>
                  </a:lnTo>
                  <a:lnTo>
                    <a:pt x="3209" y="705"/>
                  </a:lnTo>
                  <a:lnTo>
                    <a:pt x="3223" y="680"/>
                  </a:lnTo>
                  <a:lnTo>
                    <a:pt x="3238" y="655"/>
                  </a:lnTo>
                  <a:lnTo>
                    <a:pt x="3252" y="630"/>
                  </a:lnTo>
                  <a:lnTo>
                    <a:pt x="3268" y="605"/>
                  </a:lnTo>
                  <a:lnTo>
                    <a:pt x="3284" y="582"/>
                  </a:lnTo>
                  <a:lnTo>
                    <a:pt x="3301" y="559"/>
                  </a:lnTo>
                  <a:lnTo>
                    <a:pt x="3318" y="536"/>
                  </a:lnTo>
                  <a:lnTo>
                    <a:pt x="3338" y="513"/>
                  </a:lnTo>
                  <a:lnTo>
                    <a:pt x="3357" y="491"/>
                  </a:lnTo>
                  <a:lnTo>
                    <a:pt x="3376" y="470"/>
                  </a:lnTo>
                  <a:lnTo>
                    <a:pt x="3397" y="450"/>
                  </a:lnTo>
                  <a:lnTo>
                    <a:pt x="3418" y="428"/>
                  </a:lnTo>
                  <a:lnTo>
                    <a:pt x="3441" y="409"/>
                  </a:lnTo>
                  <a:lnTo>
                    <a:pt x="3463" y="390"/>
                  </a:lnTo>
                  <a:lnTo>
                    <a:pt x="3486" y="372"/>
                  </a:lnTo>
                  <a:lnTo>
                    <a:pt x="3510" y="354"/>
                  </a:lnTo>
                  <a:lnTo>
                    <a:pt x="3535" y="336"/>
                  </a:lnTo>
                  <a:lnTo>
                    <a:pt x="3542" y="331"/>
                  </a:lnTo>
                  <a:lnTo>
                    <a:pt x="3547" y="325"/>
                  </a:lnTo>
                  <a:lnTo>
                    <a:pt x="3549" y="321"/>
                  </a:lnTo>
                  <a:lnTo>
                    <a:pt x="3550" y="318"/>
                  </a:lnTo>
                  <a:lnTo>
                    <a:pt x="3551" y="313"/>
                  </a:lnTo>
                  <a:lnTo>
                    <a:pt x="3551" y="308"/>
                  </a:lnTo>
                  <a:lnTo>
                    <a:pt x="3550" y="300"/>
                  </a:lnTo>
                  <a:lnTo>
                    <a:pt x="3548" y="293"/>
                  </a:lnTo>
                  <a:lnTo>
                    <a:pt x="3544" y="285"/>
                  </a:lnTo>
                  <a:lnTo>
                    <a:pt x="3539" y="279"/>
                  </a:lnTo>
                  <a:lnTo>
                    <a:pt x="3533" y="273"/>
                  </a:lnTo>
                  <a:lnTo>
                    <a:pt x="3527" y="269"/>
                  </a:lnTo>
                  <a:lnTo>
                    <a:pt x="3519" y="267"/>
                  </a:lnTo>
                  <a:lnTo>
                    <a:pt x="3511" y="266"/>
                  </a:lnTo>
                  <a:lnTo>
                    <a:pt x="2069" y="266"/>
                  </a:lnTo>
                  <a:lnTo>
                    <a:pt x="2069" y="1188"/>
                  </a:lnTo>
                  <a:lnTo>
                    <a:pt x="2069" y="1711"/>
                  </a:lnTo>
                  <a:lnTo>
                    <a:pt x="2068" y="1737"/>
                  </a:lnTo>
                  <a:lnTo>
                    <a:pt x="2066" y="1762"/>
                  </a:lnTo>
                  <a:lnTo>
                    <a:pt x="2063" y="1788"/>
                  </a:lnTo>
                  <a:lnTo>
                    <a:pt x="2059" y="1813"/>
                  </a:lnTo>
                  <a:lnTo>
                    <a:pt x="2053" y="1837"/>
                  </a:lnTo>
                  <a:lnTo>
                    <a:pt x="2046" y="1861"/>
                  </a:lnTo>
                  <a:lnTo>
                    <a:pt x="2038" y="1885"/>
                  </a:lnTo>
                  <a:lnTo>
                    <a:pt x="2030" y="1907"/>
                  </a:lnTo>
                  <a:lnTo>
                    <a:pt x="2020" y="1929"/>
                  </a:lnTo>
                  <a:lnTo>
                    <a:pt x="2008" y="1951"/>
                  </a:lnTo>
                  <a:lnTo>
                    <a:pt x="1996" y="1972"/>
                  </a:lnTo>
                  <a:lnTo>
                    <a:pt x="1983" y="1993"/>
                  </a:lnTo>
                  <a:lnTo>
                    <a:pt x="1969" y="2012"/>
                  </a:lnTo>
                  <a:lnTo>
                    <a:pt x="1954" y="2031"/>
                  </a:lnTo>
                  <a:lnTo>
                    <a:pt x="1938" y="2049"/>
                  </a:lnTo>
                  <a:lnTo>
                    <a:pt x="1922" y="2067"/>
                  </a:lnTo>
                  <a:lnTo>
                    <a:pt x="1904" y="2083"/>
                  </a:lnTo>
                  <a:lnTo>
                    <a:pt x="1885" y="2099"/>
                  </a:lnTo>
                  <a:lnTo>
                    <a:pt x="1866" y="2113"/>
                  </a:lnTo>
                  <a:lnTo>
                    <a:pt x="1847" y="2127"/>
                  </a:lnTo>
                  <a:lnTo>
                    <a:pt x="1827" y="2140"/>
                  </a:lnTo>
                  <a:lnTo>
                    <a:pt x="1806" y="2153"/>
                  </a:lnTo>
                  <a:lnTo>
                    <a:pt x="1783" y="2164"/>
                  </a:lnTo>
                  <a:lnTo>
                    <a:pt x="1761" y="2174"/>
                  </a:lnTo>
                  <a:lnTo>
                    <a:pt x="1739" y="2182"/>
                  </a:lnTo>
                  <a:lnTo>
                    <a:pt x="1716" y="2190"/>
                  </a:lnTo>
                  <a:lnTo>
                    <a:pt x="1691" y="2197"/>
                  </a:lnTo>
                  <a:lnTo>
                    <a:pt x="1667" y="2202"/>
                  </a:lnTo>
                  <a:lnTo>
                    <a:pt x="1642" y="2207"/>
                  </a:lnTo>
                  <a:lnTo>
                    <a:pt x="1617" y="2210"/>
                  </a:lnTo>
                  <a:lnTo>
                    <a:pt x="1591" y="2212"/>
                  </a:lnTo>
                  <a:lnTo>
                    <a:pt x="1566" y="2212"/>
                  </a:lnTo>
                  <a:lnTo>
                    <a:pt x="1535" y="2211"/>
                  </a:lnTo>
                  <a:lnTo>
                    <a:pt x="1503" y="2209"/>
                  </a:lnTo>
                  <a:lnTo>
                    <a:pt x="1473" y="2204"/>
                  </a:lnTo>
                  <a:lnTo>
                    <a:pt x="1444" y="2198"/>
                  </a:lnTo>
                  <a:lnTo>
                    <a:pt x="1414" y="2190"/>
                  </a:lnTo>
                  <a:lnTo>
                    <a:pt x="1385" y="2180"/>
                  </a:lnTo>
                  <a:lnTo>
                    <a:pt x="1358" y="2169"/>
                  </a:lnTo>
                  <a:lnTo>
                    <a:pt x="1331" y="2155"/>
                  </a:lnTo>
                  <a:lnTo>
                    <a:pt x="1304" y="2140"/>
                  </a:lnTo>
                  <a:lnTo>
                    <a:pt x="1278" y="2123"/>
                  </a:lnTo>
                  <a:lnTo>
                    <a:pt x="1254" y="2105"/>
                  </a:lnTo>
                  <a:lnTo>
                    <a:pt x="1230" y="2086"/>
                  </a:lnTo>
                  <a:lnTo>
                    <a:pt x="1208" y="2064"/>
                  </a:lnTo>
                  <a:lnTo>
                    <a:pt x="1187" y="2041"/>
                  </a:lnTo>
                  <a:lnTo>
                    <a:pt x="1168" y="2016"/>
                  </a:lnTo>
                  <a:lnTo>
                    <a:pt x="1149" y="1991"/>
                  </a:lnTo>
                  <a:lnTo>
                    <a:pt x="1131" y="1966"/>
                  </a:lnTo>
                  <a:lnTo>
                    <a:pt x="1112" y="1942"/>
                  </a:lnTo>
                  <a:lnTo>
                    <a:pt x="1092" y="1920"/>
                  </a:lnTo>
                  <a:lnTo>
                    <a:pt x="1071" y="1900"/>
                  </a:lnTo>
                  <a:lnTo>
                    <a:pt x="1049" y="1881"/>
                  </a:lnTo>
                  <a:lnTo>
                    <a:pt x="1025" y="1862"/>
                  </a:lnTo>
                  <a:lnTo>
                    <a:pt x="1000" y="1846"/>
                  </a:lnTo>
                  <a:lnTo>
                    <a:pt x="975" y="1832"/>
                  </a:lnTo>
                  <a:lnTo>
                    <a:pt x="949" y="1819"/>
                  </a:lnTo>
                  <a:lnTo>
                    <a:pt x="922" y="1808"/>
                  </a:lnTo>
                  <a:lnTo>
                    <a:pt x="894" y="1798"/>
                  </a:lnTo>
                  <a:lnTo>
                    <a:pt x="866" y="1790"/>
                  </a:lnTo>
                  <a:lnTo>
                    <a:pt x="837" y="1784"/>
                  </a:lnTo>
                  <a:lnTo>
                    <a:pt x="807" y="1780"/>
                  </a:lnTo>
                  <a:lnTo>
                    <a:pt x="778" y="1777"/>
                  </a:lnTo>
                  <a:lnTo>
                    <a:pt x="747" y="1776"/>
                  </a:lnTo>
                  <a:lnTo>
                    <a:pt x="723" y="1777"/>
                  </a:lnTo>
                  <a:lnTo>
                    <a:pt x="699" y="1779"/>
                  </a:lnTo>
                  <a:lnTo>
                    <a:pt x="675" y="1782"/>
                  </a:lnTo>
                  <a:lnTo>
                    <a:pt x="651" y="1786"/>
                  </a:lnTo>
                  <a:lnTo>
                    <a:pt x="628" y="1791"/>
                  </a:lnTo>
                  <a:lnTo>
                    <a:pt x="606" y="1797"/>
                  </a:lnTo>
                  <a:lnTo>
                    <a:pt x="583" y="1805"/>
                  </a:lnTo>
                  <a:lnTo>
                    <a:pt x="561" y="1813"/>
                  </a:lnTo>
                  <a:lnTo>
                    <a:pt x="540" y="1823"/>
                  </a:lnTo>
                  <a:lnTo>
                    <a:pt x="520" y="1833"/>
                  </a:lnTo>
                  <a:lnTo>
                    <a:pt x="500" y="1845"/>
                  </a:lnTo>
                  <a:lnTo>
                    <a:pt x="480" y="1857"/>
                  </a:lnTo>
                  <a:lnTo>
                    <a:pt x="461" y="1871"/>
                  </a:lnTo>
                  <a:lnTo>
                    <a:pt x="443" y="1886"/>
                  </a:lnTo>
                  <a:lnTo>
                    <a:pt x="426" y="1900"/>
                  </a:lnTo>
                  <a:lnTo>
                    <a:pt x="409" y="1916"/>
                  </a:lnTo>
                  <a:lnTo>
                    <a:pt x="394" y="1933"/>
                  </a:lnTo>
                  <a:lnTo>
                    <a:pt x="379" y="1950"/>
                  </a:lnTo>
                  <a:lnTo>
                    <a:pt x="364" y="1969"/>
                  </a:lnTo>
                  <a:lnTo>
                    <a:pt x="350" y="1987"/>
                  </a:lnTo>
                  <a:lnTo>
                    <a:pt x="338" y="2007"/>
                  </a:lnTo>
                  <a:lnTo>
                    <a:pt x="327" y="2027"/>
                  </a:lnTo>
                  <a:lnTo>
                    <a:pt x="316" y="2047"/>
                  </a:lnTo>
                  <a:lnTo>
                    <a:pt x="307" y="2069"/>
                  </a:lnTo>
                  <a:lnTo>
                    <a:pt x="298" y="2091"/>
                  </a:lnTo>
                  <a:lnTo>
                    <a:pt x="291" y="2112"/>
                  </a:lnTo>
                  <a:lnTo>
                    <a:pt x="284" y="2135"/>
                  </a:lnTo>
                  <a:lnTo>
                    <a:pt x="278" y="2159"/>
                  </a:lnTo>
                  <a:lnTo>
                    <a:pt x="274" y="2182"/>
                  </a:lnTo>
                  <a:lnTo>
                    <a:pt x="271" y="2206"/>
                  </a:lnTo>
                  <a:lnTo>
                    <a:pt x="269" y="2230"/>
                  </a:lnTo>
                  <a:lnTo>
                    <a:pt x="268" y="2256"/>
                  </a:lnTo>
                  <a:lnTo>
                    <a:pt x="269" y="2280"/>
                  </a:lnTo>
                  <a:lnTo>
                    <a:pt x="271" y="2304"/>
                  </a:lnTo>
                  <a:lnTo>
                    <a:pt x="274" y="2328"/>
                  </a:lnTo>
                  <a:lnTo>
                    <a:pt x="278" y="2352"/>
                  </a:lnTo>
                  <a:lnTo>
                    <a:pt x="284" y="2375"/>
                  </a:lnTo>
                  <a:lnTo>
                    <a:pt x="291" y="2398"/>
                  </a:lnTo>
                  <a:lnTo>
                    <a:pt x="298" y="2420"/>
                  </a:lnTo>
                  <a:lnTo>
                    <a:pt x="307" y="2442"/>
                  </a:lnTo>
                  <a:lnTo>
                    <a:pt x="316" y="2463"/>
                  </a:lnTo>
                  <a:lnTo>
                    <a:pt x="327" y="2484"/>
                  </a:lnTo>
                  <a:lnTo>
                    <a:pt x="338" y="2504"/>
                  </a:lnTo>
                  <a:lnTo>
                    <a:pt x="350" y="2523"/>
                  </a:lnTo>
                  <a:lnTo>
                    <a:pt x="364" y="2542"/>
                  </a:lnTo>
                  <a:lnTo>
                    <a:pt x="379" y="2560"/>
                  </a:lnTo>
                  <a:lnTo>
                    <a:pt x="394" y="2578"/>
                  </a:lnTo>
                  <a:lnTo>
                    <a:pt x="409" y="2594"/>
                  </a:lnTo>
                  <a:lnTo>
                    <a:pt x="426" y="2610"/>
                  </a:lnTo>
                  <a:lnTo>
                    <a:pt x="443" y="2626"/>
                  </a:lnTo>
                  <a:lnTo>
                    <a:pt x="461" y="2640"/>
                  </a:lnTo>
                  <a:lnTo>
                    <a:pt x="480" y="2653"/>
                  </a:lnTo>
                  <a:lnTo>
                    <a:pt x="500" y="2666"/>
                  </a:lnTo>
                  <a:lnTo>
                    <a:pt x="520" y="2677"/>
                  </a:lnTo>
                  <a:lnTo>
                    <a:pt x="540" y="2687"/>
                  </a:lnTo>
                  <a:lnTo>
                    <a:pt x="561" y="2697"/>
                  </a:lnTo>
                  <a:lnTo>
                    <a:pt x="583" y="2705"/>
                  </a:lnTo>
                  <a:lnTo>
                    <a:pt x="606" y="2713"/>
                  </a:lnTo>
                  <a:lnTo>
                    <a:pt x="628" y="2720"/>
                  </a:lnTo>
                  <a:lnTo>
                    <a:pt x="651" y="2726"/>
                  </a:lnTo>
                  <a:lnTo>
                    <a:pt x="675" y="2730"/>
                  </a:lnTo>
                  <a:lnTo>
                    <a:pt x="699" y="2733"/>
                  </a:lnTo>
                  <a:lnTo>
                    <a:pt x="723" y="2735"/>
                  </a:lnTo>
                  <a:lnTo>
                    <a:pt x="747" y="2735"/>
                  </a:lnTo>
                  <a:lnTo>
                    <a:pt x="778" y="2734"/>
                  </a:lnTo>
                  <a:lnTo>
                    <a:pt x="807" y="2731"/>
                  </a:lnTo>
                  <a:lnTo>
                    <a:pt x="837" y="2727"/>
                  </a:lnTo>
                  <a:lnTo>
                    <a:pt x="866" y="2720"/>
                  </a:lnTo>
                  <a:lnTo>
                    <a:pt x="894" y="2711"/>
                  </a:lnTo>
                  <a:lnTo>
                    <a:pt x="922" y="2700"/>
                  </a:lnTo>
                  <a:lnTo>
                    <a:pt x="949" y="2689"/>
                  </a:lnTo>
                  <a:lnTo>
                    <a:pt x="975" y="2676"/>
                  </a:lnTo>
                  <a:lnTo>
                    <a:pt x="1000" y="2661"/>
                  </a:lnTo>
                  <a:lnTo>
                    <a:pt x="1024" y="2645"/>
                  </a:lnTo>
                  <a:lnTo>
                    <a:pt x="1049" y="2627"/>
                  </a:lnTo>
                  <a:lnTo>
                    <a:pt x="1071" y="2608"/>
                  </a:lnTo>
                  <a:lnTo>
                    <a:pt x="1092" y="2588"/>
                  </a:lnTo>
                  <a:lnTo>
                    <a:pt x="1112" y="2566"/>
                  </a:lnTo>
                  <a:lnTo>
                    <a:pt x="1130" y="2544"/>
                  </a:lnTo>
                  <a:lnTo>
                    <a:pt x="1149" y="2520"/>
                  </a:lnTo>
                  <a:lnTo>
                    <a:pt x="1167" y="2494"/>
                  </a:lnTo>
                  <a:lnTo>
                    <a:pt x="1187" y="2469"/>
                  </a:lnTo>
                  <a:lnTo>
                    <a:pt x="1208" y="2446"/>
                  </a:lnTo>
                  <a:lnTo>
                    <a:pt x="1230" y="2423"/>
                  </a:lnTo>
                  <a:lnTo>
                    <a:pt x="1254" y="2403"/>
                  </a:lnTo>
                  <a:lnTo>
                    <a:pt x="1278" y="2385"/>
                  </a:lnTo>
                  <a:lnTo>
                    <a:pt x="1304" y="2368"/>
                  </a:lnTo>
                  <a:lnTo>
                    <a:pt x="1331" y="2352"/>
                  </a:lnTo>
                  <a:lnTo>
                    <a:pt x="1358" y="2337"/>
                  </a:lnTo>
                  <a:lnTo>
                    <a:pt x="1385" y="2325"/>
                  </a:lnTo>
                  <a:lnTo>
                    <a:pt x="1414" y="2315"/>
                  </a:lnTo>
                  <a:lnTo>
                    <a:pt x="1444" y="2307"/>
                  </a:lnTo>
                  <a:lnTo>
                    <a:pt x="1473" y="2300"/>
                  </a:lnTo>
                  <a:lnTo>
                    <a:pt x="1503" y="2295"/>
                  </a:lnTo>
                  <a:lnTo>
                    <a:pt x="1535" y="2292"/>
                  </a:lnTo>
                  <a:lnTo>
                    <a:pt x="1566" y="2291"/>
                  </a:lnTo>
                  <a:lnTo>
                    <a:pt x="1591" y="2292"/>
                  </a:lnTo>
                  <a:lnTo>
                    <a:pt x="1617" y="2294"/>
                  </a:lnTo>
                  <a:lnTo>
                    <a:pt x="1642" y="2297"/>
                  </a:lnTo>
                  <a:lnTo>
                    <a:pt x="1667" y="2301"/>
                  </a:lnTo>
                  <a:lnTo>
                    <a:pt x="1691" y="2307"/>
                  </a:lnTo>
                  <a:lnTo>
                    <a:pt x="1716" y="2314"/>
                  </a:lnTo>
                  <a:lnTo>
                    <a:pt x="1739" y="2322"/>
                  </a:lnTo>
                  <a:lnTo>
                    <a:pt x="1761" y="2331"/>
                  </a:lnTo>
                  <a:lnTo>
                    <a:pt x="1783" y="2342"/>
                  </a:lnTo>
                  <a:lnTo>
                    <a:pt x="1806" y="2353"/>
                  </a:lnTo>
                  <a:lnTo>
                    <a:pt x="1827" y="2365"/>
                  </a:lnTo>
                  <a:lnTo>
                    <a:pt x="1847" y="2378"/>
                  </a:lnTo>
                  <a:lnTo>
                    <a:pt x="1866" y="2392"/>
                  </a:lnTo>
                  <a:lnTo>
                    <a:pt x="1885" y="2407"/>
                  </a:lnTo>
                  <a:lnTo>
                    <a:pt x="1904" y="2423"/>
                  </a:lnTo>
                  <a:lnTo>
                    <a:pt x="1922" y="2441"/>
                  </a:lnTo>
                  <a:lnTo>
                    <a:pt x="1938" y="2458"/>
                  </a:lnTo>
                  <a:lnTo>
                    <a:pt x="1954" y="2477"/>
                  </a:lnTo>
                  <a:lnTo>
                    <a:pt x="1969" y="2496"/>
                  </a:lnTo>
                  <a:lnTo>
                    <a:pt x="1983" y="2515"/>
                  </a:lnTo>
                  <a:lnTo>
                    <a:pt x="1996" y="2537"/>
                  </a:lnTo>
                  <a:lnTo>
                    <a:pt x="2008" y="2558"/>
                  </a:lnTo>
                  <a:lnTo>
                    <a:pt x="2020" y="2579"/>
                  </a:lnTo>
                  <a:lnTo>
                    <a:pt x="2030" y="2602"/>
                  </a:lnTo>
                  <a:lnTo>
                    <a:pt x="2038" y="2626"/>
                  </a:lnTo>
                  <a:lnTo>
                    <a:pt x="2046" y="2649"/>
                  </a:lnTo>
                  <a:lnTo>
                    <a:pt x="2053" y="2673"/>
                  </a:lnTo>
                  <a:lnTo>
                    <a:pt x="2059" y="2697"/>
                  </a:lnTo>
                  <a:lnTo>
                    <a:pt x="2063" y="2723"/>
                  </a:lnTo>
                  <a:lnTo>
                    <a:pt x="2066" y="2748"/>
                  </a:lnTo>
                  <a:lnTo>
                    <a:pt x="2068" y="2773"/>
                  </a:lnTo>
                  <a:lnTo>
                    <a:pt x="2069" y="2799"/>
                  </a:lnTo>
                  <a:lnTo>
                    <a:pt x="2069" y="4309"/>
                  </a:lnTo>
                  <a:close/>
                  <a:moveTo>
                    <a:pt x="6252" y="4582"/>
                  </a:moveTo>
                  <a:lnTo>
                    <a:pt x="1935" y="4582"/>
                  </a:lnTo>
                  <a:lnTo>
                    <a:pt x="1922" y="4581"/>
                  </a:lnTo>
                  <a:lnTo>
                    <a:pt x="1909" y="4579"/>
                  </a:lnTo>
                  <a:lnTo>
                    <a:pt x="1895" y="4576"/>
                  </a:lnTo>
                  <a:lnTo>
                    <a:pt x="1883" y="4571"/>
                  </a:lnTo>
                  <a:lnTo>
                    <a:pt x="1871" y="4565"/>
                  </a:lnTo>
                  <a:lnTo>
                    <a:pt x="1860" y="4558"/>
                  </a:lnTo>
                  <a:lnTo>
                    <a:pt x="1849" y="4549"/>
                  </a:lnTo>
                  <a:lnTo>
                    <a:pt x="1840" y="4539"/>
                  </a:lnTo>
                  <a:lnTo>
                    <a:pt x="1831" y="4530"/>
                  </a:lnTo>
                  <a:lnTo>
                    <a:pt x="1823" y="4520"/>
                  </a:lnTo>
                  <a:lnTo>
                    <a:pt x="1817" y="4509"/>
                  </a:lnTo>
                  <a:lnTo>
                    <a:pt x="1811" y="4497"/>
                  </a:lnTo>
                  <a:lnTo>
                    <a:pt x="1807" y="4485"/>
                  </a:lnTo>
                  <a:lnTo>
                    <a:pt x="1803" y="4472"/>
                  </a:lnTo>
                  <a:lnTo>
                    <a:pt x="1801" y="4459"/>
                  </a:lnTo>
                  <a:lnTo>
                    <a:pt x="1800" y="4446"/>
                  </a:lnTo>
                  <a:lnTo>
                    <a:pt x="1800" y="3322"/>
                  </a:lnTo>
                  <a:lnTo>
                    <a:pt x="1799" y="2799"/>
                  </a:lnTo>
                  <a:lnTo>
                    <a:pt x="1799" y="2786"/>
                  </a:lnTo>
                  <a:lnTo>
                    <a:pt x="1798" y="2774"/>
                  </a:lnTo>
                  <a:lnTo>
                    <a:pt x="1797" y="2762"/>
                  </a:lnTo>
                  <a:lnTo>
                    <a:pt x="1795" y="2750"/>
                  </a:lnTo>
                  <a:lnTo>
                    <a:pt x="1792" y="2739"/>
                  </a:lnTo>
                  <a:lnTo>
                    <a:pt x="1789" y="2727"/>
                  </a:lnTo>
                  <a:lnTo>
                    <a:pt x="1785" y="2715"/>
                  </a:lnTo>
                  <a:lnTo>
                    <a:pt x="1781" y="2704"/>
                  </a:lnTo>
                  <a:lnTo>
                    <a:pt x="1776" y="2694"/>
                  </a:lnTo>
                  <a:lnTo>
                    <a:pt x="1771" y="2684"/>
                  </a:lnTo>
                  <a:lnTo>
                    <a:pt x="1766" y="2674"/>
                  </a:lnTo>
                  <a:lnTo>
                    <a:pt x="1760" y="2665"/>
                  </a:lnTo>
                  <a:lnTo>
                    <a:pt x="1753" y="2656"/>
                  </a:lnTo>
                  <a:lnTo>
                    <a:pt x="1746" y="2647"/>
                  </a:lnTo>
                  <a:lnTo>
                    <a:pt x="1739" y="2639"/>
                  </a:lnTo>
                  <a:lnTo>
                    <a:pt x="1731" y="2631"/>
                  </a:lnTo>
                  <a:lnTo>
                    <a:pt x="1723" y="2622"/>
                  </a:lnTo>
                  <a:lnTo>
                    <a:pt x="1715" y="2615"/>
                  </a:lnTo>
                  <a:lnTo>
                    <a:pt x="1705" y="2608"/>
                  </a:lnTo>
                  <a:lnTo>
                    <a:pt x="1696" y="2602"/>
                  </a:lnTo>
                  <a:lnTo>
                    <a:pt x="1687" y="2596"/>
                  </a:lnTo>
                  <a:lnTo>
                    <a:pt x="1677" y="2590"/>
                  </a:lnTo>
                  <a:lnTo>
                    <a:pt x="1667" y="2585"/>
                  </a:lnTo>
                  <a:lnTo>
                    <a:pt x="1657" y="2581"/>
                  </a:lnTo>
                  <a:lnTo>
                    <a:pt x="1646" y="2577"/>
                  </a:lnTo>
                  <a:lnTo>
                    <a:pt x="1635" y="2573"/>
                  </a:lnTo>
                  <a:lnTo>
                    <a:pt x="1624" y="2570"/>
                  </a:lnTo>
                  <a:lnTo>
                    <a:pt x="1612" y="2568"/>
                  </a:lnTo>
                  <a:lnTo>
                    <a:pt x="1601" y="2566"/>
                  </a:lnTo>
                  <a:lnTo>
                    <a:pt x="1589" y="2564"/>
                  </a:lnTo>
                  <a:lnTo>
                    <a:pt x="1577" y="2563"/>
                  </a:lnTo>
                  <a:lnTo>
                    <a:pt x="1566" y="2563"/>
                  </a:lnTo>
                  <a:lnTo>
                    <a:pt x="1551" y="2564"/>
                  </a:lnTo>
                  <a:lnTo>
                    <a:pt x="1537" y="2565"/>
                  </a:lnTo>
                  <a:lnTo>
                    <a:pt x="1523" y="2567"/>
                  </a:lnTo>
                  <a:lnTo>
                    <a:pt x="1509" y="2570"/>
                  </a:lnTo>
                  <a:lnTo>
                    <a:pt x="1495" y="2573"/>
                  </a:lnTo>
                  <a:lnTo>
                    <a:pt x="1482" y="2578"/>
                  </a:lnTo>
                  <a:lnTo>
                    <a:pt x="1469" y="2583"/>
                  </a:lnTo>
                  <a:lnTo>
                    <a:pt x="1457" y="2589"/>
                  </a:lnTo>
                  <a:lnTo>
                    <a:pt x="1444" y="2595"/>
                  </a:lnTo>
                  <a:lnTo>
                    <a:pt x="1432" y="2603"/>
                  </a:lnTo>
                  <a:lnTo>
                    <a:pt x="1420" y="2611"/>
                  </a:lnTo>
                  <a:lnTo>
                    <a:pt x="1409" y="2620"/>
                  </a:lnTo>
                  <a:lnTo>
                    <a:pt x="1399" y="2630"/>
                  </a:lnTo>
                  <a:lnTo>
                    <a:pt x="1389" y="2641"/>
                  </a:lnTo>
                  <a:lnTo>
                    <a:pt x="1380" y="2652"/>
                  </a:lnTo>
                  <a:lnTo>
                    <a:pt x="1371" y="2663"/>
                  </a:lnTo>
                  <a:lnTo>
                    <a:pt x="1358" y="2683"/>
                  </a:lnTo>
                  <a:lnTo>
                    <a:pt x="1345" y="2702"/>
                  </a:lnTo>
                  <a:lnTo>
                    <a:pt x="1330" y="2722"/>
                  </a:lnTo>
                  <a:lnTo>
                    <a:pt x="1315" y="2740"/>
                  </a:lnTo>
                  <a:lnTo>
                    <a:pt x="1300" y="2757"/>
                  </a:lnTo>
                  <a:lnTo>
                    <a:pt x="1284" y="2774"/>
                  </a:lnTo>
                  <a:lnTo>
                    <a:pt x="1268" y="2790"/>
                  </a:lnTo>
                  <a:lnTo>
                    <a:pt x="1252" y="2806"/>
                  </a:lnTo>
                  <a:lnTo>
                    <a:pt x="1235" y="2822"/>
                  </a:lnTo>
                  <a:lnTo>
                    <a:pt x="1216" y="2837"/>
                  </a:lnTo>
                  <a:lnTo>
                    <a:pt x="1198" y="2851"/>
                  </a:lnTo>
                  <a:lnTo>
                    <a:pt x="1180" y="2864"/>
                  </a:lnTo>
                  <a:lnTo>
                    <a:pt x="1161" y="2877"/>
                  </a:lnTo>
                  <a:lnTo>
                    <a:pt x="1142" y="2889"/>
                  </a:lnTo>
                  <a:lnTo>
                    <a:pt x="1122" y="2900"/>
                  </a:lnTo>
                  <a:lnTo>
                    <a:pt x="1102" y="2912"/>
                  </a:lnTo>
                  <a:lnTo>
                    <a:pt x="1082" y="2923"/>
                  </a:lnTo>
                  <a:lnTo>
                    <a:pt x="1062" y="2932"/>
                  </a:lnTo>
                  <a:lnTo>
                    <a:pt x="1040" y="2941"/>
                  </a:lnTo>
                  <a:lnTo>
                    <a:pt x="1019" y="2950"/>
                  </a:lnTo>
                  <a:lnTo>
                    <a:pt x="998" y="2958"/>
                  </a:lnTo>
                  <a:lnTo>
                    <a:pt x="977" y="2965"/>
                  </a:lnTo>
                  <a:lnTo>
                    <a:pt x="955" y="2971"/>
                  </a:lnTo>
                  <a:lnTo>
                    <a:pt x="932" y="2977"/>
                  </a:lnTo>
                  <a:lnTo>
                    <a:pt x="910" y="2982"/>
                  </a:lnTo>
                  <a:lnTo>
                    <a:pt x="887" y="2987"/>
                  </a:lnTo>
                  <a:lnTo>
                    <a:pt x="865" y="2991"/>
                  </a:lnTo>
                  <a:lnTo>
                    <a:pt x="841" y="2994"/>
                  </a:lnTo>
                  <a:lnTo>
                    <a:pt x="818" y="2996"/>
                  </a:lnTo>
                  <a:lnTo>
                    <a:pt x="795" y="2998"/>
                  </a:lnTo>
                  <a:lnTo>
                    <a:pt x="772" y="2999"/>
                  </a:lnTo>
                  <a:lnTo>
                    <a:pt x="747" y="2999"/>
                  </a:lnTo>
                  <a:lnTo>
                    <a:pt x="709" y="2998"/>
                  </a:lnTo>
                  <a:lnTo>
                    <a:pt x="672" y="2995"/>
                  </a:lnTo>
                  <a:lnTo>
                    <a:pt x="634" y="2991"/>
                  </a:lnTo>
                  <a:lnTo>
                    <a:pt x="597" y="2984"/>
                  </a:lnTo>
                  <a:lnTo>
                    <a:pt x="561" y="2976"/>
                  </a:lnTo>
                  <a:lnTo>
                    <a:pt x="525" y="2966"/>
                  </a:lnTo>
                  <a:lnTo>
                    <a:pt x="491" y="2954"/>
                  </a:lnTo>
                  <a:lnTo>
                    <a:pt x="457" y="2941"/>
                  </a:lnTo>
                  <a:lnTo>
                    <a:pt x="424" y="2926"/>
                  </a:lnTo>
                  <a:lnTo>
                    <a:pt x="392" y="2910"/>
                  </a:lnTo>
                  <a:lnTo>
                    <a:pt x="360" y="2891"/>
                  </a:lnTo>
                  <a:lnTo>
                    <a:pt x="330" y="2872"/>
                  </a:lnTo>
                  <a:lnTo>
                    <a:pt x="301" y="2851"/>
                  </a:lnTo>
                  <a:lnTo>
                    <a:pt x="272" y="2829"/>
                  </a:lnTo>
                  <a:lnTo>
                    <a:pt x="245" y="2805"/>
                  </a:lnTo>
                  <a:lnTo>
                    <a:pt x="219" y="2780"/>
                  </a:lnTo>
                  <a:lnTo>
                    <a:pt x="195" y="2755"/>
                  </a:lnTo>
                  <a:lnTo>
                    <a:pt x="170" y="2728"/>
                  </a:lnTo>
                  <a:lnTo>
                    <a:pt x="148" y="2699"/>
                  </a:lnTo>
                  <a:lnTo>
                    <a:pt x="128" y="2670"/>
                  </a:lnTo>
                  <a:lnTo>
                    <a:pt x="109" y="2640"/>
                  </a:lnTo>
                  <a:lnTo>
                    <a:pt x="90" y="2608"/>
                  </a:lnTo>
                  <a:lnTo>
                    <a:pt x="73" y="2577"/>
                  </a:lnTo>
                  <a:lnTo>
                    <a:pt x="58" y="2544"/>
                  </a:lnTo>
                  <a:lnTo>
                    <a:pt x="45" y="2510"/>
                  </a:lnTo>
                  <a:lnTo>
                    <a:pt x="34" y="2475"/>
                  </a:lnTo>
                  <a:lnTo>
                    <a:pt x="24" y="2441"/>
                  </a:lnTo>
                  <a:lnTo>
                    <a:pt x="15" y="2404"/>
                  </a:lnTo>
                  <a:lnTo>
                    <a:pt x="9" y="2368"/>
                  </a:lnTo>
                  <a:lnTo>
                    <a:pt x="4" y="2330"/>
                  </a:lnTo>
                  <a:lnTo>
                    <a:pt x="1" y="2293"/>
                  </a:lnTo>
                  <a:lnTo>
                    <a:pt x="0" y="2256"/>
                  </a:lnTo>
                  <a:lnTo>
                    <a:pt x="1" y="2216"/>
                  </a:lnTo>
                  <a:lnTo>
                    <a:pt x="4" y="2178"/>
                  </a:lnTo>
                  <a:lnTo>
                    <a:pt x="9" y="2140"/>
                  </a:lnTo>
                  <a:lnTo>
                    <a:pt x="15" y="2104"/>
                  </a:lnTo>
                  <a:lnTo>
                    <a:pt x="24" y="2068"/>
                  </a:lnTo>
                  <a:lnTo>
                    <a:pt x="34" y="2031"/>
                  </a:lnTo>
                  <a:lnTo>
                    <a:pt x="45" y="1997"/>
                  </a:lnTo>
                  <a:lnTo>
                    <a:pt x="58" y="1963"/>
                  </a:lnTo>
                  <a:lnTo>
                    <a:pt x="73" y="1929"/>
                  </a:lnTo>
                  <a:lnTo>
                    <a:pt x="90" y="1897"/>
                  </a:lnTo>
                  <a:lnTo>
                    <a:pt x="109" y="1866"/>
                  </a:lnTo>
                  <a:lnTo>
                    <a:pt x="128" y="1835"/>
                  </a:lnTo>
                  <a:lnTo>
                    <a:pt x="148" y="1806"/>
                  </a:lnTo>
                  <a:lnTo>
                    <a:pt x="170" y="1778"/>
                  </a:lnTo>
                  <a:lnTo>
                    <a:pt x="195" y="1749"/>
                  </a:lnTo>
                  <a:lnTo>
                    <a:pt x="219" y="1724"/>
                  </a:lnTo>
                  <a:lnTo>
                    <a:pt x="245" y="1699"/>
                  </a:lnTo>
                  <a:lnTo>
                    <a:pt x="272" y="1676"/>
                  </a:lnTo>
                  <a:lnTo>
                    <a:pt x="301" y="1653"/>
                  </a:lnTo>
                  <a:lnTo>
                    <a:pt x="330" y="1632"/>
                  </a:lnTo>
                  <a:lnTo>
                    <a:pt x="360" y="1613"/>
                  </a:lnTo>
                  <a:lnTo>
                    <a:pt x="392" y="1595"/>
                  </a:lnTo>
                  <a:lnTo>
                    <a:pt x="424" y="1577"/>
                  </a:lnTo>
                  <a:lnTo>
                    <a:pt x="457" y="1562"/>
                  </a:lnTo>
                  <a:lnTo>
                    <a:pt x="491" y="1549"/>
                  </a:lnTo>
                  <a:lnTo>
                    <a:pt x="525" y="1537"/>
                  </a:lnTo>
                  <a:lnTo>
                    <a:pt x="561" y="1527"/>
                  </a:lnTo>
                  <a:lnTo>
                    <a:pt x="597" y="1519"/>
                  </a:lnTo>
                  <a:lnTo>
                    <a:pt x="634" y="1513"/>
                  </a:lnTo>
                  <a:lnTo>
                    <a:pt x="672" y="1508"/>
                  </a:lnTo>
                  <a:lnTo>
                    <a:pt x="709" y="1505"/>
                  </a:lnTo>
                  <a:lnTo>
                    <a:pt x="747" y="1504"/>
                  </a:lnTo>
                  <a:lnTo>
                    <a:pt x="772" y="1504"/>
                  </a:lnTo>
                  <a:lnTo>
                    <a:pt x="795" y="1505"/>
                  </a:lnTo>
                  <a:lnTo>
                    <a:pt x="818" y="1507"/>
                  </a:lnTo>
                  <a:lnTo>
                    <a:pt x="841" y="1510"/>
                  </a:lnTo>
                  <a:lnTo>
                    <a:pt x="865" y="1513"/>
                  </a:lnTo>
                  <a:lnTo>
                    <a:pt x="887" y="1517"/>
                  </a:lnTo>
                  <a:lnTo>
                    <a:pt x="910" y="1522"/>
                  </a:lnTo>
                  <a:lnTo>
                    <a:pt x="932" y="1527"/>
                  </a:lnTo>
                  <a:lnTo>
                    <a:pt x="955" y="1533"/>
                  </a:lnTo>
                  <a:lnTo>
                    <a:pt x="977" y="1540"/>
                  </a:lnTo>
                  <a:lnTo>
                    <a:pt x="998" y="1547"/>
                  </a:lnTo>
                  <a:lnTo>
                    <a:pt x="1019" y="1556"/>
                  </a:lnTo>
                  <a:lnTo>
                    <a:pt x="1040" y="1564"/>
                  </a:lnTo>
                  <a:lnTo>
                    <a:pt x="1062" y="1574"/>
                  </a:lnTo>
                  <a:lnTo>
                    <a:pt x="1083" y="1585"/>
                  </a:lnTo>
                  <a:lnTo>
                    <a:pt x="1103" y="1595"/>
                  </a:lnTo>
                  <a:lnTo>
                    <a:pt x="1122" y="1607"/>
                  </a:lnTo>
                  <a:lnTo>
                    <a:pt x="1143" y="1618"/>
                  </a:lnTo>
                  <a:lnTo>
                    <a:pt x="1162" y="1631"/>
                  </a:lnTo>
                  <a:lnTo>
                    <a:pt x="1180" y="1644"/>
                  </a:lnTo>
                  <a:lnTo>
                    <a:pt x="1199" y="1658"/>
                  </a:lnTo>
                  <a:lnTo>
                    <a:pt x="1217" y="1672"/>
                  </a:lnTo>
                  <a:lnTo>
                    <a:pt x="1235" y="1688"/>
                  </a:lnTo>
                  <a:lnTo>
                    <a:pt x="1252" y="1703"/>
                  </a:lnTo>
                  <a:lnTo>
                    <a:pt x="1269" y="1719"/>
                  </a:lnTo>
                  <a:lnTo>
                    <a:pt x="1285" y="1736"/>
                  </a:lnTo>
                  <a:lnTo>
                    <a:pt x="1301" y="1753"/>
                  </a:lnTo>
                  <a:lnTo>
                    <a:pt x="1316" y="1771"/>
                  </a:lnTo>
                  <a:lnTo>
                    <a:pt x="1331" y="1789"/>
                  </a:lnTo>
                  <a:lnTo>
                    <a:pt x="1346" y="1808"/>
                  </a:lnTo>
                  <a:lnTo>
                    <a:pt x="1359" y="1827"/>
                  </a:lnTo>
                  <a:lnTo>
                    <a:pt x="1373" y="1847"/>
                  </a:lnTo>
                  <a:lnTo>
                    <a:pt x="1381" y="1857"/>
                  </a:lnTo>
                  <a:lnTo>
                    <a:pt x="1390" y="1868"/>
                  </a:lnTo>
                  <a:lnTo>
                    <a:pt x="1400" y="1878"/>
                  </a:lnTo>
                  <a:lnTo>
                    <a:pt x="1410" y="1887"/>
                  </a:lnTo>
                  <a:lnTo>
                    <a:pt x="1421" y="1896"/>
                  </a:lnTo>
                  <a:lnTo>
                    <a:pt x="1433" y="1904"/>
                  </a:lnTo>
                  <a:lnTo>
                    <a:pt x="1445" y="1912"/>
                  </a:lnTo>
                  <a:lnTo>
                    <a:pt x="1457" y="1919"/>
                  </a:lnTo>
                  <a:lnTo>
                    <a:pt x="1469" y="1925"/>
                  </a:lnTo>
                  <a:lnTo>
                    <a:pt x="1482" y="1931"/>
                  </a:lnTo>
                  <a:lnTo>
                    <a:pt x="1495" y="1935"/>
                  </a:lnTo>
                  <a:lnTo>
                    <a:pt x="1509" y="1939"/>
                  </a:lnTo>
                  <a:lnTo>
                    <a:pt x="1523" y="1943"/>
                  </a:lnTo>
                  <a:lnTo>
                    <a:pt x="1537" y="1945"/>
                  </a:lnTo>
                  <a:lnTo>
                    <a:pt x="1551" y="1947"/>
                  </a:lnTo>
                  <a:lnTo>
                    <a:pt x="1566" y="1947"/>
                  </a:lnTo>
                  <a:lnTo>
                    <a:pt x="1577" y="1947"/>
                  </a:lnTo>
                  <a:lnTo>
                    <a:pt x="1589" y="1946"/>
                  </a:lnTo>
                  <a:lnTo>
                    <a:pt x="1601" y="1944"/>
                  </a:lnTo>
                  <a:lnTo>
                    <a:pt x="1612" y="1942"/>
                  </a:lnTo>
                  <a:lnTo>
                    <a:pt x="1624" y="1940"/>
                  </a:lnTo>
                  <a:lnTo>
                    <a:pt x="1635" y="1936"/>
                  </a:lnTo>
                  <a:lnTo>
                    <a:pt x="1646" y="1933"/>
                  </a:lnTo>
                  <a:lnTo>
                    <a:pt x="1657" y="1928"/>
                  </a:lnTo>
                  <a:lnTo>
                    <a:pt x="1667" y="1924"/>
                  </a:lnTo>
                  <a:lnTo>
                    <a:pt x="1677" y="1918"/>
                  </a:lnTo>
                  <a:lnTo>
                    <a:pt x="1687" y="1913"/>
                  </a:lnTo>
                  <a:lnTo>
                    <a:pt x="1696" y="1907"/>
                  </a:lnTo>
                  <a:lnTo>
                    <a:pt x="1705" y="1900"/>
                  </a:lnTo>
                  <a:lnTo>
                    <a:pt x="1715" y="1893"/>
                  </a:lnTo>
                  <a:lnTo>
                    <a:pt x="1723" y="1886"/>
                  </a:lnTo>
                  <a:lnTo>
                    <a:pt x="1731" y="1878"/>
                  </a:lnTo>
                  <a:lnTo>
                    <a:pt x="1739" y="1870"/>
                  </a:lnTo>
                  <a:lnTo>
                    <a:pt x="1746" y="1860"/>
                  </a:lnTo>
                  <a:lnTo>
                    <a:pt x="1753" y="1851"/>
                  </a:lnTo>
                  <a:lnTo>
                    <a:pt x="1760" y="1842"/>
                  </a:lnTo>
                  <a:lnTo>
                    <a:pt x="1766" y="1833"/>
                  </a:lnTo>
                  <a:lnTo>
                    <a:pt x="1771" y="1823"/>
                  </a:lnTo>
                  <a:lnTo>
                    <a:pt x="1776" y="1813"/>
                  </a:lnTo>
                  <a:lnTo>
                    <a:pt x="1781" y="1803"/>
                  </a:lnTo>
                  <a:lnTo>
                    <a:pt x="1785" y="1792"/>
                  </a:lnTo>
                  <a:lnTo>
                    <a:pt x="1789" y="1781"/>
                  </a:lnTo>
                  <a:lnTo>
                    <a:pt x="1792" y="1770"/>
                  </a:lnTo>
                  <a:lnTo>
                    <a:pt x="1795" y="1758"/>
                  </a:lnTo>
                  <a:lnTo>
                    <a:pt x="1797" y="1746"/>
                  </a:lnTo>
                  <a:lnTo>
                    <a:pt x="1798" y="1735"/>
                  </a:lnTo>
                  <a:lnTo>
                    <a:pt x="1799" y="1723"/>
                  </a:lnTo>
                  <a:lnTo>
                    <a:pt x="1799" y="1711"/>
                  </a:lnTo>
                  <a:lnTo>
                    <a:pt x="1800" y="129"/>
                  </a:lnTo>
                  <a:lnTo>
                    <a:pt x="1801" y="116"/>
                  </a:lnTo>
                  <a:lnTo>
                    <a:pt x="1803" y="103"/>
                  </a:lnTo>
                  <a:lnTo>
                    <a:pt x="1807" y="91"/>
                  </a:lnTo>
                  <a:lnTo>
                    <a:pt x="1812" y="79"/>
                  </a:lnTo>
                  <a:lnTo>
                    <a:pt x="1817" y="68"/>
                  </a:lnTo>
                  <a:lnTo>
                    <a:pt x="1824" y="58"/>
                  </a:lnTo>
                  <a:lnTo>
                    <a:pt x="1831" y="47"/>
                  </a:lnTo>
                  <a:lnTo>
                    <a:pt x="1840" y="38"/>
                  </a:lnTo>
                  <a:lnTo>
                    <a:pt x="1849" y="30"/>
                  </a:lnTo>
                  <a:lnTo>
                    <a:pt x="1859" y="22"/>
                  </a:lnTo>
                  <a:lnTo>
                    <a:pt x="1871" y="16"/>
                  </a:lnTo>
                  <a:lnTo>
                    <a:pt x="1882" y="11"/>
                  </a:lnTo>
                  <a:lnTo>
                    <a:pt x="1894" y="6"/>
                  </a:lnTo>
                  <a:lnTo>
                    <a:pt x="1908" y="3"/>
                  </a:lnTo>
                  <a:lnTo>
                    <a:pt x="1921" y="1"/>
                  </a:lnTo>
                  <a:lnTo>
                    <a:pt x="1935" y="1"/>
                  </a:lnTo>
                  <a:lnTo>
                    <a:pt x="3511" y="0"/>
                  </a:lnTo>
                  <a:lnTo>
                    <a:pt x="3527" y="1"/>
                  </a:lnTo>
                  <a:lnTo>
                    <a:pt x="3543" y="2"/>
                  </a:lnTo>
                  <a:lnTo>
                    <a:pt x="3558" y="4"/>
                  </a:lnTo>
                  <a:lnTo>
                    <a:pt x="3573" y="6"/>
                  </a:lnTo>
                  <a:lnTo>
                    <a:pt x="3588" y="10"/>
                  </a:lnTo>
                  <a:lnTo>
                    <a:pt x="3602" y="14"/>
                  </a:lnTo>
                  <a:lnTo>
                    <a:pt x="3617" y="19"/>
                  </a:lnTo>
                  <a:lnTo>
                    <a:pt x="3631" y="24"/>
                  </a:lnTo>
                  <a:lnTo>
                    <a:pt x="3645" y="30"/>
                  </a:lnTo>
                  <a:lnTo>
                    <a:pt x="3658" y="37"/>
                  </a:lnTo>
                  <a:lnTo>
                    <a:pt x="3671" y="44"/>
                  </a:lnTo>
                  <a:lnTo>
                    <a:pt x="3683" y="52"/>
                  </a:lnTo>
                  <a:lnTo>
                    <a:pt x="3695" y="61"/>
                  </a:lnTo>
                  <a:lnTo>
                    <a:pt x="3708" y="70"/>
                  </a:lnTo>
                  <a:lnTo>
                    <a:pt x="3719" y="80"/>
                  </a:lnTo>
                  <a:lnTo>
                    <a:pt x="3729" y="90"/>
                  </a:lnTo>
                  <a:lnTo>
                    <a:pt x="3740" y="101"/>
                  </a:lnTo>
                  <a:lnTo>
                    <a:pt x="3749" y="112"/>
                  </a:lnTo>
                  <a:lnTo>
                    <a:pt x="3758" y="123"/>
                  </a:lnTo>
                  <a:lnTo>
                    <a:pt x="3767" y="135"/>
                  </a:lnTo>
                  <a:lnTo>
                    <a:pt x="3775" y="147"/>
                  </a:lnTo>
                  <a:lnTo>
                    <a:pt x="3782" y="161"/>
                  </a:lnTo>
                  <a:lnTo>
                    <a:pt x="3789" y="174"/>
                  </a:lnTo>
                  <a:lnTo>
                    <a:pt x="3795" y="188"/>
                  </a:lnTo>
                  <a:lnTo>
                    <a:pt x="3802" y="202"/>
                  </a:lnTo>
                  <a:lnTo>
                    <a:pt x="3807" y="216"/>
                  </a:lnTo>
                  <a:lnTo>
                    <a:pt x="3811" y="230"/>
                  </a:lnTo>
                  <a:lnTo>
                    <a:pt x="3814" y="245"/>
                  </a:lnTo>
                  <a:lnTo>
                    <a:pt x="3817" y="261"/>
                  </a:lnTo>
                  <a:lnTo>
                    <a:pt x="3819" y="277"/>
                  </a:lnTo>
                  <a:lnTo>
                    <a:pt x="3820" y="292"/>
                  </a:lnTo>
                  <a:lnTo>
                    <a:pt x="3820" y="308"/>
                  </a:lnTo>
                  <a:lnTo>
                    <a:pt x="3820" y="327"/>
                  </a:lnTo>
                  <a:lnTo>
                    <a:pt x="3818" y="346"/>
                  </a:lnTo>
                  <a:lnTo>
                    <a:pt x="3815" y="364"/>
                  </a:lnTo>
                  <a:lnTo>
                    <a:pt x="3811" y="382"/>
                  </a:lnTo>
                  <a:lnTo>
                    <a:pt x="3806" y="399"/>
                  </a:lnTo>
                  <a:lnTo>
                    <a:pt x="3799" y="416"/>
                  </a:lnTo>
                  <a:lnTo>
                    <a:pt x="3792" y="433"/>
                  </a:lnTo>
                  <a:lnTo>
                    <a:pt x="3784" y="450"/>
                  </a:lnTo>
                  <a:lnTo>
                    <a:pt x="3775" y="466"/>
                  </a:lnTo>
                  <a:lnTo>
                    <a:pt x="3765" y="481"/>
                  </a:lnTo>
                  <a:lnTo>
                    <a:pt x="3754" y="495"/>
                  </a:lnTo>
                  <a:lnTo>
                    <a:pt x="3742" y="509"/>
                  </a:lnTo>
                  <a:lnTo>
                    <a:pt x="3729" y="523"/>
                  </a:lnTo>
                  <a:lnTo>
                    <a:pt x="3715" y="536"/>
                  </a:lnTo>
                  <a:lnTo>
                    <a:pt x="3699" y="548"/>
                  </a:lnTo>
                  <a:lnTo>
                    <a:pt x="3683" y="559"/>
                  </a:lnTo>
                  <a:lnTo>
                    <a:pt x="3666" y="571"/>
                  </a:lnTo>
                  <a:lnTo>
                    <a:pt x="3649" y="584"/>
                  </a:lnTo>
                  <a:lnTo>
                    <a:pt x="3632" y="597"/>
                  </a:lnTo>
                  <a:lnTo>
                    <a:pt x="3616" y="610"/>
                  </a:lnTo>
                  <a:lnTo>
                    <a:pt x="3599" y="624"/>
                  </a:lnTo>
                  <a:lnTo>
                    <a:pt x="3584" y="639"/>
                  </a:lnTo>
                  <a:lnTo>
                    <a:pt x="3570" y="654"/>
                  </a:lnTo>
                  <a:lnTo>
                    <a:pt x="3555" y="669"/>
                  </a:lnTo>
                  <a:lnTo>
                    <a:pt x="3542" y="685"/>
                  </a:lnTo>
                  <a:lnTo>
                    <a:pt x="3528" y="700"/>
                  </a:lnTo>
                  <a:lnTo>
                    <a:pt x="3515" y="717"/>
                  </a:lnTo>
                  <a:lnTo>
                    <a:pt x="3503" y="734"/>
                  </a:lnTo>
                  <a:lnTo>
                    <a:pt x="3491" y="751"/>
                  </a:lnTo>
                  <a:lnTo>
                    <a:pt x="3480" y="768"/>
                  </a:lnTo>
                  <a:lnTo>
                    <a:pt x="3470" y="786"/>
                  </a:lnTo>
                  <a:lnTo>
                    <a:pt x="3460" y="803"/>
                  </a:lnTo>
                  <a:lnTo>
                    <a:pt x="3450" y="823"/>
                  </a:lnTo>
                  <a:lnTo>
                    <a:pt x="3441" y="841"/>
                  </a:lnTo>
                  <a:lnTo>
                    <a:pt x="3433" y="859"/>
                  </a:lnTo>
                  <a:lnTo>
                    <a:pt x="3425" y="878"/>
                  </a:lnTo>
                  <a:lnTo>
                    <a:pt x="3417" y="898"/>
                  </a:lnTo>
                  <a:lnTo>
                    <a:pt x="3411" y="918"/>
                  </a:lnTo>
                  <a:lnTo>
                    <a:pt x="3405" y="938"/>
                  </a:lnTo>
                  <a:lnTo>
                    <a:pt x="3399" y="957"/>
                  </a:lnTo>
                  <a:lnTo>
                    <a:pt x="3395" y="977"/>
                  </a:lnTo>
                  <a:lnTo>
                    <a:pt x="3391" y="998"/>
                  </a:lnTo>
                  <a:lnTo>
                    <a:pt x="3387" y="1019"/>
                  </a:lnTo>
                  <a:lnTo>
                    <a:pt x="3384" y="1040"/>
                  </a:lnTo>
                  <a:lnTo>
                    <a:pt x="3382" y="1060"/>
                  </a:lnTo>
                  <a:lnTo>
                    <a:pt x="3380" y="1081"/>
                  </a:lnTo>
                  <a:lnTo>
                    <a:pt x="3379" y="1103"/>
                  </a:lnTo>
                  <a:lnTo>
                    <a:pt x="3379" y="1124"/>
                  </a:lnTo>
                  <a:lnTo>
                    <a:pt x="3380" y="1159"/>
                  </a:lnTo>
                  <a:lnTo>
                    <a:pt x="3382" y="1193"/>
                  </a:lnTo>
                  <a:lnTo>
                    <a:pt x="3387" y="1227"/>
                  </a:lnTo>
                  <a:lnTo>
                    <a:pt x="3393" y="1260"/>
                  </a:lnTo>
                  <a:lnTo>
                    <a:pt x="3400" y="1293"/>
                  </a:lnTo>
                  <a:lnTo>
                    <a:pt x="3409" y="1325"/>
                  </a:lnTo>
                  <a:lnTo>
                    <a:pt x="3419" y="1356"/>
                  </a:lnTo>
                  <a:lnTo>
                    <a:pt x="3432" y="1386"/>
                  </a:lnTo>
                  <a:lnTo>
                    <a:pt x="3446" y="1416"/>
                  </a:lnTo>
                  <a:lnTo>
                    <a:pt x="3460" y="1445"/>
                  </a:lnTo>
                  <a:lnTo>
                    <a:pt x="3476" y="1473"/>
                  </a:lnTo>
                  <a:lnTo>
                    <a:pt x="3494" y="1501"/>
                  </a:lnTo>
                  <a:lnTo>
                    <a:pt x="3512" y="1527"/>
                  </a:lnTo>
                  <a:lnTo>
                    <a:pt x="3533" y="1552"/>
                  </a:lnTo>
                  <a:lnTo>
                    <a:pt x="3554" y="1576"/>
                  </a:lnTo>
                  <a:lnTo>
                    <a:pt x="3576" y="1600"/>
                  </a:lnTo>
                  <a:lnTo>
                    <a:pt x="3599" y="1623"/>
                  </a:lnTo>
                  <a:lnTo>
                    <a:pt x="3625" y="1643"/>
                  </a:lnTo>
                  <a:lnTo>
                    <a:pt x="3650" y="1663"/>
                  </a:lnTo>
                  <a:lnTo>
                    <a:pt x="3676" y="1683"/>
                  </a:lnTo>
                  <a:lnTo>
                    <a:pt x="3703" y="1700"/>
                  </a:lnTo>
                  <a:lnTo>
                    <a:pt x="3732" y="1716"/>
                  </a:lnTo>
                  <a:lnTo>
                    <a:pt x="3761" y="1731"/>
                  </a:lnTo>
                  <a:lnTo>
                    <a:pt x="3790" y="1744"/>
                  </a:lnTo>
                  <a:lnTo>
                    <a:pt x="3822" y="1756"/>
                  </a:lnTo>
                  <a:lnTo>
                    <a:pt x="3852" y="1766"/>
                  </a:lnTo>
                  <a:lnTo>
                    <a:pt x="3884" y="1776"/>
                  </a:lnTo>
                  <a:lnTo>
                    <a:pt x="3917" y="1784"/>
                  </a:lnTo>
                  <a:lnTo>
                    <a:pt x="3950" y="1790"/>
                  </a:lnTo>
                  <a:lnTo>
                    <a:pt x="3984" y="1794"/>
                  </a:lnTo>
                  <a:lnTo>
                    <a:pt x="4018" y="1796"/>
                  </a:lnTo>
                  <a:lnTo>
                    <a:pt x="4053" y="1797"/>
                  </a:lnTo>
                  <a:lnTo>
                    <a:pt x="4088" y="1796"/>
                  </a:lnTo>
                  <a:lnTo>
                    <a:pt x="4122" y="1794"/>
                  </a:lnTo>
                  <a:lnTo>
                    <a:pt x="4155" y="1790"/>
                  </a:lnTo>
                  <a:lnTo>
                    <a:pt x="4189" y="1784"/>
                  </a:lnTo>
                  <a:lnTo>
                    <a:pt x="4221" y="1776"/>
                  </a:lnTo>
                  <a:lnTo>
                    <a:pt x="4252" y="1766"/>
                  </a:lnTo>
                  <a:lnTo>
                    <a:pt x="4284" y="1756"/>
                  </a:lnTo>
                  <a:lnTo>
                    <a:pt x="4315" y="1744"/>
                  </a:lnTo>
                  <a:lnTo>
                    <a:pt x="4344" y="1731"/>
                  </a:lnTo>
                  <a:lnTo>
                    <a:pt x="4374" y="1716"/>
                  </a:lnTo>
                  <a:lnTo>
                    <a:pt x="4402" y="1700"/>
                  </a:lnTo>
                  <a:lnTo>
                    <a:pt x="4429" y="1683"/>
                  </a:lnTo>
                  <a:lnTo>
                    <a:pt x="4455" y="1663"/>
                  </a:lnTo>
                  <a:lnTo>
                    <a:pt x="4481" y="1643"/>
                  </a:lnTo>
                  <a:lnTo>
                    <a:pt x="4505" y="1623"/>
                  </a:lnTo>
                  <a:lnTo>
                    <a:pt x="4528" y="1600"/>
                  </a:lnTo>
                  <a:lnTo>
                    <a:pt x="4550" y="1576"/>
                  </a:lnTo>
                  <a:lnTo>
                    <a:pt x="4572" y="1552"/>
                  </a:lnTo>
                  <a:lnTo>
                    <a:pt x="4592" y="1527"/>
                  </a:lnTo>
                  <a:lnTo>
                    <a:pt x="4611" y="1501"/>
                  </a:lnTo>
                  <a:lnTo>
                    <a:pt x="4628" y="1473"/>
                  </a:lnTo>
                  <a:lnTo>
                    <a:pt x="4644" y="1445"/>
                  </a:lnTo>
                  <a:lnTo>
                    <a:pt x="4660" y="1416"/>
                  </a:lnTo>
                  <a:lnTo>
                    <a:pt x="4673" y="1386"/>
                  </a:lnTo>
                  <a:lnTo>
                    <a:pt x="4685" y="1356"/>
                  </a:lnTo>
                  <a:lnTo>
                    <a:pt x="4696" y="1325"/>
                  </a:lnTo>
                  <a:lnTo>
                    <a:pt x="4705" y="1293"/>
                  </a:lnTo>
                  <a:lnTo>
                    <a:pt x="4712" y="1260"/>
                  </a:lnTo>
                  <a:lnTo>
                    <a:pt x="4718" y="1227"/>
                  </a:lnTo>
                  <a:lnTo>
                    <a:pt x="4722" y="1193"/>
                  </a:lnTo>
                  <a:lnTo>
                    <a:pt x="4725" y="1159"/>
                  </a:lnTo>
                  <a:lnTo>
                    <a:pt x="4726" y="1124"/>
                  </a:lnTo>
                  <a:lnTo>
                    <a:pt x="4725" y="1103"/>
                  </a:lnTo>
                  <a:lnTo>
                    <a:pt x="4724" y="1081"/>
                  </a:lnTo>
                  <a:lnTo>
                    <a:pt x="4723" y="1060"/>
                  </a:lnTo>
                  <a:lnTo>
                    <a:pt x="4720" y="1040"/>
                  </a:lnTo>
                  <a:lnTo>
                    <a:pt x="4718" y="1019"/>
                  </a:lnTo>
                  <a:lnTo>
                    <a:pt x="4714" y="998"/>
                  </a:lnTo>
                  <a:lnTo>
                    <a:pt x="4710" y="977"/>
                  </a:lnTo>
                  <a:lnTo>
                    <a:pt x="4705" y="957"/>
                  </a:lnTo>
                  <a:lnTo>
                    <a:pt x="4700" y="938"/>
                  </a:lnTo>
                  <a:lnTo>
                    <a:pt x="4694" y="918"/>
                  </a:lnTo>
                  <a:lnTo>
                    <a:pt x="4687" y="898"/>
                  </a:lnTo>
                  <a:lnTo>
                    <a:pt x="4680" y="878"/>
                  </a:lnTo>
                  <a:lnTo>
                    <a:pt x="4673" y="859"/>
                  </a:lnTo>
                  <a:lnTo>
                    <a:pt x="4664" y="841"/>
                  </a:lnTo>
                  <a:lnTo>
                    <a:pt x="4655" y="823"/>
                  </a:lnTo>
                  <a:lnTo>
                    <a:pt x="4645" y="803"/>
                  </a:lnTo>
                  <a:lnTo>
                    <a:pt x="4635" y="786"/>
                  </a:lnTo>
                  <a:lnTo>
                    <a:pt x="4625" y="768"/>
                  </a:lnTo>
                  <a:lnTo>
                    <a:pt x="4614" y="751"/>
                  </a:lnTo>
                  <a:lnTo>
                    <a:pt x="4602" y="734"/>
                  </a:lnTo>
                  <a:lnTo>
                    <a:pt x="4590" y="717"/>
                  </a:lnTo>
                  <a:lnTo>
                    <a:pt x="4578" y="700"/>
                  </a:lnTo>
                  <a:lnTo>
                    <a:pt x="4565" y="685"/>
                  </a:lnTo>
                  <a:lnTo>
                    <a:pt x="4550" y="669"/>
                  </a:lnTo>
                  <a:lnTo>
                    <a:pt x="4536" y="654"/>
                  </a:lnTo>
                  <a:lnTo>
                    <a:pt x="4521" y="639"/>
                  </a:lnTo>
                  <a:lnTo>
                    <a:pt x="4506" y="624"/>
                  </a:lnTo>
                  <a:lnTo>
                    <a:pt x="4491" y="610"/>
                  </a:lnTo>
                  <a:lnTo>
                    <a:pt x="4475" y="597"/>
                  </a:lnTo>
                  <a:lnTo>
                    <a:pt x="4457" y="584"/>
                  </a:lnTo>
                  <a:lnTo>
                    <a:pt x="4440" y="571"/>
                  </a:lnTo>
                  <a:lnTo>
                    <a:pt x="4423" y="559"/>
                  </a:lnTo>
                  <a:lnTo>
                    <a:pt x="4407" y="548"/>
                  </a:lnTo>
                  <a:lnTo>
                    <a:pt x="4392" y="536"/>
                  </a:lnTo>
                  <a:lnTo>
                    <a:pt x="4378" y="523"/>
                  </a:lnTo>
                  <a:lnTo>
                    <a:pt x="4364" y="509"/>
                  </a:lnTo>
                  <a:lnTo>
                    <a:pt x="4352" y="495"/>
                  </a:lnTo>
                  <a:lnTo>
                    <a:pt x="4341" y="481"/>
                  </a:lnTo>
                  <a:lnTo>
                    <a:pt x="4331" y="466"/>
                  </a:lnTo>
                  <a:lnTo>
                    <a:pt x="4321" y="450"/>
                  </a:lnTo>
                  <a:lnTo>
                    <a:pt x="4313" y="433"/>
                  </a:lnTo>
                  <a:lnTo>
                    <a:pt x="4306" y="416"/>
                  </a:lnTo>
                  <a:lnTo>
                    <a:pt x="4300" y="399"/>
                  </a:lnTo>
                  <a:lnTo>
                    <a:pt x="4295" y="382"/>
                  </a:lnTo>
                  <a:lnTo>
                    <a:pt x="4291" y="364"/>
                  </a:lnTo>
                  <a:lnTo>
                    <a:pt x="4288" y="346"/>
                  </a:lnTo>
                  <a:lnTo>
                    <a:pt x="4287" y="327"/>
                  </a:lnTo>
                  <a:lnTo>
                    <a:pt x="4286" y="308"/>
                  </a:lnTo>
                  <a:lnTo>
                    <a:pt x="4286" y="292"/>
                  </a:lnTo>
                  <a:lnTo>
                    <a:pt x="4288" y="277"/>
                  </a:lnTo>
                  <a:lnTo>
                    <a:pt x="4290" y="261"/>
                  </a:lnTo>
                  <a:lnTo>
                    <a:pt x="4292" y="245"/>
                  </a:lnTo>
                  <a:lnTo>
                    <a:pt x="4296" y="230"/>
                  </a:lnTo>
                  <a:lnTo>
                    <a:pt x="4300" y="216"/>
                  </a:lnTo>
                  <a:lnTo>
                    <a:pt x="4304" y="202"/>
                  </a:lnTo>
                  <a:lnTo>
                    <a:pt x="4310" y="188"/>
                  </a:lnTo>
                  <a:lnTo>
                    <a:pt x="4316" y="174"/>
                  </a:lnTo>
                  <a:lnTo>
                    <a:pt x="4323" y="161"/>
                  </a:lnTo>
                  <a:lnTo>
                    <a:pt x="4330" y="147"/>
                  </a:lnTo>
                  <a:lnTo>
                    <a:pt x="4338" y="135"/>
                  </a:lnTo>
                  <a:lnTo>
                    <a:pt x="4347" y="123"/>
                  </a:lnTo>
                  <a:lnTo>
                    <a:pt x="4356" y="112"/>
                  </a:lnTo>
                  <a:lnTo>
                    <a:pt x="4365" y="101"/>
                  </a:lnTo>
                  <a:lnTo>
                    <a:pt x="4376" y="90"/>
                  </a:lnTo>
                  <a:lnTo>
                    <a:pt x="4387" y="80"/>
                  </a:lnTo>
                  <a:lnTo>
                    <a:pt x="4398" y="70"/>
                  </a:lnTo>
                  <a:lnTo>
                    <a:pt x="4410" y="62"/>
                  </a:lnTo>
                  <a:lnTo>
                    <a:pt x="4422" y="52"/>
                  </a:lnTo>
                  <a:lnTo>
                    <a:pt x="4434" y="44"/>
                  </a:lnTo>
                  <a:lnTo>
                    <a:pt x="4447" y="37"/>
                  </a:lnTo>
                  <a:lnTo>
                    <a:pt x="4460" y="30"/>
                  </a:lnTo>
                  <a:lnTo>
                    <a:pt x="4475" y="24"/>
                  </a:lnTo>
                  <a:lnTo>
                    <a:pt x="4489" y="19"/>
                  </a:lnTo>
                  <a:lnTo>
                    <a:pt x="4503" y="14"/>
                  </a:lnTo>
                  <a:lnTo>
                    <a:pt x="4517" y="10"/>
                  </a:lnTo>
                  <a:lnTo>
                    <a:pt x="4532" y="7"/>
                  </a:lnTo>
                  <a:lnTo>
                    <a:pt x="4547" y="4"/>
                  </a:lnTo>
                  <a:lnTo>
                    <a:pt x="4563" y="2"/>
                  </a:lnTo>
                  <a:lnTo>
                    <a:pt x="4579" y="1"/>
                  </a:lnTo>
                  <a:lnTo>
                    <a:pt x="4595" y="1"/>
                  </a:lnTo>
                  <a:lnTo>
                    <a:pt x="6252" y="0"/>
                  </a:lnTo>
                  <a:lnTo>
                    <a:pt x="6266" y="1"/>
                  </a:lnTo>
                  <a:lnTo>
                    <a:pt x="6280" y="3"/>
                  </a:lnTo>
                  <a:lnTo>
                    <a:pt x="6293" y="6"/>
                  </a:lnTo>
                  <a:lnTo>
                    <a:pt x="6305" y="10"/>
                  </a:lnTo>
                  <a:lnTo>
                    <a:pt x="6316" y="16"/>
                  </a:lnTo>
                  <a:lnTo>
                    <a:pt x="6328" y="22"/>
                  </a:lnTo>
                  <a:lnTo>
                    <a:pt x="6338" y="30"/>
                  </a:lnTo>
                  <a:lnTo>
                    <a:pt x="6347" y="38"/>
                  </a:lnTo>
                  <a:lnTo>
                    <a:pt x="6356" y="47"/>
                  </a:lnTo>
                  <a:lnTo>
                    <a:pt x="6363" y="58"/>
                  </a:lnTo>
                  <a:lnTo>
                    <a:pt x="6371" y="68"/>
                  </a:lnTo>
                  <a:lnTo>
                    <a:pt x="6377" y="79"/>
                  </a:lnTo>
                  <a:lnTo>
                    <a:pt x="6381" y="91"/>
                  </a:lnTo>
                  <a:lnTo>
                    <a:pt x="6385" y="103"/>
                  </a:lnTo>
                  <a:lnTo>
                    <a:pt x="6387" y="116"/>
                  </a:lnTo>
                  <a:lnTo>
                    <a:pt x="6387" y="129"/>
                  </a:lnTo>
                  <a:lnTo>
                    <a:pt x="6387" y="4446"/>
                  </a:lnTo>
                  <a:lnTo>
                    <a:pt x="6387" y="4459"/>
                  </a:lnTo>
                  <a:lnTo>
                    <a:pt x="6385" y="4472"/>
                  </a:lnTo>
                  <a:lnTo>
                    <a:pt x="6381" y="4485"/>
                  </a:lnTo>
                  <a:lnTo>
                    <a:pt x="6377" y="4497"/>
                  </a:lnTo>
                  <a:lnTo>
                    <a:pt x="6371" y="4509"/>
                  </a:lnTo>
                  <a:lnTo>
                    <a:pt x="6363" y="4520"/>
                  </a:lnTo>
                  <a:lnTo>
                    <a:pt x="6356" y="4531"/>
                  </a:lnTo>
                  <a:lnTo>
                    <a:pt x="6347" y="4541"/>
                  </a:lnTo>
                  <a:lnTo>
                    <a:pt x="6338" y="4550"/>
                  </a:lnTo>
                  <a:lnTo>
                    <a:pt x="6328" y="4558"/>
                  </a:lnTo>
                  <a:lnTo>
                    <a:pt x="6316" y="4565"/>
                  </a:lnTo>
                  <a:lnTo>
                    <a:pt x="6305" y="4571"/>
                  </a:lnTo>
                  <a:lnTo>
                    <a:pt x="6293" y="4575"/>
                  </a:lnTo>
                  <a:lnTo>
                    <a:pt x="6280" y="4579"/>
                  </a:lnTo>
                  <a:lnTo>
                    <a:pt x="6266" y="4581"/>
                  </a:lnTo>
                  <a:lnTo>
                    <a:pt x="6252" y="458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 362">
              <a:extLst>
                <a:ext uri="{FF2B5EF4-FFF2-40B4-BE49-F238E27FC236}">
                  <a16:creationId xmlns:a16="http://schemas.microsoft.com/office/drawing/2014/main" id="{4C01F94E-6E9F-45BD-AC85-0F7E66B56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6622" y="3284735"/>
              <a:ext cx="220663" cy="307975"/>
            </a:xfrm>
            <a:custGeom>
              <a:avLst/>
              <a:gdLst>
                <a:gd name="T0" fmla="*/ 1754 w 4601"/>
                <a:gd name="T1" fmla="*/ 6203 h 6399"/>
                <a:gd name="T2" fmla="*/ 1509 w 4601"/>
                <a:gd name="T3" fmla="*/ 5687 h 6399"/>
                <a:gd name="T4" fmla="*/ 1587 w 4601"/>
                <a:gd name="T5" fmla="*/ 5316 h 6399"/>
                <a:gd name="T6" fmla="*/ 1826 w 4601"/>
                <a:gd name="T7" fmla="*/ 5038 h 6399"/>
                <a:gd name="T8" fmla="*/ 1949 w 4601"/>
                <a:gd name="T9" fmla="*/ 4846 h 6399"/>
                <a:gd name="T10" fmla="*/ 1888 w 4601"/>
                <a:gd name="T11" fmla="*/ 4673 h 6399"/>
                <a:gd name="T12" fmla="*/ 1726 w 4601"/>
                <a:gd name="T13" fmla="*/ 4595 h 6399"/>
                <a:gd name="T14" fmla="*/ 2 w 4601"/>
                <a:gd name="T15" fmla="*/ 4492 h 6399"/>
                <a:gd name="T16" fmla="*/ 61 w 4601"/>
                <a:gd name="T17" fmla="*/ 2702 h 6399"/>
                <a:gd name="T18" fmla="*/ 262 w 4601"/>
                <a:gd name="T19" fmla="*/ 2580 h 6399"/>
                <a:gd name="T20" fmla="*/ 527 w 4601"/>
                <a:gd name="T21" fmla="*/ 2668 h 6399"/>
                <a:gd name="T22" fmla="*/ 754 w 4601"/>
                <a:gd name="T23" fmla="*/ 2906 h 6399"/>
                <a:gd name="T24" fmla="*/ 1064 w 4601"/>
                <a:gd name="T25" fmla="*/ 3018 h 6399"/>
                <a:gd name="T26" fmla="*/ 1529 w 4601"/>
                <a:gd name="T27" fmla="*/ 2886 h 6399"/>
                <a:gd name="T28" fmla="*/ 1792 w 4601"/>
                <a:gd name="T29" fmla="*/ 2450 h 6399"/>
                <a:gd name="T30" fmla="*/ 1666 w 4601"/>
                <a:gd name="T31" fmla="*/ 1944 h 6399"/>
                <a:gd name="T32" fmla="*/ 1229 w 4601"/>
                <a:gd name="T33" fmla="*/ 1683 h 6399"/>
                <a:gd name="T34" fmla="*/ 862 w 4601"/>
                <a:gd name="T35" fmla="*/ 1726 h 6399"/>
                <a:gd name="T36" fmla="*/ 602 w 4601"/>
                <a:gd name="T37" fmla="*/ 1923 h 6399"/>
                <a:gd name="T38" fmla="*/ 365 w 4601"/>
                <a:gd name="T39" fmla="*/ 2106 h 6399"/>
                <a:gd name="T40" fmla="*/ 124 w 4601"/>
                <a:gd name="T41" fmla="*/ 2050 h 6399"/>
                <a:gd name="T42" fmla="*/ 3 w 4601"/>
                <a:gd name="T43" fmla="*/ 1850 h 6399"/>
                <a:gd name="T44" fmla="*/ 82 w 4601"/>
                <a:gd name="T45" fmla="*/ 11 h 6399"/>
                <a:gd name="T46" fmla="*/ 1507 w 4601"/>
                <a:gd name="T47" fmla="*/ 73 h 6399"/>
                <a:gd name="T48" fmla="*/ 1453 w 4601"/>
                <a:gd name="T49" fmla="*/ 255 h 6399"/>
                <a:gd name="T50" fmla="*/ 303 w 4601"/>
                <a:gd name="T51" fmla="*/ 1842 h 6399"/>
                <a:gd name="T52" fmla="*/ 514 w 4601"/>
                <a:gd name="T53" fmla="*/ 1628 h 6399"/>
                <a:gd name="T54" fmla="*/ 922 w 4601"/>
                <a:gd name="T55" fmla="*/ 1425 h 6399"/>
                <a:gd name="T56" fmla="*/ 1534 w 4601"/>
                <a:gd name="T57" fmla="*/ 1496 h 6399"/>
                <a:gd name="T58" fmla="*/ 2011 w 4601"/>
                <a:gd name="T59" fmla="*/ 2022 h 6399"/>
                <a:gd name="T60" fmla="*/ 2046 w 4601"/>
                <a:gd name="T61" fmla="*/ 2555 h 6399"/>
                <a:gd name="T62" fmla="*/ 1897 w 4601"/>
                <a:gd name="T63" fmla="*/ 2888 h 6399"/>
                <a:gd name="T64" fmla="*/ 1629 w 4601"/>
                <a:gd name="T65" fmla="*/ 3144 h 6399"/>
                <a:gd name="T66" fmla="*/ 1289 w 4601"/>
                <a:gd name="T67" fmla="*/ 3272 h 6399"/>
                <a:gd name="T68" fmla="*/ 865 w 4601"/>
                <a:gd name="T69" fmla="*/ 3249 h 6399"/>
                <a:gd name="T70" fmla="*/ 470 w 4601"/>
                <a:gd name="T71" fmla="*/ 3021 h 6399"/>
                <a:gd name="T72" fmla="*/ 291 w 4601"/>
                <a:gd name="T73" fmla="*/ 2852 h 6399"/>
                <a:gd name="T74" fmla="*/ 1864 w 4601"/>
                <a:gd name="T75" fmla="*/ 4353 h 6399"/>
                <a:gd name="T76" fmla="*/ 2157 w 4601"/>
                <a:gd name="T77" fmla="*/ 4591 h 6399"/>
                <a:gd name="T78" fmla="*/ 2184 w 4601"/>
                <a:gd name="T79" fmla="*/ 5011 h 6399"/>
                <a:gd name="T80" fmla="*/ 1866 w 4601"/>
                <a:gd name="T81" fmla="*/ 5372 h 6399"/>
                <a:gd name="T82" fmla="*/ 1799 w 4601"/>
                <a:gd name="T83" fmla="*/ 5790 h 6399"/>
                <a:gd name="T84" fmla="*/ 2029 w 4601"/>
                <a:gd name="T85" fmla="*/ 6069 h 6399"/>
                <a:gd name="T86" fmla="*/ 2399 w 4601"/>
                <a:gd name="T87" fmla="*/ 6105 h 6399"/>
                <a:gd name="T88" fmla="*/ 2677 w 4601"/>
                <a:gd name="T89" fmla="*/ 5876 h 6399"/>
                <a:gd name="T90" fmla="*/ 2703 w 4601"/>
                <a:gd name="T91" fmla="*/ 5475 h 6399"/>
                <a:gd name="T92" fmla="*/ 2386 w 4601"/>
                <a:gd name="T93" fmla="*/ 5118 h 6399"/>
                <a:gd name="T94" fmla="*/ 2318 w 4601"/>
                <a:gd name="T95" fmla="*/ 4681 h 6399"/>
                <a:gd name="T96" fmla="*/ 2558 w 4601"/>
                <a:gd name="T97" fmla="*/ 4390 h 6399"/>
                <a:gd name="T98" fmla="*/ 3863 w 4601"/>
                <a:gd name="T99" fmla="*/ 266 h 6399"/>
                <a:gd name="T100" fmla="*/ 3775 w 4601"/>
                <a:gd name="T101" fmla="*/ 97 h 6399"/>
                <a:gd name="T102" fmla="*/ 4494 w 4601"/>
                <a:gd name="T103" fmla="*/ 3 h 6399"/>
                <a:gd name="T104" fmla="*/ 4601 w 4601"/>
                <a:gd name="T105" fmla="*/ 4479 h 6399"/>
                <a:gd name="T106" fmla="*/ 4466 w 4601"/>
                <a:gd name="T107" fmla="*/ 4595 h 6399"/>
                <a:gd name="T108" fmla="*/ 2649 w 4601"/>
                <a:gd name="T109" fmla="*/ 4650 h 6399"/>
                <a:gd name="T110" fmla="*/ 2564 w 4601"/>
                <a:gd name="T111" fmla="*/ 4807 h 6399"/>
                <a:gd name="T112" fmla="*/ 2645 w 4601"/>
                <a:gd name="T113" fmla="*/ 5008 h 6399"/>
                <a:gd name="T114" fmla="*/ 2892 w 4601"/>
                <a:gd name="T115" fmla="*/ 5256 h 6399"/>
                <a:gd name="T116" fmla="*/ 3003 w 4601"/>
                <a:gd name="T117" fmla="*/ 5601 h 6399"/>
                <a:gd name="T118" fmla="*/ 2833 w 4601"/>
                <a:gd name="T119" fmla="*/ 6125 h 6399"/>
                <a:gd name="T120" fmla="*/ 2333 w 4601"/>
                <a:gd name="T121" fmla="*/ 6395 h 6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601" h="6399">
                  <a:moveTo>
                    <a:pt x="2256" y="6399"/>
                  </a:moveTo>
                  <a:lnTo>
                    <a:pt x="2218" y="6398"/>
                  </a:lnTo>
                  <a:lnTo>
                    <a:pt x="2180" y="6395"/>
                  </a:lnTo>
                  <a:lnTo>
                    <a:pt x="2143" y="6390"/>
                  </a:lnTo>
                  <a:lnTo>
                    <a:pt x="2105" y="6384"/>
                  </a:lnTo>
                  <a:lnTo>
                    <a:pt x="2070" y="6375"/>
                  </a:lnTo>
                  <a:lnTo>
                    <a:pt x="2034" y="6365"/>
                  </a:lnTo>
                  <a:lnTo>
                    <a:pt x="1999" y="6353"/>
                  </a:lnTo>
                  <a:lnTo>
                    <a:pt x="1965" y="6340"/>
                  </a:lnTo>
                  <a:lnTo>
                    <a:pt x="1933" y="6324"/>
                  </a:lnTo>
                  <a:lnTo>
                    <a:pt x="1900" y="6308"/>
                  </a:lnTo>
                  <a:lnTo>
                    <a:pt x="1869" y="6290"/>
                  </a:lnTo>
                  <a:lnTo>
                    <a:pt x="1839" y="6271"/>
                  </a:lnTo>
                  <a:lnTo>
                    <a:pt x="1809" y="6250"/>
                  </a:lnTo>
                  <a:lnTo>
                    <a:pt x="1781" y="6227"/>
                  </a:lnTo>
                  <a:lnTo>
                    <a:pt x="1754" y="6203"/>
                  </a:lnTo>
                  <a:lnTo>
                    <a:pt x="1727" y="6179"/>
                  </a:lnTo>
                  <a:lnTo>
                    <a:pt x="1703" y="6153"/>
                  </a:lnTo>
                  <a:lnTo>
                    <a:pt x="1680" y="6125"/>
                  </a:lnTo>
                  <a:lnTo>
                    <a:pt x="1657" y="6097"/>
                  </a:lnTo>
                  <a:lnTo>
                    <a:pt x="1637" y="6068"/>
                  </a:lnTo>
                  <a:lnTo>
                    <a:pt x="1616" y="6037"/>
                  </a:lnTo>
                  <a:lnTo>
                    <a:pt x="1599" y="6006"/>
                  </a:lnTo>
                  <a:lnTo>
                    <a:pt x="1582" y="5974"/>
                  </a:lnTo>
                  <a:lnTo>
                    <a:pt x="1568" y="5940"/>
                  </a:lnTo>
                  <a:lnTo>
                    <a:pt x="1554" y="5906"/>
                  </a:lnTo>
                  <a:lnTo>
                    <a:pt x="1543" y="5871"/>
                  </a:lnTo>
                  <a:lnTo>
                    <a:pt x="1532" y="5835"/>
                  </a:lnTo>
                  <a:lnTo>
                    <a:pt x="1523" y="5799"/>
                  </a:lnTo>
                  <a:lnTo>
                    <a:pt x="1517" y="5761"/>
                  </a:lnTo>
                  <a:lnTo>
                    <a:pt x="1512" y="5724"/>
                  </a:lnTo>
                  <a:lnTo>
                    <a:pt x="1509" y="5687"/>
                  </a:lnTo>
                  <a:lnTo>
                    <a:pt x="1508" y="5647"/>
                  </a:lnTo>
                  <a:lnTo>
                    <a:pt x="1509" y="5624"/>
                  </a:lnTo>
                  <a:lnTo>
                    <a:pt x="1510" y="5601"/>
                  </a:lnTo>
                  <a:lnTo>
                    <a:pt x="1511" y="5578"/>
                  </a:lnTo>
                  <a:lnTo>
                    <a:pt x="1514" y="5554"/>
                  </a:lnTo>
                  <a:lnTo>
                    <a:pt x="1517" y="5532"/>
                  </a:lnTo>
                  <a:lnTo>
                    <a:pt x="1521" y="5509"/>
                  </a:lnTo>
                  <a:lnTo>
                    <a:pt x="1526" y="5487"/>
                  </a:lnTo>
                  <a:lnTo>
                    <a:pt x="1531" y="5464"/>
                  </a:lnTo>
                  <a:lnTo>
                    <a:pt x="1537" y="5442"/>
                  </a:lnTo>
                  <a:lnTo>
                    <a:pt x="1545" y="5421"/>
                  </a:lnTo>
                  <a:lnTo>
                    <a:pt x="1552" y="5399"/>
                  </a:lnTo>
                  <a:lnTo>
                    <a:pt x="1560" y="5378"/>
                  </a:lnTo>
                  <a:lnTo>
                    <a:pt x="1568" y="5357"/>
                  </a:lnTo>
                  <a:lnTo>
                    <a:pt x="1578" y="5336"/>
                  </a:lnTo>
                  <a:lnTo>
                    <a:pt x="1587" y="5316"/>
                  </a:lnTo>
                  <a:lnTo>
                    <a:pt x="1598" y="5296"/>
                  </a:lnTo>
                  <a:lnTo>
                    <a:pt x="1609" y="5276"/>
                  </a:lnTo>
                  <a:lnTo>
                    <a:pt x="1621" y="5256"/>
                  </a:lnTo>
                  <a:lnTo>
                    <a:pt x="1633" y="5237"/>
                  </a:lnTo>
                  <a:lnTo>
                    <a:pt x="1647" y="5219"/>
                  </a:lnTo>
                  <a:lnTo>
                    <a:pt x="1660" y="5200"/>
                  </a:lnTo>
                  <a:lnTo>
                    <a:pt x="1674" y="5182"/>
                  </a:lnTo>
                  <a:lnTo>
                    <a:pt x="1689" y="5164"/>
                  </a:lnTo>
                  <a:lnTo>
                    <a:pt x="1704" y="5147"/>
                  </a:lnTo>
                  <a:lnTo>
                    <a:pt x="1719" y="5130"/>
                  </a:lnTo>
                  <a:lnTo>
                    <a:pt x="1737" y="5114"/>
                  </a:lnTo>
                  <a:lnTo>
                    <a:pt x="1753" y="5097"/>
                  </a:lnTo>
                  <a:lnTo>
                    <a:pt x="1770" y="5082"/>
                  </a:lnTo>
                  <a:lnTo>
                    <a:pt x="1788" y="5067"/>
                  </a:lnTo>
                  <a:lnTo>
                    <a:pt x="1806" y="5052"/>
                  </a:lnTo>
                  <a:lnTo>
                    <a:pt x="1826" y="5038"/>
                  </a:lnTo>
                  <a:lnTo>
                    <a:pt x="1846" y="5025"/>
                  </a:lnTo>
                  <a:lnTo>
                    <a:pt x="1857" y="5017"/>
                  </a:lnTo>
                  <a:lnTo>
                    <a:pt x="1868" y="5008"/>
                  </a:lnTo>
                  <a:lnTo>
                    <a:pt x="1879" y="4997"/>
                  </a:lnTo>
                  <a:lnTo>
                    <a:pt x="1888" y="4987"/>
                  </a:lnTo>
                  <a:lnTo>
                    <a:pt x="1898" y="4976"/>
                  </a:lnTo>
                  <a:lnTo>
                    <a:pt x="1906" y="4965"/>
                  </a:lnTo>
                  <a:lnTo>
                    <a:pt x="1914" y="4954"/>
                  </a:lnTo>
                  <a:lnTo>
                    <a:pt x="1922" y="4941"/>
                  </a:lnTo>
                  <a:lnTo>
                    <a:pt x="1928" y="4929"/>
                  </a:lnTo>
                  <a:lnTo>
                    <a:pt x="1933" y="4916"/>
                  </a:lnTo>
                  <a:lnTo>
                    <a:pt x="1938" y="4902"/>
                  </a:lnTo>
                  <a:lnTo>
                    <a:pt x="1942" y="4888"/>
                  </a:lnTo>
                  <a:lnTo>
                    <a:pt x="1945" y="4875"/>
                  </a:lnTo>
                  <a:lnTo>
                    <a:pt x="1947" y="4861"/>
                  </a:lnTo>
                  <a:lnTo>
                    <a:pt x="1949" y="4846"/>
                  </a:lnTo>
                  <a:lnTo>
                    <a:pt x="1949" y="4832"/>
                  </a:lnTo>
                  <a:lnTo>
                    <a:pt x="1949" y="4820"/>
                  </a:lnTo>
                  <a:lnTo>
                    <a:pt x="1948" y="4807"/>
                  </a:lnTo>
                  <a:lnTo>
                    <a:pt x="1946" y="4796"/>
                  </a:lnTo>
                  <a:lnTo>
                    <a:pt x="1944" y="4784"/>
                  </a:lnTo>
                  <a:lnTo>
                    <a:pt x="1942" y="4773"/>
                  </a:lnTo>
                  <a:lnTo>
                    <a:pt x="1939" y="4762"/>
                  </a:lnTo>
                  <a:lnTo>
                    <a:pt x="1935" y="4751"/>
                  </a:lnTo>
                  <a:lnTo>
                    <a:pt x="1931" y="4740"/>
                  </a:lnTo>
                  <a:lnTo>
                    <a:pt x="1926" y="4730"/>
                  </a:lnTo>
                  <a:lnTo>
                    <a:pt x="1921" y="4720"/>
                  </a:lnTo>
                  <a:lnTo>
                    <a:pt x="1914" y="4709"/>
                  </a:lnTo>
                  <a:lnTo>
                    <a:pt x="1908" y="4700"/>
                  </a:lnTo>
                  <a:lnTo>
                    <a:pt x="1902" y="4691"/>
                  </a:lnTo>
                  <a:lnTo>
                    <a:pt x="1895" y="4682"/>
                  </a:lnTo>
                  <a:lnTo>
                    <a:pt x="1888" y="4673"/>
                  </a:lnTo>
                  <a:lnTo>
                    <a:pt x="1880" y="4665"/>
                  </a:lnTo>
                  <a:lnTo>
                    <a:pt x="1872" y="4657"/>
                  </a:lnTo>
                  <a:lnTo>
                    <a:pt x="1864" y="4650"/>
                  </a:lnTo>
                  <a:lnTo>
                    <a:pt x="1855" y="4643"/>
                  </a:lnTo>
                  <a:lnTo>
                    <a:pt x="1846" y="4636"/>
                  </a:lnTo>
                  <a:lnTo>
                    <a:pt x="1836" y="4630"/>
                  </a:lnTo>
                  <a:lnTo>
                    <a:pt x="1827" y="4623"/>
                  </a:lnTo>
                  <a:lnTo>
                    <a:pt x="1816" y="4618"/>
                  </a:lnTo>
                  <a:lnTo>
                    <a:pt x="1805" y="4614"/>
                  </a:lnTo>
                  <a:lnTo>
                    <a:pt x="1795" y="4609"/>
                  </a:lnTo>
                  <a:lnTo>
                    <a:pt x="1784" y="4606"/>
                  </a:lnTo>
                  <a:lnTo>
                    <a:pt x="1773" y="4602"/>
                  </a:lnTo>
                  <a:lnTo>
                    <a:pt x="1762" y="4600"/>
                  </a:lnTo>
                  <a:lnTo>
                    <a:pt x="1751" y="4598"/>
                  </a:lnTo>
                  <a:lnTo>
                    <a:pt x="1739" y="4596"/>
                  </a:lnTo>
                  <a:lnTo>
                    <a:pt x="1726" y="4595"/>
                  </a:lnTo>
                  <a:lnTo>
                    <a:pt x="1714" y="4595"/>
                  </a:lnTo>
                  <a:lnTo>
                    <a:pt x="134" y="4595"/>
                  </a:lnTo>
                  <a:lnTo>
                    <a:pt x="121" y="4594"/>
                  </a:lnTo>
                  <a:lnTo>
                    <a:pt x="107" y="4592"/>
                  </a:lnTo>
                  <a:lnTo>
                    <a:pt x="94" y="4589"/>
                  </a:lnTo>
                  <a:lnTo>
                    <a:pt x="82" y="4585"/>
                  </a:lnTo>
                  <a:lnTo>
                    <a:pt x="70" y="4580"/>
                  </a:lnTo>
                  <a:lnTo>
                    <a:pt x="59" y="4573"/>
                  </a:lnTo>
                  <a:lnTo>
                    <a:pt x="49" y="4566"/>
                  </a:lnTo>
                  <a:lnTo>
                    <a:pt x="39" y="4558"/>
                  </a:lnTo>
                  <a:lnTo>
                    <a:pt x="31" y="4549"/>
                  </a:lnTo>
                  <a:lnTo>
                    <a:pt x="23" y="4539"/>
                  </a:lnTo>
                  <a:lnTo>
                    <a:pt x="16" y="4527"/>
                  </a:lnTo>
                  <a:lnTo>
                    <a:pt x="10" y="4516"/>
                  </a:lnTo>
                  <a:lnTo>
                    <a:pt x="6" y="4504"/>
                  </a:lnTo>
                  <a:lnTo>
                    <a:pt x="2" y="4492"/>
                  </a:lnTo>
                  <a:lnTo>
                    <a:pt x="0" y="4480"/>
                  </a:lnTo>
                  <a:lnTo>
                    <a:pt x="0" y="4466"/>
                  </a:lnTo>
                  <a:lnTo>
                    <a:pt x="0" y="2884"/>
                  </a:lnTo>
                  <a:lnTo>
                    <a:pt x="0" y="2869"/>
                  </a:lnTo>
                  <a:lnTo>
                    <a:pt x="1" y="2854"/>
                  </a:lnTo>
                  <a:lnTo>
                    <a:pt x="3" y="2839"/>
                  </a:lnTo>
                  <a:lnTo>
                    <a:pt x="6" y="2824"/>
                  </a:lnTo>
                  <a:lnTo>
                    <a:pt x="9" y="2809"/>
                  </a:lnTo>
                  <a:lnTo>
                    <a:pt x="13" y="2795"/>
                  </a:lnTo>
                  <a:lnTo>
                    <a:pt x="19" y="2780"/>
                  </a:lnTo>
                  <a:lnTo>
                    <a:pt x="25" y="2767"/>
                  </a:lnTo>
                  <a:lnTo>
                    <a:pt x="31" y="2753"/>
                  </a:lnTo>
                  <a:lnTo>
                    <a:pt x="37" y="2740"/>
                  </a:lnTo>
                  <a:lnTo>
                    <a:pt x="45" y="2727"/>
                  </a:lnTo>
                  <a:lnTo>
                    <a:pt x="53" y="2714"/>
                  </a:lnTo>
                  <a:lnTo>
                    <a:pt x="61" y="2702"/>
                  </a:lnTo>
                  <a:lnTo>
                    <a:pt x="70" y="2691"/>
                  </a:lnTo>
                  <a:lnTo>
                    <a:pt x="80" y="2679"/>
                  </a:lnTo>
                  <a:lnTo>
                    <a:pt x="90" y="2669"/>
                  </a:lnTo>
                  <a:lnTo>
                    <a:pt x="101" y="2658"/>
                  </a:lnTo>
                  <a:lnTo>
                    <a:pt x="113" y="2649"/>
                  </a:lnTo>
                  <a:lnTo>
                    <a:pt x="124" y="2640"/>
                  </a:lnTo>
                  <a:lnTo>
                    <a:pt x="136" y="2631"/>
                  </a:lnTo>
                  <a:lnTo>
                    <a:pt x="149" y="2622"/>
                  </a:lnTo>
                  <a:lnTo>
                    <a:pt x="162" y="2614"/>
                  </a:lnTo>
                  <a:lnTo>
                    <a:pt x="175" y="2607"/>
                  </a:lnTo>
                  <a:lnTo>
                    <a:pt x="188" y="2601"/>
                  </a:lnTo>
                  <a:lnTo>
                    <a:pt x="202" y="2596"/>
                  </a:lnTo>
                  <a:lnTo>
                    <a:pt x="217" y="2591"/>
                  </a:lnTo>
                  <a:lnTo>
                    <a:pt x="232" y="2586"/>
                  </a:lnTo>
                  <a:lnTo>
                    <a:pt x="247" y="2583"/>
                  </a:lnTo>
                  <a:lnTo>
                    <a:pt x="262" y="2580"/>
                  </a:lnTo>
                  <a:lnTo>
                    <a:pt x="277" y="2578"/>
                  </a:lnTo>
                  <a:lnTo>
                    <a:pt x="293" y="2577"/>
                  </a:lnTo>
                  <a:lnTo>
                    <a:pt x="309" y="2577"/>
                  </a:lnTo>
                  <a:lnTo>
                    <a:pt x="328" y="2577"/>
                  </a:lnTo>
                  <a:lnTo>
                    <a:pt x="347" y="2579"/>
                  </a:lnTo>
                  <a:lnTo>
                    <a:pt x="365" y="2582"/>
                  </a:lnTo>
                  <a:lnTo>
                    <a:pt x="383" y="2586"/>
                  </a:lnTo>
                  <a:lnTo>
                    <a:pt x="402" y="2591"/>
                  </a:lnTo>
                  <a:lnTo>
                    <a:pt x="419" y="2597"/>
                  </a:lnTo>
                  <a:lnTo>
                    <a:pt x="436" y="2604"/>
                  </a:lnTo>
                  <a:lnTo>
                    <a:pt x="453" y="2612"/>
                  </a:lnTo>
                  <a:lnTo>
                    <a:pt x="469" y="2621"/>
                  </a:lnTo>
                  <a:lnTo>
                    <a:pt x="484" y="2632"/>
                  </a:lnTo>
                  <a:lnTo>
                    <a:pt x="500" y="2643"/>
                  </a:lnTo>
                  <a:lnTo>
                    <a:pt x="514" y="2655"/>
                  </a:lnTo>
                  <a:lnTo>
                    <a:pt x="527" y="2668"/>
                  </a:lnTo>
                  <a:lnTo>
                    <a:pt x="540" y="2682"/>
                  </a:lnTo>
                  <a:lnTo>
                    <a:pt x="552" y="2697"/>
                  </a:lnTo>
                  <a:lnTo>
                    <a:pt x="563" y="2712"/>
                  </a:lnTo>
                  <a:lnTo>
                    <a:pt x="575" y="2731"/>
                  </a:lnTo>
                  <a:lnTo>
                    <a:pt x="588" y="2748"/>
                  </a:lnTo>
                  <a:lnTo>
                    <a:pt x="601" y="2765"/>
                  </a:lnTo>
                  <a:lnTo>
                    <a:pt x="614" y="2781"/>
                  </a:lnTo>
                  <a:lnTo>
                    <a:pt x="628" y="2797"/>
                  </a:lnTo>
                  <a:lnTo>
                    <a:pt x="642" y="2812"/>
                  </a:lnTo>
                  <a:lnTo>
                    <a:pt x="657" y="2828"/>
                  </a:lnTo>
                  <a:lnTo>
                    <a:pt x="672" y="2843"/>
                  </a:lnTo>
                  <a:lnTo>
                    <a:pt x="688" y="2856"/>
                  </a:lnTo>
                  <a:lnTo>
                    <a:pt x="704" y="2869"/>
                  </a:lnTo>
                  <a:lnTo>
                    <a:pt x="720" y="2882"/>
                  </a:lnTo>
                  <a:lnTo>
                    <a:pt x="737" y="2895"/>
                  </a:lnTo>
                  <a:lnTo>
                    <a:pt x="754" y="2906"/>
                  </a:lnTo>
                  <a:lnTo>
                    <a:pt x="771" y="2918"/>
                  </a:lnTo>
                  <a:lnTo>
                    <a:pt x="789" y="2929"/>
                  </a:lnTo>
                  <a:lnTo>
                    <a:pt x="807" y="2939"/>
                  </a:lnTo>
                  <a:lnTo>
                    <a:pt x="825" y="2949"/>
                  </a:lnTo>
                  <a:lnTo>
                    <a:pt x="843" y="2958"/>
                  </a:lnTo>
                  <a:lnTo>
                    <a:pt x="862" y="2966"/>
                  </a:lnTo>
                  <a:lnTo>
                    <a:pt x="882" y="2974"/>
                  </a:lnTo>
                  <a:lnTo>
                    <a:pt x="901" y="2981"/>
                  </a:lnTo>
                  <a:lnTo>
                    <a:pt x="920" y="2987"/>
                  </a:lnTo>
                  <a:lnTo>
                    <a:pt x="940" y="2993"/>
                  </a:lnTo>
                  <a:lnTo>
                    <a:pt x="960" y="2999"/>
                  </a:lnTo>
                  <a:lnTo>
                    <a:pt x="981" y="3004"/>
                  </a:lnTo>
                  <a:lnTo>
                    <a:pt x="1001" y="3009"/>
                  </a:lnTo>
                  <a:lnTo>
                    <a:pt x="1021" y="3012"/>
                  </a:lnTo>
                  <a:lnTo>
                    <a:pt x="1042" y="3015"/>
                  </a:lnTo>
                  <a:lnTo>
                    <a:pt x="1064" y="3018"/>
                  </a:lnTo>
                  <a:lnTo>
                    <a:pt x="1084" y="3019"/>
                  </a:lnTo>
                  <a:lnTo>
                    <a:pt x="1106" y="3020"/>
                  </a:lnTo>
                  <a:lnTo>
                    <a:pt x="1127" y="3021"/>
                  </a:lnTo>
                  <a:lnTo>
                    <a:pt x="1162" y="3020"/>
                  </a:lnTo>
                  <a:lnTo>
                    <a:pt x="1196" y="3017"/>
                  </a:lnTo>
                  <a:lnTo>
                    <a:pt x="1229" y="3013"/>
                  </a:lnTo>
                  <a:lnTo>
                    <a:pt x="1263" y="3006"/>
                  </a:lnTo>
                  <a:lnTo>
                    <a:pt x="1295" y="2999"/>
                  </a:lnTo>
                  <a:lnTo>
                    <a:pt x="1326" y="2990"/>
                  </a:lnTo>
                  <a:lnTo>
                    <a:pt x="1358" y="2979"/>
                  </a:lnTo>
                  <a:lnTo>
                    <a:pt x="1389" y="2967"/>
                  </a:lnTo>
                  <a:lnTo>
                    <a:pt x="1418" y="2954"/>
                  </a:lnTo>
                  <a:lnTo>
                    <a:pt x="1448" y="2939"/>
                  </a:lnTo>
                  <a:lnTo>
                    <a:pt x="1476" y="2923"/>
                  </a:lnTo>
                  <a:lnTo>
                    <a:pt x="1503" y="2905"/>
                  </a:lnTo>
                  <a:lnTo>
                    <a:pt x="1529" y="2886"/>
                  </a:lnTo>
                  <a:lnTo>
                    <a:pt x="1555" y="2867"/>
                  </a:lnTo>
                  <a:lnTo>
                    <a:pt x="1579" y="2846"/>
                  </a:lnTo>
                  <a:lnTo>
                    <a:pt x="1602" y="2824"/>
                  </a:lnTo>
                  <a:lnTo>
                    <a:pt x="1624" y="2800"/>
                  </a:lnTo>
                  <a:lnTo>
                    <a:pt x="1646" y="2776"/>
                  </a:lnTo>
                  <a:lnTo>
                    <a:pt x="1666" y="2751"/>
                  </a:lnTo>
                  <a:lnTo>
                    <a:pt x="1685" y="2724"/>
                  </a:lnTo>
                  <a:lnTo>
                    <a:pt x="1702" y="2696"/>
                  </a:lnTo>
                  <a:lnTo>
                    <a:pt x="1718" y="2668"/>
                  </a:lnTo>
                  <a:lnTo>
                    <a:pt x="1734" y="2640"/>
                  </a:lnTo>
                  <a:lnTo>
                    <a:pt x="1747" y="2609"/>
                  </a:lnTo>
                  <a:lnTo>
                    <a:pt x="1759" y="2579"/>
                  </a:lnTo>
                  <a:lnTo>
                    <a:pt x="1770" y="2548"/>
                  </a:lnTo>
                  <a:lnTo>
                    <a:pt x="1779" y="2515"/>
                  </a:lnTo>
                  <a:lnTo>
                    <a:pt x="1786" y="2483"/>
                  </a:lnTo>
                  <a:lnTo>
                    <a:pt x="1792" y="2450"/>
                  </a:lnTo>
                  <a:lnTo>
                    <a:pt x="1796" y="2416"/>
                  </a:lnTo>
                  <a:lnTo>
                    <a:pt x="1799" y="2382"/>
                  </a:lnTo>
                  <a:lnTo>
                    <a:pt x="1800" y="2348"/>
                  </a:lnTo>
                  <a:lnTo>
                    <a:pt x="1799" y="2312"/>
                  </a:lnTo>
                  <a:lnTo>
                    <a:pt x="1796" y="2279"/>
                  </a:lnTo>
                  <a:lnTo>
                    <a:pt x="1792" y="2244"/>
                  </a:lnTo>
                  <a:lnTo>
                    <a:pt x="1786" y="2212"/>
                  </a:lnTo>
                  <a:lnTo>
                    <a:pt x="1779" y="2179"/>
                  </a:lnTo>
                  <a:lnTo>
                    <a:pt x="1770" y="2147"/>
                  </a:lnTo>
                  <a:lnTo>
                    <a:pt x="1759" y="2116"/>
                  </a:lnTo>
                  <a:lnTo>
                    <a:pt x="1747" y="2085"/>
                  </a:lnTo>
                  <a:lnTo>
                    <a:pt x="1734" y="2055"/>
                  </a:lnTo>
                  <a:lnTo>
                    <a:pt x="1718" y="2026"/>
                  </a:lnTo>
                  <a:lnTo>
                    <a:pt x="1702" y="1998"/>
                  </a:lnTo>
                  <a:lnTo>
                    <a:pt x="1685" y="1971"/>
                  </a:lnTo>
                  <a:lnTo>
                    <a:pt x="1666" y="1944"/>
                  </a:lnTo>
                  <a:lnTo>
                    <a:pt x="1646" y="1919"/>
                  </a:lnTo>
                  <a:lnTo>
                    <a:pt x="1624" y="1895"/>
                  </a:lnTo>
                  <a:lnTo>
                    <a:pt x="1602" y="1872"/>
                  </a:lnTo>
                  <a:lnTo>
                    <a:pt x="1579" y="1849"/>
                  </a:lnTo>
                  <a:lnTo>
                    <a:pt x="1555" y="1828"/>
                  </a:lnTo>
                  <a:lnTo>
                    <a:pt x="1529" y="1808"/>
                  </a:lnTo>
                  <a:lnTo>
                    <a:pt x="1503" y="1790"/>
                  </a:lnTo>
                  <a:lnTo>
                    <a:pt x="1476" y="1772"/>
                  </a:lnTo>
                  <a:lnTo>
                    <a:pt x="1448" y="1755"/>
                  </a:lnTo>
                  <a:lnTo>
                    <a:pt x="1418" y="1741"/>
                  </a:lnTo>
                  <a:lnTo>
                    <a:pt x="1389" y="1727"/>
                  </a:lnTo>
                  <a:lnTo>
                    <a:pt x="1358" y="1715"/>
                  </a:lnTo>
                  <a:lnTo>
                    <a:pt x="1326" y="1705"/>
                  </a:lnTo>
                  <a:lnTo>
                    <a:pt x="1295" y="1696"/>
                  </a:lnTo>
                  <a:lnTo>
                    <a:pt x="1263" y="1689"/>
                  </a:lnTo>
                  <a:lnTo>
                    <a:pt x="1229" y="1683"/>
                  </a:lnTo>
                  <a:lnTo>
                    <a:pt x="1196" y="1678"/>
                  </a:lnTo>
                  <a:lnTo>
                    <a:pt x="1162" y="1675"/>
                  </a:lnTo>
                  <a:lnTo>
                    <a:pt x="1127" y="1674"/>
                  </a:lnTo>
                  <a:lnTo>
                    <a:pt x="1106" y="1674"/>
                  </a:lnTo>
                  <a:lnTo>
                    <a:pt x="1085" y="1675"/>
                  </a:lnTo>
                  <a:lnTo>
                    <a:pt x="1064" y="1678"/>
                  </a:lnTo>
                  <a:lnTo>
                    <a:pt x="1042" y="1680"/>
                  </a:lnTo>
                  <a:lnTo>
                    <a:pt x="1021" y="1683"/>
                  </a:lnTo>
                  <a:lnTo>
                    <a:pt x="1001" y="1686"/>
                  </a:lnTo>
                  <a:lnTo>
                    <a:pt x="981" y="1690"/>
                  </a:lnTo>
                  <a:lnTo>
                    <a:pt x="960" y="1695"/>
                  </a:lnTo>
                  <a:lnTo>
                    <a:pt x="940" y="1700"/>
                  </a:lnTo>
                  <a:lnTo>
                    <a:pt x="920" y="1706"/>
                  </a:lnTo>
                  <a:lnTo>
                    <a:pt x="901" y="1712"/>
                  </a:lnTo>
                  <a:lnTo>
                    <a:pt x="882" y="1719"/>
                  </a:lnTo>
                  <a:lnTo>
                    <a:pt x="862" y="1726"/>
                  </a:lnTo>
                  <a:lnTo>
                    <a:pt x="844" y="1734"/>
                  </a:lnTo>
                  <a:lnTo>
                    <a:pt x="825" y="1743"/>
                  </a:lnTo>
                  <a:lnTo>
                    <a:pt x="807" y="1752"/>
                  </a:lnTo>
                  <a:lnTo>
                    <a:pt x="789" y="1762"/>
                  </a:lnTo>
                  <a:lnTo>
                    <a:pt x="771" y="1773"/>
                  </a:lnTo>
                  <a:lnTo>
                    <a:pt x="754" y="1784"/>
                  </a:lnTo>
                  <a:lnTo>
                    <a:pt x="737" y="1795"/>
                  </a:lnTo>
                  <a:lnTo>
                    <a:pt x="720" y="1807"/>
                  </a:lnTo>
                  <a:lnTo>
                    <a:pt x="704" y="1820"/>
                  </a:lnTo>
                  <a:lnTo>
                    <a:pt x="689" y="1833"/>
                  </a:lnTo>
                  <a:lnTo>
                    <a:pt x="672" y="1846"/>
                  </a:lnTo>
                  <a:lnTo>
                    <a:pt x="657" y="1861"/>
                  </a:lnTo>
                  <a:lnTo>
                    <a:pt x="643" y="1876"/>
                  </a:lnTo>
                  <a:lnTo>
                    <a:pt x="629" y="1891"/>
                  </a:lnTo>
                  <a:lnTo>
                    <a:pt x="615" y="1907"/>
                  </a:lnTo>
                  <a:lnTo>
                    <a:pt x="602" y="1923"/>
                  </a:lnTo>
                  <a:lnTo>
                    <a:pt x="589" y="1940"/>
                  </a:lnTo>
                  <a:lnTo>
                    <a:pt x="576" y="1957"/>
                  </a:lnTo>
                  <a:lnTo>
                    <a:pt x="564" y="1976"/>
                  </a:lnTo>
                  <a:lnTo>
                    <a:pt x="552" y="1991"/>
                  </a:lnTo>
                  <a:lnTo>
                    <a:pt x="540" y="2006"/>
                  </a:lnTo>
                  <a:lnTo>
                    <a:pt x="527" y="2020"/>
                  </a:lnTo>
                  <a:lnTo>
                    <a:pt x="514" y="2032"/>
                  </a:lnTo>
                  <a:lnTo>
                    <a:pt x="500" y="2044"/>
                  </a:lnTo>
                  <a:lnTo>
                    <a:pt x="484" y="2057"/>
                  </a:lnTo>
                  <a:lnTo>
                    <a:pt x="469" y="2067"/>
                  </a:lnTo>
                  <a:lnTo>
                    <a:pt x="453" y="2076"/>
                  </a:lnTo>
                  <a:lnTo>
                    <a:pt x="436" y="2084"/>
                  </a:lnTo>
                  <a:lnTo>
                    <a:pt x="419" y="2091"/>
                  </a:lnTo>
                  <a:lnTo>
                    <a:pt x="402" y="2097"/>
                  </a:lnTo>
                  <a:lnTo>
                    <a:pt x="383" y="2102"/>
                  </a:lnTo>
                  <a:lnTo>
                    <a:pt x="365" y="2106"/>
                  </a:lnTo>
                  <a:lnTo>
                    <a:pt x="347" y="2109"/>
                  </a:lnTo>
                  <a:lnTo>
                    <a:pt x="328" y="2111"/>
                  </a:lnTo>
                  <a:lnTo>
                    <a:pt x="309" y="2111"/>
                  </a:lnTo>
                  <a:lnTo>
                    <a:pt x="293" y="2111"/>
                  </a:lnTo>
                  <a:lnTo>
                    <a:pt x="277" y="2110"/>
                  </a:lnTo>
                  <a:lnTo>
                    <a:pt x="262" y="2108"/>
                  </a:lnTo>
                  <a:lnTo>
                    <a:pt x="247" y="2105"/>
                  </a:lnTo>
                  <a:lnTo>
                    <a:pt x="232" y="2102"/>
                  </a:lnTo>
                  <a:lnTo>
                    <a:pt x="217" y="2098"/>
                  </a:lnTo>
                  <a:lnTo>
                    <a:pt x="202" y="2093"/>
                  </a:lnTo>
                  <a:lnTo>
                    <a:pt x="188" y="2087"/>
                  </a:lnTo>
                  <a:lnTo>
                    <a:pt x="175" y="2081"/>
                  </a:lnTo>
                  <a:lnTo>
                    <a:pt x="162" y="2075"/>
                  </a:lnTo>
                  <a:lnTo>
                    <a:pt x="149" y="2068"/>
                  </a:lnTo>
                  <a:lnTo>
                    <a:pt x="136" y="2060"/>
                  </a:lnTo>
                  <a:lnTo>
                    <a:pt x="124" y="2050"/>
                  </a:lnTo>
                  <a:lnTo>
                    <a:pt x="113" y="2041"/>
                  </a:lnTo>
                  <a:lnTo>
                    <a:pt x="101" y="2032"/>
                  </a:lnTo>
                  <a:lnTo>
                    <a:pt x="90" y="2022"/>
                  </a:lnTo>
                  <a:lnTo>
                    <a:pt x="80" y="2011"/>
                  </a:lnTo>
                  <a:lnTo>
                    <a:pt x="70" y="2000"/>
                  </a:lnTo>
                  <a:lnTo>
                    <a:pt x="61" y="1989"/>
                  </a:lnTo>
                  <a:lnTo>
                    <a:pt x="53" y="1977"/>
                  </a:lnTo>
                  <a:lnTo>
                    <a:pt x="45" y="1964"/>
                  </a:lnTo>
                  <a:lnTo>
                    <a:pt x="37" y="1951"/>
                  </a:lnTo>
                  <a:lnTo>
                    <a:pt x="31" y="1937"/>
                  </a:lnTo>
                  <a:lnTo>
                    <a:pt x="25" y="1924"/>
                  </a:lnTo>
                  <a:lnTo>
                    <a:pt x="19" y="1910"/>
                  </a:lnTo>
                  <a:lnTo>
                    <a:pt x="13" y="1896"/>
                  </a:lnTo>
                  <a:lnTo>
                    <a:pt x="9" y="1881"/>
                  </a:lnTo>
                  <a:lnTo>
                    <a:pt x="6" y="1865"/>
                  </a:lnTo>
                  <a:lnTo>
                    <a:pt x="3" y="1850"/>
                  </a:lnTo>
                  <a:lnTo>
                    <a:pt x="1" y="1835"/>
                  </a:lnTo>
                  <a:lnTo>
                    <a:pt x="0" y="1819"/>
                  </a:lnTo>
                  <a:lnTo>
                    <a:pt x="0" y="1804"/>
                  </a:lnTo>
                  <a:lnTo>
                    <a:pt x="0" y="135"/>
                  </a:lnTo>
                  <a:lnTo>
                    <a:pt x="0" y="122"/>
                  </a:lnTo>
                  <a:lnTo>
                    <a:pt x="2" y="109"/>
                  </a:lnTo>
                  <a:lnTo>
                    <a:pt x="6" y="96"/>
                  </a:lnTo>
                  <a:lnTo>
                    <a:pt x="10" y="84"/>
                  </a:lnTo>
                  <a:lnTo>
                    <a:pt x="16" y="73"/>
                  </a:lnTo>
                  <a:lnTo>
                    <a:pt x="23" y="62"/>
                  </a:lnTo>
                  <a:lnTo>
                    <a:pt x="31" y="50"/>
                  </a:lnTo>
                  <a:lnTo>
                    <a:pt x="39" y="40"/>
                  </a:lnTo>
                  <a:lnTo>
                    <a:pt x="49" y="32"/>
                  </a:lnTo>
                  <a:lnTo>
                    <a:pt x="59" y="24"/>
                  </a:lnTo>
                  <a:lnTo>
                    <a:pt x="70" y="17"/>
                  </a:lnTo>
                  <a:lnTo>
                    <a:pt x="82" y="11"/>
                  </a:lnTo>
                  <a:lnTo>
                    <a:pt x="94" y="6"/>
                  </a:lnTo>
                  <a:lnTo>
                    <a:pt x="107" y="3"/>
                  </a:lnTo>
                  <a:lnTo>
                    <a:pt x="121" y="1"/>
                  </a:lnTo>
                  <a:lnTo>
                    <a:pt x="134" y="0"/>
                  </a:lnTo>
                  <a:lnTo>
                    <a:pt x="1389" y="0"/>
                  </a:lnTo>
                  <a:lnTo>
                    <a:pt x="1403" y="1"/>
                  </a:lnTo>
                  <a:lnTo>
                    <a:pt x="1416" y="3"/>
                  </a:lnTo>
                  <a:lnTo>
                    <a:pt x="1429" y="6"/>
                  </a:lnTo>
                  <a:lnTo>
                    <a:pt x="1441" y="11"/>
                  </a:lnTo>
                  <a:lnTo>
                    <a:pt x="1453" y="17"/>
                  </a:lnTo>
                  <a:lnTo>
                    <a:pt x="1464" y="24"/>
                  </a:lnTo>
                  <a:lnTo>
                    <a:pt x="1474" y="32"/>
                  </a:lnTo>
                  <a:lnTo>
                    <a:pt x="1484" y="40"/>
                  </a:lnTo>
                  <a:lnTo>
                    <a:pt x="1492" y="50"/>
                  </a:lnTo>
                  <a:lnTo>
                    <a:pt x="1500" y="62"/>
                  </a:lnTo>
                  <a:lnTo>
                    <a:pt x="1507" y="73"/>
                  </a:lnTo>
                  <a:lnTo>
                    <a:pt x="1512" y="84"/>
                  </a:lnTo>
                  <a:lnTo>
                    <a:pt x="1517" y="97"/>
                  </a:lnTo>
                  <a:lnTo>
                    <a:pt x="1520" y="109"/>
                  </a:lnTo>
                  <a:lnTo>
                    <a:pt x="1522" y="122"/>
                  </a:lnTo>
                  <a:lnTo>
                    <a:pt x="1523" y="135"/>
                  </a:lnTo>
                  <a:lnTo>
                    <a:pt x="1522" y="149"/>
                  </a:lnTo>
                  <a:lnTo>
                    <a:pt x="1520" y="163"/>
                  </a:lnTo>
                  <a:lnTo>
                    <a:pt x="1517" y="175"/>
                  </a:lnTo>
                  <a:lnTo>
                    <a:pt x="1512" y="187"/>
                  </a:lnTo>
                  <a:lnTo>
                    <a:pt x="1507" y="199"/>
                  </a:lnTo>
                  <a:lnTo>
                    <a:pt x="1500" y="210"/>
                  </a:lnTo>
                  <a:lnTo>
                    <a:pt x="1492" y="221"/>
                  </a:lnTo>
                  <a:lnTo>
                    <a:pt x="1484" y="230"/>
                  </a:lnTo>
                  <a:lnTo>
                    <a:pt x="1474" y="239"/>
                  </a:lnTo>
                  <a:lnTo>
                    <a:pt x="1464" y="247"/>
                  </a:lnTo>
                  <a:lnTo>
                    <a:pt x="1453" y="255"/>
                  </a:lnTo>
                  <a:lnTo>
                    <a:pt x="1441" y="261"/>
                  </a:lnTo>
                  <a:lnTo>
                    <a:pt x="1428" y="266"/>
                  </a:lnTo>
                  <a:lnTo>
                    <a:pt x="1416" y="269"/>
                  </a:lnTo>
                  <a:lnTo>
                    <a:pt x="1402" y="271"/>
                  </a:lnTo>
                  <a:lnTo>
                    <a:pt x="1389" y="272"/>
                  </a:lnTo>
                  <a:lnTo>
                    <a:pt x="268" y="272"/>
                  </a:lnTo>
                  <a:lnTo>
                    <a:pt x="268" y="1804"/>
                  </a:lnTo>
                  <a:lnTo>
                    <a:pt x="269" y="1810"/>
                  </a:lnTo>
                  <a:lnTo>
                    <a:pt x="270" y="1816"/>
                  </a:lnTo>
                  <a:lnTo>
                    <a:pt x="273" y="1822"/>
                  </a:lnTo>
                  <a:lnTo>
                    <a:pt x="276" y="1827"/>
                  </a:lnTo>
                  <a:lnTo>
                    <a:pt x="281" y="1831"/>
                  </a:lnTo>
                  <a:lnTo>
                    <a:pt x="285" y="1835"/>
                  </a:lnTo>
                  <a:lnTo>
                    <a:pt x="290" y="1838"/>
                  </a:lnTo>
                  <a:lnTo>
                    <a:pt x="296" y="1841"/>
                  </a:lnTo>
                  <a:lnTo>
                    <a:pt x="303" y="1842"/>
                  </a:lnTo>
                  <a:lnTo>
                    <a:pt x="309" y="1843"/>
                  </a:lnTo>
                  <a:lnTo>
                    <a:pt x="315" y="1843"/>
                  </a:lnTo>
                  <a:lnTo>
                    <a:pt x="321" y="1842"/>
                  </a:lnTo>
                  <a:lnTo>
                    <a:pt x="326" y="1839"/>
                  </a:lnTo>
                  <a:lnTo>
                    <a:pt x="331" y="1835"/>
                  </a:lnTo>
                  <a:lnTo>
                    <a:pt x="336" y="1831"/>
                  </a:lnTo>
                  <a:lnTo>
                    <a:pt x="340" y="1825"/>
                  </a:lnTo>
                  <a:lnTo>
                    <a:pt x="357" y="1801"/>
                  </a:lnTo>
                  <a:lnTo>
                    <a:pt x="374" y="1777"/>
                  </a:lnTo>
                  <a:lnTo>
                    <a:pt x="392" y="1753"/>
                  </a:lnTo>
                  <a:lnTo>
                    <a:pt x="411" y="1731"/>
                  </a:lnTo>
                  <a:lnTo>
                    <a:pt x="431" y="1709"/>
                  </a:lnTo>
                  <a:lnTo>
                    <a:pt x="450" y="1688"/>
                  </a:lnTo>
                  <a:lnTo>
                    <a:pt x="471" y="1667"/>
                  </a:lnTo>
                  <a:lnTo>
                    <a:pt x="491" y="1647"/>
                  </a:lnTo>
                  <a:lnTo>
                    <a:pt x="514" y="1628"/>
                  </a:lnTo>
                  <a:lnTo>
                    <a:pt x="536" y="1610"/>
                  </a:lnTo>
                  <a:lnTo>
                    <a:pt x="558" y="1592"/>
                  </a:lnTo>
                  <a:lnTo>
                    <a:pt x="581" y="1574"/>
                  </a:lnTo>
                  <a:lnTo>
                    <a:pt x="606" y="1558"/>
                  </a:lnTo>
                  <a:lnTo>
                    <a:pt x="630" y="1543"/>
                  </a:lnTo>
                  <a:lnTo>
                    <a:pt x="654" y="1529"/>
                  </a:lnTo>
                  <a:lnTo>
                    <a:pt x="679" y="1515"/>
                  </a:lnTo>
                  <a:lnTo>
                    <a:pt x="705" y="1502"/>
                  </a:lnTo>
                  <a:lnTo>
                    <a:pt x="731" y="1489"/>
                  </a:lnTo>
                  <a:lnTo>
                    <a:pt x="757" y="1477"/>
                  </a:lnTo>
                  <a:lnTo>
                    <a:pt x="784" y="1466"/>
                  </a:lnTo>
                  <a:lnTo>
                    <a:pt x="811" y="1456"/>
                  </a:lnTo>
                  <a:lnTo>
                    <a:pt x="838" y="1447"/>
                  </a:lnTo>
                  <a:lnTo>
                    <a:pt x="865" y="1439"/>
                  </a:lnTo>
                  <a:lnTo>
                    <a:pt x="894" y="1432"/>
                  </a:lnTo>
                  <a:lnTo>
                    <a:pt x="922" y="1425"/>
                  </a:lnTo>
                  <a:lnTo>
                    <a:pt x="950" y="1419"/>
                  </a:lnTo>
                  <a:lnTo>
                    <a:pt x="980" y="1414"/>
                  </a:lnTo>
                  <a:lnTo>
                    <a:pt x="1009" y="1410"/>
                  </a:lnTo>
                  <a:lnTo>
                    <a:pt x="1038" y="1407"/>
                  </a:lnTo>
                  <a:lnTo>
                    <a:pt x="1068" y="1405"/>
                  </a:lnTo>
                  <a:lnTo>
                    <a:pt x="1097" y="1403"/>
                  </a:lnTo>
                  <a:lnTo>
                    <a:pt x="1127" y="1403"/>
                  </a:lnTo>
                  <a:lnTo>
                    <a:pt x="1176" y="1404"/>
                  </a:lnTo>
                  <a:lnTo>
                    <a:pt x="1223" y="1408"/>
                  </a:lnTo>
                  <a:lnTo>
                    <a:pt x="1270" y="1414"/>
                  </a:lnTo>
                  <a:lnTo>
                    <a:pt x="1316" y="1422"/>
                  </a:lnTo>
                  <a:lnTo>
                    <a:pt x="1362" y="1432"/>
                  </a:lnTo>
                  <a:lnTo>
                    <a:pt x="1406" y="1445"/>
                  </a:lnTo>
                  <a:lnTo>
                    <a:pt x="1451" y="1460"/>
                  </a:lnTo>
                  <a:lnTo>
                    <a:pt x="1493" y="1476"/>
                  </a:lnTo>
                  <a:lnTo>
                    <a:pt x="1534" y="1496"/>
                  </a:lnTo>
                  <a:lnTo>
                    <a:pt x="1576" y="1517"/>
                  </a:lnTo>
                  <a:lnTo>
                    <a:pt x="1614" y="1539"/>
                  </a:lnTo>
                  <a:lnTo>
                    <a:pt x="1653" y="1563"/>
                  </a:lnTo>
                  <a:lnTo>
                    <a:pt x="1690" y="1591"/>
                  </a:lnTo>
                  <a:lnTo>
                    <a:pt x="1725" y="1618"/>
                  </a:lnTo>
                  <a:lnTo>
                    <a:pt x="1760" y="1648"/>
                  </a:lnTo>
                  <a:lnTo>
                    <a:pt x="1792" y="1679"/>
                  </a:lnTo>
                  <a:lnTo>
                    <a:pt x="1823" y="1712"/>
                  </a:lnTo>
                  <a:lnTo>
                    <a:pt x="1853" y="1746"/>
                  </a:lnTo>
                  <a:lnTo>
                    <a:pt x="1881" y="1782"/>
                  </a:lnTo>
                  <a:lnTo>
                    <a:pt x="1907" y="1819"/>
                  </a:lnTo>
                  <a:lnTo>
                    <a:pt x="1932" y="1857"/>
                  </a:lnTo>
                  <a:lnTo>
                    <a:pt x="1955" y="1897"/>
                  </a:lnTo>
                  <a:lnTo>
                    <a:pt x="1975" y="1937"/>
                  </a:lnTo>
                  <a:lnTo>
                    <a:pt x="1994" y="1980"/>
                  </a:lnTo>
                  <a:lnTo>
                    <a:pt x="2011" y="2022"/>
                  </a:lnTo>
                  <a:lnTo>
                    <a:pt x="2026" y="2067"/>
                  </a:lnTo>
                  <a:lnTo>
                    <a:pt x="2039" y="2111"/>
                  </a:lnTo>
                  <a:lnTo>
                    <a:pt x="2049" y="2157"/>
                  </a:lnTo>
                  <a:lnTo>
                    <a:pt x="2057" y="2203"/>
                  </a:lnTo>
                  <a:lnTo>
                    <a:pt x="2063" y="2251"/>
                  </a:lnTo>
                  <a:lnTo>
                    <a:pt x="2067" y="2299"/>
                  </a:lnTo>
                  <a:lnTo>
                    <a:pt x="2068" y="2348"/>
                  </a:lnTo>
                  <a:lnTo>
                    <a:pt x="2068" y="2371"/>
                  </a:lnTo>
                  <a:lnTo>
                    <a:pt x="2067" y="2394"/>
                  </a:lnTo>
                  <a:lnTo>
                    <a:pt x="2066" y="2417"/>
                  </a:lnTo>
                  <a:lnTo>
                    <a:pt x="2064" y="2441"/>
                  </a:lnTo>
                  <a:lnTo>
                    <a:pt x="2061" y="2464"/>
                  </a:lnTo>
                  <a:lnTo>
                    <a:pt x="2058" y="2487"/>
                  </a:lnTo>
                  <a:lnTo>
                    <a:pt x="2055" y="2509"/>
                  </a:lnTo>
                  <a:lnTo>
                    <a:pt x="2051" y="2533"/>
                  </a:lnTo>
                  <a:lnTo>
                    <a:pt x="2046" y="2555"/>
                  </a:lnTo>
                  <a:lnTo>
                    <a:pt x="2041" y="2577"/>
                  </a:lnTo>
                  <a:lnTo>
                    <a:pt x="2035" y="2599"/>
                  </a:lnTo>
                  <a:lnTo>
                    <a:pt x="2029" y="2620"/>
                  </a:lnTo>
                  <a:lnTo>
                    <a:pt x="2022" y="2643"/>
                  </a:lnTo>
                  <a:lnTo>
                    <a:pt x="2013" y="2664"/>
                  </a:lnTo>
                  <a:lnTo>
                    <a:pt x="2006" y="2686"/>
                  </a:lnTo>
                  <a:lnTo>
                    <a:pt x="1997" y="2707"/>
                  </a:lnTo>
                  <a:lnTo>
                    <a:pt x="1988" y="2729"/>
                  </a:lnTo>
                  <a:lnTo>
                    <a:pt x="1979" y="2749"/>
                  </a:lnTo>
                  <a:lnTo>
                    <a:pt x="1969" y="2770"/>
                  </a:lnTo>
                  <a:lnTo>
                    <a:pt x="1958" y="2790"/>
                  </a:lnTo>
                  <a:lnTo>
                    <a:pt x="1947" y="2810"/>
                  </a:lnTo>
                  <a:lnTo>
                    <a:pt x="1936" y="2830"/>
                  </a:lnTo>
                  <a:lnTo>
                    <a:pt x="1924" y="2850"/>
                  </a:lnTo>
                  <a:lnTo>
                    <a:pt x="1910" y="2869"/>
                  </a:lnTo>
                  <a:lnTo>
                    <a:pt x="1897" y="2888"/>
                  </a:lnTo>
                  <a:lnTo>
                    <a:pt x="1884" y="2906"/>
                  </a:lnTo>
                  <a:lnTo>
                    <a:pt x="1870" y="2926"/>
                  </a:lnTo>
                  <a:lnTo>
                    <a:pt x="1855" y="2943"/>
                  </a:lnTo>
                  <a:lnTo>
                    <a:pt x="1841" y="2961"/>
                  </a:lnTo>
                  <a:lnTo>
                    <a:pt x="1825" y="2979"/>
                  </a:lnTo>
                  <a:lnTo>
                    <a:pt x="1808" y="2996"/>
                  </a:lnTo>
                  <a:lnTo>
                    <a:pt x="1792" y="3014"/>
                  </a:lnTo>
                  <a:lnTo>
                    <a:pt x="1775" y="3030"/>
                  </a:lnTo>
                  <a:lnTo>
                    <a:pt x="1758" y="3046"/>
                  </a:lnTo>
                  <a:lnTo>
                    <a:pt x="1741" y="3061"/>
                  </a:lnTo>
                  <a:lnTo>
                    <a:pt x="1723" y="3076"/>
                  </a:lnTo>
                  <a:lnTo>
                    <a:pt x="1704" y="3090"/>
                  </a:lnTo>
                  <a:lnTo>
                    <a:pt x="1686" y="3105"/>
                  </a:lnTo>
                  <a:lnTo>
                    <a:pt x="1668" y="3119"/>
                  </a:lnTo>
                  <a:lnTo>
                    <a:pt x="1649" y="3131"/>
                  </a:lnTo>
                  <a:lnTo>
                    <a:pt x="1629" y="3144"/>
                  </a:lnTo>
                  <a:lnTo>
                    <a:pt x="1609" y="3156"/>
                  </a:lnTo>
                  <a:lnTo>
                    <a:pt x="1590" y="3167"/>
                  </a:lnTo>
                  <a:lnTo>
                    <a:pt x="1570" y="3178"/>
                  </a:lnTo>
                  <a:lnTo>
                    <a:pt x="1550" y="3188"/>
                  </a:lnTo>
                  <a:lnTo>
                    <a:pt x="1528" y="3199"/>
                  </a:lnTo>
                  <a:lnTo>
                    <a:pt x="1508" y="3208"/>
                  </a:lnTo>
                  <a:lnTo>
                    <a:pt x="1487" y="3217"/>
                  </a:lnTo>
                  <a:lnTo>
                    <a:pt x="1466" y="3225"/>
                  </a:lnTo>
                  <a:lnTo>
                    <a:pt x="1445" y="3232"/>
                  </a:lnTo>
                  <a:lnTo>
                    <a:pt x="1422" y="3240"/>
                  </a:lnTo>
                  <a:lnTo>
                    <a:pt x="1401" y="3246"/>
                  </a:lnTo>
                  <a:lnTo>
                    <a:pt x="1379" y="3252"/>
                  </a:lnTo>
                  <a:lnTo>
                    <a:pt x="1357" y="3258"/>
                  </a:lnTo>
                  <a:lnTo>
                    <a:pt x="1334" y="3263"/>
                  </a:lnTo>
                  <a:lnTo>
                    <a:pt x="1312" y="3268"/>
                  </a:lnTo>
                  <a:lnTo>
                    <a:pt x="1289" y="3272"/>
                  </a:lnTo>
                  <a:lnTo>
                    <a:pt x="1267" y="3275"/>
                  </a:lnTo>
                  <a:lnTo>
                    <a:pt x="1243" y="3278"/>
                  </a:lnTo>
                  <a:lnTo>
                    <a:pt x="1220" y="3281"/>
                  </a:lnTo>
                  <a:lnTo>
                    <a:pt x="1197" y="3282"/>
                  </a:lnTo>
                  <a:lnTo>
                    <a:pt x="1174" y="3284"/>
                  </a:lnTo>
                  <a:lnTo>
                    <a:pt x="1150" y="3285"/>
                  </a:lnTo>
                  <a:lnTo>
                    <a:pt x="1127" y="3285"/>
                  </a:lnTo>
                  <a:lnTo>
                    <a:pt x="1097" y="3284"/>
                  </a:lnTo>
                  <a:lnTo>
                    <a:pt x="1068" y="3283"/>
                  </a:lnTo>
                  <a:lnTo>
                    <a:pt x="1038" y="3281"/>
                  </a:lnTo>
                  <a:lnTo>
                    <a:pt x="1009" y="3278"/>
                  </a:lnTo>
                  <a:lnTo>
                    <a:pt x="980" y="3274"/>
                  </a:lnTo>
                  <a:lnTo>
                    <a:pt x="950" y="3269"/>
                  </a:lnTo>
                  <a:lnTo>
                    <a:pt x="922" y="3263"/>
                  </a:lnTo>
                  <a:lnTo>
                    <a:pt x="894" y="3256"/>
                  </a:lnTo>
                  <a:lnTo>
                    <a:pt x="865" y="3249"/>
                  </a:lnTo>
                  <a:lnTo>
                    <a:pt x="838" y="3241"/>
                  </a:lnTo>
                  <a:lnTo>
                    <a:pt x="811" y="3232"/>
                  </a:lnTo>
                  <a:lnTo>
                    <a:pt x="784" y="3222"/>
                  </a:lnTo>
                  <a:lnTo>
                    <a:pt x="757" y="3211"/>
                  </a:lnTo>
                  <a:lnTo>
                    <a:pt x="731" y="3199"/>
                  </a:lnTo>
                  <a:lnTo>
                    <a:pt x="705" y="3186"/>
                  </a:lnTo>
                  <a:lnTo>
                    <a:pt x="679" y="3173"/>
                  </a:lnTo>
                  <a:lnTo>
                    <a:pt x="654" y="3159"/>
                  </a:lnTo>
                  <a:lnTo>
                    <a:pt x="630" y="3145"/>
                  </a:lnTo>
                  <a:lnTo>
                    <a:pt x="605" y="3129"/>
                  </a:lnTo>
                  <a:lnTo>
                    <a:pt x="581" y="3113"/>
                  </a:lnTo>
                  <a:lnTo>
                    <a:pt x="558" y="3095"/>
                  </a:lnTo>
                  <a:lnTo>
                    <a:pt x="535" y="3078"/>
                  </a:lnTo>
                  <a:lnTo>
                    <a:pt x="513" y="3060"/>
                  </a:lnTo>
                  <a:lnTo>
                    <a:pt x="491" y="3041"/>
                  </a:lnTo>
                  <a:lnTo>
                    <a:pt x="470" y="3021"/>
                  </a:lnTo>
                  <a:lnTo>
                    <a:pt x="450" y="3000"/>
                  </a:lnTo>
                  <a:lnTo>
                    <a:pt x="430" y="2979"/>
                  </a:lnTo>
                  <a:lnTo>
                    <a:pt x="411" y="2957"/>
                  </a:lnTo>
                  <a:lnTo>
                    <a:pt x="391" y="2935"/>
                  </a:lnTo>
                  <a:lnTo>
                    <a:pt x="373" y="2911"/>
                  </a:lnTo>
                  <a:lnTo>
                    <a:pt x="356" y="2887"/>
                  </a:lnTo>
                  <a:lnTo>
                    <a:pt x="340" y="2863"/>
                  </a:lnTo>
                  <a:lnTo>
                    <a:pt x="336" y="2858"/>
                  </a:lnTo>
                  <a:lnTo>
                    <a:pt x="331" y="2854"/>
                  </a:lnTo>
                  <a:lnTo>
                    <a:pt x="326" y="2851"/>
                  </a:lnTo>
                  <a:lnTo>
                    <a:pt x="321" y="2849"/>
                  </a:lnTo>
                  <a:lnTo>
                    <a:pt x="315" y="2848"/>
                  </a:lnTo>
                  <a:lnTo>
                    <a:pt x="309" y="2848"/>
                  </a:lnTo>
                  <a:lnTo>
                    <a:pt x="303" y="2848"/>
                  </a:lnTo>
                  <a:lnTo>
                    <a:pt x="296" y="2850"/>
                  </a:lnTo>
                  <a:lnTo>
                    <a:pt x="291" y="2852"/>
                  </a:lnTo>
                  <a:lnTo>
                    <a:pt x="286" y="2854"/>
                  </a:lnTo>
                  <a:lnTo>
                    <a:pt x="281" y="2858"/>
                  </a:lnTo>
                  <a:lnTo>
                    <a:pt x="277" y="2862"/>
                  </a:lnTo>
                  <a:lnTo>
                    <a:pt x="273" y="2867"/>
                  </a:lnTo>
                  <a:lnTo>
                    <a:pt x="270" y="2872"/>
                  </a:lnTo>
                  <a:lnTo>
                    <a:pt x="269" y="2878"/>
                  </a:lnTo>
                  <a:lnTo>
                    <a:pt x="268" y="2884"/>
                  </a:lnTo>
                  <a:lnTo>
                    <a:pt x="268" y="4330"/>
                  </a:lnTo>
                  <a:lnTo>
                    <a:pt x="1192" y="4330"/>
                  </a:lnTo>
                  <a:lnTo>
                    <a:pt x="1714" y="4330"/>
                  </a:lnTo>
                  <a:lnTo>
                    <a:pt x="1741" y="4330"/>
                  </a:lnTo>
                  <a:lnTo>
                    <a:pt x="1766" y="4332"/>
                  </a:lnTo>
                  <a:lnTo>
                    <a:pt x="1791" y="4335"/>
                  </a:lnTo>
                  <a:lnTo>
                    <a:pt x="1815" y="4341"/>
                  </a:lnTo>
                  <a:lnTo>
                    <a:pt x="1841" y="4346"/>
                  </a:lnTo>
                  <a:lnTo>
                    <a:pt x="1864" y="4353"/>
                  </a:lnTo>
                  <a:lnTo>
                    <a:pt x="1887" y="4361"/>
                  </a:lnTo>
                  <a:lnTo>
                    <a:pt x="1910" y="4369"/>
                  </a:lnTo>
                  <a:lnTo>
                    <a:pt x="1933" y="4379"/>
                  </a:lnTo>
                  <a:lnTo>
                    <a:pt x="1954" y="4390"/>
                  </a:lnTo>
                  <a:lnTo>
                    <a:pt x="1975" y="4402"/>
                  </a:lnTo>
                  <a:lnTo>
                    <a:pt x="1996" y="4415"/>
                  </a:lnTo>
                  <a:lnTo>
                    <a:pt x="2016" y="4429"/>
                  </a:lnTo>
                  <a:lnTo>
                    <a:pt x="2035" y="4444"/>
                  </a:lnTo>
                  <a:lnTo>
                    <a:pt x="2053" y="4460"/>
                  </a:lnTo>
                  <a:lnTo>
                    <a:pt x="2070" y="4476"/>
                  </a:lnTo>
                  <a:lnTo>
                    <a:pt x="2087" y="4493"/>
                  </a:lnTo>
                  <a:lnTo>
                    <a:pt x="2102" y="4511"/>
                  </a:lnTo>
                  <a:lnTo>
                    <a:pt x="2118" y="4531"/>
                  </a:lnTo>
                  <a:lnTo>
                    <a:pt x="2132" y="4550"/>
                  </a:lnTo>
                  <a:lnTo>
                    <a:pt x="2145" y="4570"/>
                  </a:lnTo>
                  <a:lnTo>
                    <a:pt x="2157" y="4591"/>
                  </a:lnTo>
                  <a:lnTo>
                    <a:pt x="2168" y="4613"/>
                  </a:lnTo>
                  <a:lnTo>
                    <a:pt x="2178" y="4636"/>
                  </a:lnTo>
                  <a:lnTo>
                    <a:pt x="2187" y="4658"/>
                  </a:lnTo>
                  <a:lnTo>
                    <a:pt x="2195" y="4681"/>
                  </a:lnTo>
                  <a:lnTo>
                    <a:pt x="2202" y="4705"/>
                  </a:lnTo>
                  <a:lnTo>
                    <a:pt x="2208" y="4730"/>
                  </a:lnTo>
                  <a:lnTo>
                    <a:pt x="2212" y="4755"/>
                  </a:lnTo>
                  <a:lnTo>
                    <a:pt x="2216" y="4780"/>
                  </a:lnTo>
                  <a:lnTo>
                    <a:pt x="2218" y="4805"/>
                  </a:lnTo>
                  <a:lnTo>
                    <a:pt x="2218" y="4832"/>
                  </a:lnTo>
                  <a:lnTo>
                    <a:pt x="2217" y="4862"/>
                  </a:lnTo>
                  <a:lnTo>
                    <a:pt x="2214" y="4892"/>
                  </a:lnTo>
                  <a:lnTo>
                    <a:pt x="2210" y="4923"/>
                  </a:lnTo>
                  <a:lnTo>
                    <a:pt x="2202" y="4953"/>
                  </a:lnTo>
                  <a:lnTo>
                    <a:pt x="2194" y="4981"/>
                  </a:lnTo>
                  <a:lnTo>
                    <a:pt x="2184" y="5011"/>
                  </a:lnTo>
                  <a:lnTo>
                    <a:pt x="2172" y="5039"/>
                  </a:lnTo>
                  <a:lnTo>
                    <a:pt x="2159" y="5066"/>
                  </a:lnTo>
                  <a:lnTo>
                    <a:pt x="2144" y="5092"/>
                  </a:lnTo>
                  <a:lnTo>
                    <a:pt x="2127" y="5118"/>
                  </a:lnTo>
                  <a:lnTo>
                    <a:pt x="2108" y="5142"/>
                  </a:lnTo>
                  <a:lnTo>
                    <a:pt x="2088" y="5165"/>
                  </a:lnTo>
                  <a:lnTo>
                    <a:pt x="2067" y="5187"/>
                  </a:lnTo>
                  <a:lnTo>
                    <a:pt x="2045" y="5209"/>
                  </a:lnTo>
                  <a:lnTo>
                    <a:pt x="2021" y="5228"/>
                  </a:lnTo>
                  <a:lnTo>
                    <a:pt x="1995" y="5246"/>
                  </a:lnTo>
                  <a:lnTo>
                    <a:pt x="1970" y="5264"/>
                  </a:lnTo>
                  <a:lnTo>
                    <a:pt x="1946" y="5284"/>
                  </a:lnTo>
                  <a:lnTo>
                    <a:pt x="1924" y="5305"/>
                  </a:lnTo>
                  <a:lnTo>
                    <a:pt x="1903" y="5326"/>
                  </a:lnTo>
                  <a:lnTo>
                    <a:pt x="1884" y="5349"/>
                  </a:lnTo>
                  <a:lnTo>
                    <a:pt x="1866" y="5372"/>
                  </a:lnTo>
                  <a:lnTo>
                    <a:pt x="1850" y="5398"/>
                  </a:lnTo>
                  <a:lnTo>
                    <a:pt x="1835" y="5423"/>
                  </a:lnTo>
                  <a:lnTo>
                    <a:pt x="1821" y="5449"/>
                  </a:lnTo>
                  <a:lnTo>
                    <a:pt x="1810" y="5475"/>
                  </a:lnTo>
                  <a:lnTo>
                    <a:pt x="1800" y="5504"/>
                  </a:lnTo>
                  <a:lnTo>
                    <a:pt x="1792" y="5531"/>
                  </a:lnTo>
                  <a:lnTo>
                    <a:pt x="1786" y="5559"/>
                  </a:lnTo>
                  <a:lnTo>
                    <a:pt x="1781" y="5589"/>
                  </a:lnTo>
                  <a:lnTo>
                    <a:pt x="1779" y="5618"/>
                  </a:lnTo>
                  <a:lnTo>
                    <a:pt x="1778" y="5647"/>
                  </a:lnTo>
                  <a:lnTo>
                    <a:pt x="1778" y="5673"/>
                  </a:lnTo>
                  <a:lnTo>
                    <a:pt x="1780" y="5697"/>
                  </a:lnTo>
                  <a:lnTo>
                    <a:pt x="1783" y="5720"/>
                  </a:lnTo>
                  <a:lnTo>
                    <a:pt x="1787" y="5744"/>
                  </a:lnTo>
                  <a:lnTo>
                    <a:pt x="1792" y="5768"/>
                  </a:lnTo>
                  <a:lnTo>
                    <a:pt x="1799" y="5790"/>
                  </a:lnTo>
                  <a:lnTo>
                    <a:pt x="1806" y="5812"/>
                  </a:lnTo>
                  <a:lnTo>
                    <a:pt x="1815" y="5834"/>
                  </a:lnTo>
                  <a:lnTo>
                    <a:pt x="1825" y="5855"/>
                  </a:lnTo>
                  <a:lnTo>
                    <a:pt x="1836" y="5876"/>
                  </a:lnTo>
                  <a:lnTo>
                    <a:pt x="1847" y="5896"/>
                  </a:lnTo>
                  <a:lnTo>
                    <a:pt x="1859" y="5915"/>
                  </a:lnTo>
                  <a:lnTo>
                    <a:pt x="1873" y="5934"/>
                  </a:lnTo>
                  <a:lnTo>
                    <a:pt x="1887" y="5952"/>
                  </a:lnTo>
                  <a:lnTo>
                    <a:pt x="1902" y="5970"/>
                  </a:lnTo>
                  <a:lnTo>
                    <a:pt x="1917" y="5987"/>
                  </a:lnTo>
                  <a:lnTo>
                    <a:pt x="1935" y="6002"/>
                  </a:lnTo>
                  <a:lnTo>
                    <a:pt x="1952" y="6017"/>
                  </a:lnTo>
                  <a:lnTo>
                    <a:pt x="1970" y="6031"/>
                  </a:lnTo>
                  <a:lnTo>
                    <a:pt x="1989" y="6044"/>
                  </a:lnTo>
                  <a:lnTo>
                    <a:pt x="2008" y="6058"/>
                  </a:lnTo>
                  <a:lnTo>
                    <a:pt x="2029" y="6069"/>
                  </a:lnTo>
                  <a:lnTo>
                    <a:pt x="2049" y="6080"/>
                  </a:lnTo>
                  <a:lnTo>
                    <a:pt x="2070" y="6089"/>
                  </a:lnTo>
                  <a:lnTo>
                    <a:pt x="2092" y="6098"/>
                  </a:lnTo>
                  <a:lnTo>
                    <a:pt x="2115" y="6105"/>
                  </a:lnTo>
                  <a:lnTo>
                    <a:pt x="2137" y="6112"/>
                  </a:lnTo>
                  <a:lnTo>
                    <a:pt x="2160" y="6117"/>
                  </a:lnTo>
                  <a:lnTo>
                    <a:pt x="2183" y="6121"/>
                  </a:lnTo>
                  <a:lnTo>
                    <a:pt x="2208" y="6124"/>
                  </a:lnTo>
                  <a:lnTo>
                    <a:pt x="2232" y="6126"/>
                  </a:lnTo>
                  <a:lnTo>
                    <a:pt x="2256" y="6127"/>
                  </a:lnTo>
                  <a:lnTo>
                    <a:pt x="2281" y="6126"/>
                  </a:lnTo>
                  <a:lnTo>
                    <a:pt x="2306" y="6124"/>
                  </a:lnTo>
                  <a:lnTo>
                    <a:pt x="2329" y="6121"/>
                  </a:lnTo>
                  <a:lnTo>
                    <a:pt x="2353" y="6117"/>
                  </a:lnTo>
                  <a:lnTo>
                    <a:pt x="2375" y="6112"/>
                  </a:lnTo>
                  <a:lnTo>
                    <a:pt x="2399" y="6105"/>
                  </a:lnTo>
                  <a:lnTo>
                    <a:pt x="2421" y="6098"/>
                  </a:lnTo>
                  <a:lnTo>
                    <a:pt x="2442" y="6089"/>
                  </a:lnTo>
                  <a:lnTo>
                    <a:pt x="2463" y="6080"/>
                  </a:lnTo>
                  <a:lnTo>
                    <a:pt x="2484" y="6069"/>
                  </a:lnTo>
                  <a:lnTo>
                    <a:pt x="2505" y="6058"/>
                  </a:lnTo>
                  <a:lnTo>
                    <a:pt x="2524" y="6044"/>
                  </a:lnTo>
                  <a:lnTo>
                    <a:pt x="2542" y="6031"/>
                  </a:lnTo>
                  <a:lnTo>
                    <a:pt x="2560" y="6017"/>
                  </a:lnTo>
                  <a:lnTo>
                    <a:pt x="2578" y="6002"/>
                  </a:lnTo>
                  <a:lnTo>
                    <a:pt x="2595" y="5987"/>
                  </a:lnTo>
                  <a:lnTo>
                    <a:pt x="2611" y="5970"/>
                  </a:lnTo>
                  <a:lnTo>
                    <a:pt x="2626" y="5952"/>
                  </a:lnTo>
                  <a:lnTo>
                    <a:pt x="2640" y="5934"/>
                  </a:lnTo>
                  <a:lnTo>
                    <a:pt x="2653" y="5915"/>
                  </a:lnTo>
                  <a:lnTo>
                    <a:pt x="2665" y="5896"/>
                  </a:lnTo>
                  <a:lnTo>
                    <a:pt x="2677" y="5876"/>
                  </a:lnTo>
                  <a:lnTo>
                    <a:pt x="2688" y="5855"/>
                  </a:lnTo>
                  <a:lnTo>
                    <a:pt x="2698" y="5834"/>
                  </a:lnTo>
                  <a:lnTo>
                    <a:pt x="2706" y="5812"/>
                  </a:lnTo>
                  <a:lnTo>
                    <a:pt x="2714" y="5790"/>
                  </a:lnTo>
                  <a:lnTo>
                    <a:pt x="2720" y="5768"/>
                  </a:lnTo>
                  <a:lnTo>
                    <a:pt x="2726" y="5744"/>
                  </a:lnTo>
                  <a:lnTo>
                    <a:pt x="2730" y="5720"/>
                  </a:lnTo>
                  <a:lnTo>
                    <a:pt x="2733" y="5697"/>
                  </a:lnTo>
                  <a:lnTo>
                    <a:pt x="2735" y="5673"/>
                  </a:lnTo>
                  <a:lnTo>
                    <a:pt x="2735" y="5647"/>
                  </a:lnTo>
                  <a:lnTo>
                    <a:pt x="2734" y="5618"/>
                  </a:lnTo>
                  <a:lnTo>
                    <a:pt x="2732" y="5589"/>
                  </a:lnTo>
                  <a:lnTo>
                    <a:pt x="2727" y="5559"/>
                  </a:lnTo>
                  <a:lnTo>
                    <a:pt x="2721" y="5531"/>
                  </a:lnTo>
                  <a:lnTo>
                    <a:pt x="2712" y="5504"/>
                  </a:lnTo>
                  <a:lnTo>
                    <a:pt x="2703" y="5475"/>
                  </a:lnTo>
                  <a:lnTo>
                    <a:pt x="2691" y="5449"/>
                  </a:lnTo>
                  <a:lnTo>
                    <a:pt x="2677" y="5423"/>
                  </a:lnTo>
                  <a:lnTo>
                    <a:pt x="2663" y="5398"/>
                  </a:lnTo>
                  <a:lnTo>
                    <a:pt x="2647" y="5372"/>
                  </a:lnTo>
                  <a:lnTo>
                    <a:pt x="2629" y="5349"/>
                  </a:lnTo>
                  <a:lnTo>
                    <a:pt x="2610" y="5326"/>
                  </a:lnTo>
                  <a:lnTo>
                    <a:pt x="2590" y="5305"/>
                  </a:lnTo>
                  <a:lnTo>
                    <a:pt x="2567" y="5284"/>
                  </a:lnTo>
                  <a:lnTo>
                    <a:pt x="2544" y="5264"/>
                  </a:lnTo>
                  <a:lnTo>
                    <a:pt x="2519" y="5246"/>
                  </a:lnTo>
                  <a:lnTo>
                    <a:pt x="2494" y="5228"/>
                  </a:lnTo>
                  <a:lnTo>
                    <a:pt x="2469" y="5209"/>
                  </a:lnTo>
                  <a:lnTo>
                    <a:pt x="2446" y="5187"/>
                  </a:lnTo>
                  <a:lnTo>
                    <a:pt x="2425" y="5165"/>
                  </a:lnTo>
                  <a:lnTo>
                    <a:pt x="2405" y="5142"/>
                  </a:lnTo>
                  <a:lnTo>
                    <a:pt x="2386" y="5118"/>
                  </a:lnTo>
                  <a:lnTo>
                    <a:pt x="2369" y="5092"/>
                  </a:lnTo>
                  <a:lnTo>
                    <a:pt x="2354" y="5066"/>
                  </a:lnTo>
                  <a:lnTo>
                    <a:pt x="2340" y="5039"/>
                  </a:lnTo>
                  <a:lnTo>
                    <a:pt x="2329" y="5011"/>
                  </a:lnTo>
                  <a:lnTo>
                    <a:pt x="2319" y="4981"/>
                  </a:lnTo>
                  <a:lnTo>
                    <a:pt x="2310" y="4953"/>
                  </a:lnTo>
                  <a:lnTo>
                    <a:pt x="2304" y="4923"/>
                  </a:lnTo>
                  <a:lnTo>
                    <a:pt x="2298" y="4892"/>
                  </a:lnTo>
                  <a:lnTo>
                    <a:pt x="2295" y="4862"/>
                  </a:lnTo>
                  <a:lnTo>
                    <a:pt x="2294" y="4832"/>
                  </a:lnTo>
                  <a:lnTo>
                    <a:pt x="2295" y="4805"/>
                  </a:lnTo>
                  <a:lnTo>
                    <a:pt x="2297" y="4780"/>
                  </a:lnTo>
                  <a:lnTo>
                    <a:pt x="2301" y="4755"/>
                  </a:lnTo>
                  <a:lnTo>
                    <a:pt x="2305" y="4730"/>
                  </a:lnTo>
                  <a:lnTo>
                    <a:pt x="2311" y="4705"/>
                  </a:lnTo>
                  <a:lnTo>
                    <a:pt x="2318" y="4681"/>
                  </a:lnTo>
                  <a:lnTo>
                    <a:pt x="2326" y="4658"/>
                  </a:lnTo>
                  <a:lnTo>
                    <a:pt x="2334" y="4636"/>
                  </a:lnTo>
                  <a:lnTo>
                    <a:pt x="2344" y="4613"/>
                  </a:lnTo>
                  <a:lnTo>
                    <a:pt x="2356" y="4591"/>
                  </a:lnTo>
                  <a:lnTo>
                    <a:pt x="2368" y="4570"/>
                  </a:lnTo>
                  <a:lnTo>
                    <a:pt x="2380" y="4550"/>
                  </a:lnTo>
                  <a:lnTo>
                    <a:pt x="2394" y="4531"/>
                  </a:lnTo>
                  <a:lnTo>
                    <a:pt x="2410" y="4511"/>
                  </a:lnTo>
                  <a:lnTo>
                    <a:pt x="2426" y="4493"/>
                  </a:lnTo>
                  <a:lnTo>
                    <a:pt x="2442" y="4476"/>
                  </a:lnTo>
                  <a:lnTo>
                    <a:pt x="2460" y="4460"/>
                  </a:lnTo>
                  <a:lnTo>
                    <a:pt x="2478" y="4444"/>
                  </a:lnTo>
                  <a:lnTo>
                    <a:pt x="2498" y="4429"/>
                  </a:lnTo>
                  <a:lnTo>
                    <a:pt x="2517" y="4415"/>
                  </a:lnTo>
                  <a:lnTo>
                    <a:pt x="2537" y="4402"/>
                  </a:lnTo>
                  <a:lnTo>
                    <a:pt x="2558" y="4390"/>
                  </a:lnTo>
                  <a:lnTo>
                    <a:pt x="2580" y="4379"/>
                  </a:lnTo>
                  <a:lnTo>
                    <a:pt x="2603" y="4369"/>
                  </a:lnTo>
                  <a:lnTo>
                    <a:pt x="2625" y="4361"/>
                  </a:lnTo>
                  <a:lnTo>
                    <a:pt x="2648" y="4353"/>
                  </a:lnTo>
                  <a:lnTo>
                    <a:pt x="2672" y="4346"/>
                  </a:lnTo>
                  <a:lnTo>
                    <a:pt x="2697" y="4341"/>
                  </a:lnTo>
                  <a:lnTo>
                    <a:pt x="2722" y="4335"/>
                  </a:lnTo>
                  <a:lnTo>
                    <a:pt x="2747" y="4332"/>
                  </a:lnTo>
                  <a:lnTo>
                    <a:pt x="2772" y="4330"/>
                  </a:lnTo>
                  <a:lnTo>
                    <a:pt x="2798" y="4330"/>
                  </a:lnTo>
                  <a:lnTo>
                    <a:pt x="4333" y="4330"/>
                  </a:lnTo>
                  <a:lnTo>
                    <a:pt x="4333" y="272"/>
                  </a:lnTo>
                  <a:lnTo>
                    <a:pt x="3902" y="272"/>
                  </a:lnTo>
                  <a:lnTo>
                    <a:pt x="3889" y="271"/>
                  </a:lnTo>
                  <a:lnTo>
                    <a:pt x="3876" y="269"/>
                  </a:lnTo>
                  <a:lnTo>
                    <a:pt x="3863" y="266"/>
                  </a:lnTo>
                  <a:lnTo>
                    <a:pt x="3851" y="261"/>
                  </a:lnTo>
                  <a:lnTo>
                    <a:pt x="3839" y="255"/>
                  </a:lnTo>
                  <a:lnTo>
                    <a:pt x="3828" y="247"/>
                  </a:lnTo>
                  <a:lnTo>
                    <a:pt x="3817" y="239"/>
                  </a:lnTo>
                  <a:lnTo>
                    <a:pt x="3807" y="230"/>
                  </a:lnTo>
                  <a:lnTo>
                    <a:pt x="3799" y="221"/>
                  </a:lnTo>
                  <a:lnTo>
                    <a:pt x="3791" y="210"/>
                  </a:lnTo>
                  <a:lnTo>
                    <a:pt x="3785" y="199"/>
                  </a:lnTo>
                  <a:lnTo>
                    <a:pt x="3779" y="187"/>
                  </a:lnTo>
                  <a:lnTo>
                    <a:pt x="3775" y="175"/>
                  </a:lnTo>
                  <a:lnTo>
                    <a:pt x="3771" y="163"/>
                  </a:lnTo>
                  <a:lnTo>
                    <a:pt x="3769" y="149"/>
                  </a:lnTo>
                  <a:lnTo>
                    <a:pt x="3768" y="135"/>
                  </a:lnTo>
                  <a:lnTo>
                    <a:pt x="3769" y="122"/>
                  </a:lnTo>
                  <a:lnTo>
                    <a:pt x="3771" y="109"/>
                  </a:lnTo>
                  <a:lnTo>
                    <a:pt x="3775" y="97"/>
                  </a:lnTo>
                  <a:lnTo>
                    <a:pt x="3779" y="84"/>
                  </a:lnTo>
                  <a:lnTo>
                    <a:pt x="3785" y="73"/>
                  </a:lnTo>
                  <a:lnTo>
                    <a:pt x="3791" y="62"/>
                  </a:lnTo>
                  <a:lnTo>
                    <a:pt x="3799" y="50"/>
                  </a:lnTo>
                  <a:lnTo>
                    <a:pt x="3807" y="40"/>
                  </a:lnTo>
                  <a:lnTo>
                    <a:pt x="3817" y="32"/>
                  </a:lnTo>
                  <a:lnTo>
                    <a:pt x="3828" y="24"/>
                  </a:lnTo>
                  <a:lnTo>
                    <a:pt x="3839" y="17"/>
                  </a:lnTo>
                  <a:lnTo>
                    <a:pt x="3851" y="11"/>
                  </a:lnTo>
                  <a:lnTo>
                    <a:pt x="3863" y="6"/>
                  </a:lnTo>
                  <a:lnTo>
                    <a:pt x="3876" y="3"/>
                  </a:lnTo>
                  <a:lnTo>
                    <a:pt x="3889" y="1"/>
                  </a:lnTo>
                  <a:lnTo>
                    <a:pt x="3902" y="0"/>
                  </a:lnTo>
                  <a:lnTo>
                    <a:pt x="4466" y="0"/>
                  </a:lnTo>
                  <a:lnTo>
                    <a:pt x="4480" y="1"/>
                  </a:lnTo>
                  <a:lnTo>
                    <a:pt x="4494" y="3"/>
                  </a:lnTo>
                  <a:lnTo>
                    <a:pt x="4507" y="6"/>
                  </a:lnTo>
                  <a:lnTo>
                    <a:pt x="4519" y="11"/>
                  </a:lnTo>
                  <a:lnTo>
                    <a:pt x="4531" y="17"/>
                  </a:lnTo>
                  <a:lnTo>
                    <a:pt x="4542" y="24"/>
                  </a:lnTo>
                  <a:lnTo>
                    <a:pt x="4552" y="32"/>
                  </a:lnTo>
                  <a:lnTo>
                    <a:pt x="4561" y="40"/>
                  </a:lnTo>
                  <a:lnTo>
                    <a:pt x="4570" y="50"/>
                  </a:lnTo>
                  <a:lnTo>
                    <a:pt x="4578" y="62"/>
                  </a:lnTo>
                  <a:lnTo>
                    <a:pt x="4585" y="73"/>
                  </a:lnTo>
                  <a:lnTo>
                    <a:pt x="4591" y="84"/>
                  </a:lnTo>
                  <a:lnTo>
                    <a:pt x="4595" y="97"/>
                  </a:lnTo>
                  <a:lnTo>
                    <a:pt x="4599" y="109"/>
                  </a:lnTo>
                  <a:lnTo>
                    <a:pt x="4601" y="122"/>
                  </a:lnTo>
                  <a:lnTo>
                    <a:pt x="4601" y="135"/>
                  </a:lnTo>
                  <a:lnTo>
                    <a:pt x="4601" y="4466"/>
                  </a:lnTo>
                  <a:lnTo>
                    <a:pt x="4601" y="4479"/>
                  </a:lnTo>
                  <a:lnTo>
                    <a:pt x="4599" y="4492"/>
                  </a:lnTo>
                  <a:lnTo>
                    <a:pt x="4596" y="4504"/>
                  </a:lnTo>
                  <a:lnTo>
                    <a:pt x="4591" y="4515"/>
                  </a:lnTo>
                  <a:lnTo>
                    <a:pt x="4586" y="4526"/>
                  </a:lnTo>
                  <a:lnTo>
                    <a:pt x="4578" y="4538"/>
                  </a:lnTo>
                  <a:lnTo>
                    <a:pt x="4570" y="4549"/>
                  </a:lnTo>
                  <a:lnTo>
                    <a:pt x="4562" y="4559"/>
                  </a:lnTo>
                  <a:lnTo>
                    <a:pt x="4552" y="4567"/>
                  </a:lnTo>
                  <a:lnTo>
                    <a:pt x="4541" y="4574"/>
                  </a:lnTo>
                  <a:lnTo>
                    <a:pt x="4530" y="4580"/>
                  </a:lnTo>
                  <a:lnTo>
                    <a:pt x="4518" y="4585"/>
                  </a:lnTo>
                  <a:lnTo>
                    <a:pt x="4506" y="4589"/>
                  </a:lnTo>
                  <a:lnTo>
                    <a:pt x="4493" y="4592"/>
                  </a:lnTo>
                  <a:lnTo>
                    <a:pt x="4480" y="4594"/>
                  </a:lnTo>
                  <a:lnTo>
                    <a:pt x="4466" y="4595"/>
                  </a:lnTo>
                  <a:lnTo>
                    <a:pt x="4466" y="4595"/>
                  </a:lnTo>
                  <a:lnTo>
                    <a:pt x="3320" y="4595"/>
                  </a:lnTo>
                  <a:lnTo>
                    <a:pt x="2798" y="4595"/>
                  </a:lnTo>
                  <a:lnTo>
                    <a:pt x="2787" y="4595"/>
                  </a:lnTo>
                  <a:lnTo>
                    <a:pt x="2774" y="4596"/>
                  </a:lnTo>
                  <a:lnTo>
                    <a:pt x="2762" y="4598"/>
                  </a:lnTo>
                  <a:lnTo>
                    <a:pt x="2751" y="4600"/>
                  </a:lnTo>
                  <a:lnTo>
                    <a:pt x="2739" y="4602"/>
                  </a:lnTo>
                  <a:lnTo>
                    <a:pt x="2729" y="4605"/>
                  </a:lnTo>
                  <a:lnTo>
                    <a:pt x="2718" y="4609"/>
                  </a:lnTo>
                  <a:lnTo>
                    <a:pt x="2707" y="4613"/>
                  </a:lnTo>
                  <a:lnTo>
                    <a:pt x="2697" y="4618"/>
                  </a:lnTo>
                  <a:lnTo>
                    <a:pt x="2687" y="4623"/>
                  </a:lnTo>
                  <a:lnTo>
                    <a:pt x="2676" y="4630"/>
                  </a:lnTo>
                  <a:lnTo>
                    <a:pt x="2667" y="4636"/>
                  </a:lnTo>
                  <a:lnTo>
                    <a:pt x="2657" y="4643"/>
                  </a:lnTo>
                  <a:lnTo>
                    <a:pt x="2649" y="4650"/>
                  </a:lnTo>
                  <a:lnTo>
                    <a:pt x="2640" y="4657"/>
                  </a:lnTo>
                  <a:lnTo>
                    <a:pt x="2632" y="4665"/>
                  </a:lnTo>
                  <a:lnTo>
                    <a:pt x="2625" y="4673"/>
                  </a:lnTo>
                  <a:lnTo>
                    <a:pt x="2617" y="4681"/>
                  </a:lnTo>
                  <a:lnTo>
                    <a:pt x="2610" y="4691"/>
                  </a:lnTo>
                  <a:lnTo>
                    <a:pt x="2604" y="4700"/>
                  </a:lnTo>
                  <a:lnTo>
                    <a:pt x="2598" y="4709"/>
                  </a:lnTo>
                  <a:lnTo>
                    <a:pt x="2592" y="4720"/>
                  </a:lnTo>
                  <a:lnTo>
                    <a:pt x="2587" y="4730"/>
                  </a:lnTo>
                  <a:lnTo>
                    <a:pt x="2581" y="4740"/>
                  </a:lnTo>
                  <a:lnTo>
                    <a:pt x="2577" y="4751"/>
                  </a:lnTo>
                  <a:lnTo>
                    <a:pt x="2573" y="4762"/>
                  </a:lnTo>
                  <a:lnTo>
                    <a:pt x="2570" y="4773"/>
                  </a:lnTo>
                  <a:lnTo>
                    <a:pt x="2568" y="4784"/>
                  </a:lnTo>
                  <a:lnTo>
                    <a:pt x="2566" y="4796"/>
                  </a:lnTo>
                  <a:lnTo>
                    <a:pt x="2564" y="4807"/>
                  </a:lnTo>
                  <a:lnTo>
                    <a:pt x="2563" y="4820"/>
                  </a:lnTo>
                  <a:lnTo>
                    <a:pt x="2563" y="4832"/>
                  </a:lnTo>
                  <a:lnTo>
                    <a:pt x="2563" y="4846"/>
                  </a:lnTo>
                  <a:lnTo>
                    <a:pt x="2565" y="4861"/>
                  </a:lnTo>
                  <a:lnTo>
                    <a:pt x="2567" y="4875"/>
                  </a:lnTo>
                  <a:lnTo>
                    <a:pt x="2570" y="4888"/>
                  </a:lnTo>
                  <a:lnTo>
                    <a:pt x="2574" y="4902"/>
                  </a:lnTo>
                  <a:lnTo>
                    <a:pt x="2579" y="4916"/>
                  </a:lnTo>
                  <a:lnTo>
                    <a:pt x="2584" y="4929"/>
                  </a:lnTo>
                  <a:lnTo>
                    <a:pt x="2591" y="4941"/>
                  </a:lnTo>
                  <a:lnTo>
                    <a:pt x="2598" y="4954"/>
                  </a:lnTo>
                  <a:lnTo>
                    <a:pt x="2606" y="4965"/>
                  </a:lnTo>
                  <a:lnTo>
                    <a:pt x="2615" y="4976"/>
                  </a:lnTo>
                  <a:lnTo>
                    <a:pt x="2624" y="4987"/>
                  </a:lnTo>
                  <a:lnTo>
                    <a:pt x="2634" y="4997"/>
                  </a:lnTo>
                  <a:lnTo>
                    <a:pt x="2645" y="5008"/>
                  </a:lnTo>
                  <a:lnTo>
                    <a:pt x="2656" y="5017"/>
                  </a:lnTo>
                  <a:lnTo>
                    <a:pt x="2668" y="5025"/>
                  </a:lnTo>
                  <a:lnTo>
                    <a:pt x="2688" y="5038"/>
                  </a:lnTo>
                  <a:lnTo>
                    <a:pt x="2707" y="5052"/>
                  </a:lnTo>
                  <a:lnTo>
                    <a:pt x="2725" y="5067"/>
                  </a:lnTo>
                  <a:lnTo>
                    <a:pt x="2743" y="5082"/>
                  </a:lnTo>
                  <a:lnTo>
                    <a:pt x="2760" y="5097"/>
                  </a:lnTo>
                  <a:lnTo>
                    <a:pt x="2778" y="5114"/>
                  </a:lnTo>
                  <a:lnTo>
                    <a:pt x="2794" y="5130"/>
                  </a:lnTo>
                  <a:lnTo>
                    <a:pt x="2809" y="5147"/>
                  </a:lnTo>
                  <a:lnTo>
                    <a:pt x="2824" y="5164"/>
                  </a:lnTo>
                  <a:lnTo>
                    <a:pt x="2839" y="5182"/>
                  </a:lnTo>
                  <a:lnTo>
                    <a:pt x="2853" y="5200"/>
                  </a:lnTo>
                  <a:lnTo>
                    <a:pt x="2866" y="5219"/>
                  </a:lnTo>
                  <a:lnTo>
                    <a:pt x="2880" y="5237"/>
                  </a:lnTo>
                  <a:lnTo>
                    <a:pt x="2892" y="5256"/>
                  </a:lnTo>
                  <a:lnTo>
                    <a:pt x="2904" y="5276"/>
                  </a:lnTo>
                  <a:lnTo>
                    <a:pt x="2915" y="5296"/>
                  </a:lnTo>
                  <a:lnTo>
                    <a:pt x="2925" y="5316"/>
                  </a:lnTo>
                  <a:lnTo>
                    <a:pt x="2935" y="5336"/>
                  </a:lnTo>
                  <a:lnTo>
                    <a:pt x="2944" y="5357"/>
                  </a:lnTo>
                  <a:lnTo>
                    <a:pt x="2953" y="5378"/>
                  </a:lnTo>
                  <a:lnTo>
                    <a:pt x="2961" y="5400"/>
                  </a:lnTo>
                  <a:lnTo>
                    <a:pt x="2969" y="5421"/>
                  </a:lnTo>
                  <a:lnTo>
                    <a:pt x="2976" y="5442"/>
                  </a:lnTo>
                  <a:lnTo>
                    <a:pt x="2981" y="5464"/>
                  </a:lnTo>
                  <a:lnTo>
                    <a:pt x="2987" y="5487"/>
                  </a:lnTo>
                  <a:lnTo>
                    <a:pt x="2992" y="5509"/>
                  </a:lnTo>
                  <a:lnTo>
                    <a:pt x="2995" y="5532"/>
                  </a:lnTo>
                  <a:lnTo>
                    <a:pt x="2999" y="5554"/>
                  </a:lnTo>
                  <a:lnTo>
                    <a:pt x="3001" y="5578"/>
                  </a:lnTo>
                  <a:lnTo>
                    <a:pt x="3003" y="5601"/>
                  </a:lnTo>
                  <a:lnTo>
                    <a:pt x="3004" y="5624"/>
                  </a:lnTo>
                  <a:lnTo>
                    <a:pt x="3004" y="5647"/>
                  </a:lnTo>
                  <a:lnTo>
                    <a:pt x="3003" y="5687"/>
                  </a:lnTo>
                  <a:lnTo>
                    <a:pt x="3001" y="5724"/>
                  </a:lnTo>
                  <a:lnTo>
                    <a:pt x="2996" y="5761"/>
                  </a:lnTo>
                  <a:lnTo>
                    <a:pt x="2989" y="5799"/>
                  </a:lnTo>
                  <a:lnTo>
                    <a:pt x="2981" y="5835"/>
                  </a:lnTo>
                  <a:lnTo>
                    <a:pt x="2971" y="5871"/>
                  </a:lnTo>
                  <a:lnTo>
                    <a:pt x="2958" y="5906"/>
                  </a:lnTo>
                  <a:lnTo>
                    <a:pt x="2945" y="5939"/>
                  </a:lnTo>
                  <a:lnTo>
                    <a:pt x="2930" y="5974"/>
                  </a:lnTo>
                  <a:lnTo>
                    <a:pt x="2914" y="6006"/>
                  </a:lnTo>
                  <a:lnTo>
                    <a:pt x="2896" y="6037"/>
                  </a:lnTo>
                  <a:lnTo>
                    <a:pt x="2877" y="6068"/>
                  </a:lnTo>
                  <a:lnTo>
                    <a:pt x="2855" y="6097"/>
                  </a:lnTo>
                  <a:lnTo>
                    <a:pt x="2833" y="6125"/>
                  </a:lnTo>
                  <a:lnTo>
                    <a:pt x="2810" y="6153"/>
                  </a:lnTo>
                  <a:lnTo>
                    <a:pt x="2785" y="6179"/>
                  </a:lnTo>
                  <a:lnTo>
                    <a:pt x="2759" y="6203"/>
                  </a:lnTo>
                  <a:lnTo>
                    <a:pt x="2732" y="6227"/>
                  </a:lnTo>
                  <a:lnTo>
                    <a:pt x="2704" y="6250"/>
                  </a:lnTo>
                  <a:lnTo>
                    <a:pt x="2674" y="6271"/>
                  </a:lnTo>
                  <a:lnTo>
                    <a:pt x="2644" y="6290"/>
                  </a:lnTo>
                  <a:lnTo>
                    <a:pt x="2613" y="6308"/>
                  </a:lnTo>
                  <a:lnTo>
                    <a:pt x="2580" y="6324"/>
                  </a:lnTo>
                  <a:lnTo>
                    <a:pt x="2547" y="6340"/>
                  </a:lnTo>
                  <a:lnTo>
                    <a:pt x="2514" y="6354"/>
                  </a:lnTo>
                  <a:lnTo>
                    <a:pt x="2478" y="6365"/>
                  </a:lnTo>
                  <a:lnTo>
                    <a:pt x="2443" y="6375"/>
                  </a:lnTo>
                  <a:lnTo>
                    <a:pt x="2407" y="6384"/>
                  </a:lnTo>
                  <a:lnTo>
                    <a:pt x="2370" y="6390"/>
                  </a:lnTo>
                  <a:lnTo>
                    <a:pt x="2333" y="6395"/>
                  </a:lnTo>
                  <a:lnTo>
                    <a:pt x="2294" y="6398"/>
                  </a:lnTo>
                  <a:lnTo>
                    <a:pt x="2256" y="639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363">
              <a:extLst>
                <a:ext uri="{FF2B5EF4-FFF2-40B4-BE49-F238E27FC236}">
                  <a16:creationId xmlns:a16="http://schemas.microsoft.com/office/drawing/2014/main" id="{E6B8E89F-FE02-47F2-9456-531106169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6810" y="3365698"/>
              <a:ext cx="306388" cy="222250"/>
            </a:xfrm>
            <a:custGeom>
              <a:avLst/>
              <a:gdLst>
                <a:gd name="T0" fmla="*/ 2643 w 6383"/>
                <a:gd name="T1" fmla="*/ 2583 h 4596"/>
                <a:gd name="T2" fmla="*/ 2940 w 6383"/>
                <a:gd name="T3" fmla="*/ 2758 h 4596"/>
                <a:gd name="T4" fmla="*/ 3158 w 6383"/>
                <a:gd name="T5" fmla="*/ 3030 h 4596"/>
                <a:gd name="T6" fmla="*/ 3261 w 6383"/>
                <a:gd name="T7" fmla="*/ 3356 h 4596"/>
                <a:gd name="T8" fmla="*/ 3223 w 6383"/>
                <a:gd name="T9" fmla="*/ 3758 h 4596"/>
                <a:gd name="T10" fmla="*/ 3002 w 6383"/>
                <a:gd name="T11" fmla="*/ 4126 h 4596"/>
                <a:gd name="T12" fmla="*/ 2830 w 6383"/>
                <a:gd name="T13" fmla="*/ 4304 h 4596"/>
                <a:gd name="T14" fmla="*/ 4336 w 6383"/>
                <a:gd name="T15" fmla="*/ 2738 h 4596"/>
                <a:gd name="T16" fmla="*/ 4556 w 6383"/>
                <a:gd name="T17" fmla="*/ 2458 h 4596"/>
                <a:gd name="T18" fmla="*/ 4938 w 6383"/>
                <a:gd name="T19" fmla="*/ 2399 h 4596"/>
                <a:gd name="T20" fmla="*/ 5290 w 6383"/>
                <a:gd name="T21" fmla="*/ 2677 h 4596"/>
                <a:gd name="T22" fmla="*/ 5683 w 6383"/>
                <a:gd name="T23" fmla="*/ 2825 h 4596"/>
                <a:gd name="T24" fmla="*/ 5990 w 6383"/>
                <a:gd name="T25" fmla="*/ 2671 h 4596"/>
                <a:gd name="T26" fmla="*/ 6114 w 6383"/>
                <a:gd name="T27" fmla="*/ 2348 h 4596"/>
                <a:gd name="T28" fmla="*/ 5990 w 6383"/>
                <a:gd name="T29" fmla="*/ 2025 h 4596"/>
                <a:gd name="T30" fmla="*/ 5683 w 6383"/>
                <a:gd name="T31" fmla="*/ 1870 h 4596"/>
                <a:gd name="T32" fmla="*/ 5290 w 6383"/>
                <a:gd name="T33" fmla="*/ 2013 h 4596"/>
                <a:gd name="T34" fmla="*/ 4938 w 6383"/>
                <a:gd name="T35" fmla="*/ 2291 h 4596"/>
                <a:gd name="T36" fmla="*/ 4556 w 6383"/>
                <a:gd name="T37" fmla="*/ 2233 h 4596"/>
                <a:gd name="T38" fmla="*/ 4336 w 6383"/>
                <a:gd name="T39" fmla="*/ 1954 h 4596"/>
                <a:gd name="T40" fmla="*/ 1818 w 6383"/>
                <a:gd name="T41" fmla="*/ 4311 h 4596"/>
                <a:gd name="T42" fmla="*/ 1669 w 6383"/>
                <a:gd name="T43" fmla="*/ 4147 h 4596"/>
                <a:gd name="T44" fmla="*/ 1438 w 6383"/>
                <a:gd name="T45" fmla="*/ 3786 h 4596"/>
                <a:gd name="T46" fmla="*/ 1402 w 6383"/>
                <a:gd name="T47" fmla="*/ 3281 h 4596"/>
                <a:gd name="T48" fmla="*/ 1762 w 6383"/>
                <a:gd name="T49" fmla="*/ 2714 h 4596"/>
                <a:gd name="T50" fmla="*/ 2868 w 6383"/>
                <a:gd name="T51" fmla="*/ 4596 h 4596"/>
                <a:gd name="T52" fmla="*/ 2660 w 6383"/>
                <a:gd name="T53" fmla="*/ 4516 h 4596"/>
                <a:gd name="T54" fmla="*/ 2560 w 6383"/>
                <a:gd name="T55" fmla="*/ 4319 h 4596"/>
                <a:gd name="T56" fmla="*/ 2649 w 6383"/>
                <a:gd name="T57" fmla="*/ 4073 h 4596"/>
                <a:gd name="T58" fmla="*/ 2875 w 6383"/>
                <a:gd name="T59" fmla="*/ 3862 h 4596"/>
                <a:gd name="T60" fmla="*/ 2991 w 6383"/>
                <a:gd name="T61" fmla="*/ 3577 h 4596"/>
                <a:gd name="T62" fmla="*/ 2918 w 6383"/>
                <a:gd name="T63" fmla="*/ 3151 h 4596"/>
                <a:gd name="T64" fmla="*/ 2557 w 6383"/>
                <a:gd name="T65" fmla="*/ 2840 h 4596"/>
                <a:gd name="T66" fmla="*/ 2063 w 6383"/>
                <a:gd name="T67" fmla="*/ 2852 h 4596"/>
                <a:gd name="T68" fmla="*/ 1719 w 6383"/>
                <a:gd name="T69" fmla="*/ 3180 h 4596"/>
                <a:gd name="T70" fmla="*/ 1664 w 6383"/>
                <a:gd name="T71" fmla="*/ 3598 h 4596"/>
                <a:gd name="T72" fmla="*/ 1788 w 6383"/>
                <a:gd name="T73" fmla="*/ 3877 h 4596"/>
                <a:gd name="T74" fmla="*/ 2013 w 6383"/>
                <a:gd name="T75" fmla="*/ 4084 h 4596"/>
                <a:gd name="T76" fmla="*/ 2090 w 6383"/>
                <a:gd name="T77" fmla="*/ 4335 h 4596"/>
                <a:gd name="T78" fmla="*/ 1980 w 6383"/>
                <a:gd name="T79" fmla="*/ 4526 h 4596"/>
                <a:gd name="T80" fmla="*/ 134 w 6383"/>
                <a:gd name="T81" fmla="*/ 4596 h 4596"/>
                <a:gd name="T82" fmla="*/ 0 w 6383"/>
                <a:gd name="T83" fmla="*/ 4480 h 4596"/>
                <a:gd name="T84" fmla="*/ 94 w 6383"/>
                <a:gd name="T85" fmla="*/ 6 h 4596"/>
                <a:gd name="T86" fmla="*/ 4567 w 6383"/>
                <a:gd name="T87" fmla="*/ 73 h 4596"/>
                <a:gd name="T88" fmla="*/ 4601 w 6383"/>
                <a:gd name="T89" fmla="*/ 1896 h 4596"/>
                <a:gd name="T90" fmla="*/ 4715 w 6383"/>
                <a:gd name="T91" fmla="*/ 2017 h 4596"/>
                <a:gd name="T92" fmla="*/ 4900 w 6383"/>
                <a:gd name="T93" fmla="*/ 2023 h 4596"/>
                <a:gd name="T94" fmla="*/ 5082 w 6383"/>
                <a:gd name="T95" fmla="*/ 1841 h 4596"/>
                <a:gd name="T96" fmla="*/ 5363 w 6383"/>
                <a:gd name="T97" fmla="*/ 1648 h 4596"/>
                <a:gd name="T98" fmla="*/ 5748 w 6383"/>
                <a:gd name="T99" fmla="*/ 1605 h 4596"/>
                <a:gd name="T100" fmla="*/ 6212 w 6383"/>
                <a:gd name="T101" fmla="*/ 1869 h 4596"/>
                <a:gd name="T102" fmla="*/ 6382 w 6383"/>
                <a:gd name="T103" fmla="*/ 2386 h 4596"/>
                <a:gd name="T104" fmla="*/ 6163 w 6383"/>
                <a:gd name="T105" fmla="*/ 2873 h 4596"/>
                <a:gd name="T106" fmla="*/ 5673 w 6383"/>
                <a:gd name="T107" fmla="*/ 3091 h 4596"/>
                <a:gd name="T108" fmla="*/ 5321 w 6383"/>
                <a:gd name="T109" fmla="*/ 3023 h 4596"/>
                <a:gd name="T110" fmla="*/ 5052 w 6383"/>
                <a:gd name="T111" fmla="*/ 2812 h 4596"/>
                <a:gd name="T112" fmla="*/ 4874 w 6383"/>
                <a:gd name="T113" fmla="*/ 2663 h 4596"/>
                <a:gd name="T114" fmla="*/ 4695 w 6383"/>
                <a:gd name="T115" fmla="*/ 2688 h 4596"/>
                <a:gd name="T116" fmla="*/ 4593 w 6383"/>
                <a:gd name="T117" fmla="*/ 2815 h 4596"/>
                <a:gd name="T118" fmla="*/ 4543 w 6383"/>
                <a:gd name="T119" fmla="*/ 4558 h 4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83" h="4596">
                  <a:moveTo>
                    <a:pt x="2325" y="2527"/>
                  </a:moveTo>
                  <a:lnTo>
                    <a:pt x="2349" y="2527"/>
                  </a:lnTo>
                  <a:lnTo>
                    <a:pt x="2373" y="2528"/>
                  </a:lnTo>
                  <a:lnTo>
                    <a:pt x="2396" y="2529"/>
                  </a:lnTo>
                  <a:lnTo>
                    <a:pt x="2419" y="2531"/>
                  </a:lnTo>
                  <a:lnTo>
                    <a:pt x="2442" y="2534"/>
                  </a:lnTo>
                  <a:lnTo>
                    <a:pt x="2465" y="2537"/>
                  </a:lnTo>
                  <a:lnTo>
                    <a:pt x="2488" y="2542"/>
                  </a:lnTo>
                  <a:lnTo>
                    <a:pt x="2511" y="2546"/>
                  </a:lnTo>
                  <a:lnTo>
                    <a:pt x="2533" y="2551"/>
                  </a:lnTo>
                  <a:lnTo>
                    <a:pt x="2555" y="2556"/>
                  </a:lnTo>
                  <a:lnTo>
                    <a:pt x="2578" y="2562"/>
                  </a:lnTo>
                  <a:lnTo>
                    <a:pt x="2600" y="2568"/>
                  </a:lnTo>
                  <a:lnTo>
                    <a:pt x="2622" y="2575"/>
                  </a:lnTo>
                  <a:lnTo>
                    <a:pt x="2643" y="2583"/>
                  </a:lnTo>
                  <a:lnTo>
                    <a:pt x="2665" y="2591"/>
                  </a:lnTo>
                  <a:lnTo>
                    <a:pt x="2686" y="2599"/>
                  </a:lnTo>
                  <a:lnTo>
                    <a:pt x="2707" y="2608"/>
                  </a:lnTo>
                  <a:lnTo>
                    <a:pt x="2728" y="2618"/>
                  </a:lnTo>
                  <a:lnTo>
                    <a:pt x="2748" y="2628"/>
                  </a:lnTo>
                  <a:lnTo>
                    <a:pt x="2769" y="2640"/>
                  </a:lnTo>
                  <a:lnTo>
                    <a:pt x="2789" y="2651"/>
                  </a:lnTo>
                  <a:lnTo>
                    <a:pt x="2809" y="2662"/>
                  </a:lnTo>
                  <a:lnTo>
                    <a:pt x="2828" y="2674"/>
                  </a:lnTo>
                  <a:lnTo>
                    <a:pt x="2848" y="2687"/>
                  </a:lnTo>
                  <a:lnTo>
                    <a:pt x="2867" y="2700"/>
                  </a:lnTo>
                  <a:lnTo>
                    <a:pt x="2886" y="2713"/>
                  </a:lnTo>
                  <a:lnTo>
                    <a:pt x="2904" y="2728"/>
                  </a:lnTo>
                  <a:lnTo>
                    <a:pt x="2922" y="2743"/>
                  </a:lnTo>
                  <a:lnTo>
                    <a:pt x="2940" y="2758"/>
                  </a:lnTo>
                  <a:lnTo>
                    <a:pt x="2958" y="2774"/>
                  </a:lnTo>
                  <a:lnTo>
                    <a:pt x="2975" y="2789"/>
                  </a:lnTo>
                  <a:lnTo>
                    <a:pt x="2992" y="2806"/>
                  </a:lnTo>
                  <a:lnTo>
                    <a:pt x="3008" y="2823"/>
                  </a:lnTo>
                  <a:lnTo>
                    <a:pt x="3024" y="2841"/>
                  </a:lnTo>
                  <a:lnTo>
                    <a:pt x="3040" y="2858"/>
                  </a:lnTo>
                  <a:lnTo>
                    <a:pt x="3055" y="2876"/>
                  </a:lnTo>
                  <a:lnTo>
                    <a:pt x="3069" y="2894"/>
                  </a:lnTo>
                  <a:lnTo>
                    <a:pt x="3083" y="2912"/>
                  </a:lnTo>
                  <a:lnTo>
                    <a:pt x="3097" y="2932"/>
                  </a:lnTo>
                  <a:lnTo>
                    <a:pt x="3110" y="2951"/>
                  </a:lnTo>
                  <a:lnTo>
                    <a:pt x="3122" y="2970"/>
                  </a:lnTo>
                  <a:lnTo>
                    <a:pt x="3135" y="2989"/>
                  </a:lnTo>
                  <a:lnTo>
                    <a:pt x="3147" y="3009"/>
                  </a:lnTo>
                  <a:lnTo>
                    <a:pt x="3158" y="3030"/>
                  </a:lnTo>
                  <a:lnTo>
                    <a:pt x="3168" y="3050"/>
                  </a:lnTo>
                  <a:lnTo>
                    <a:pt x="3178" y="3070"/>
                  </a:lnTo>
                  <a:lnTo>
                    <a:pt x="3187" y="3091"/>
                  </a:lnTo>
                  <a:lnTo>
                    <a:pt x="3196" y="3113"/>
                  </a:lnTo>
                  <a:lnTo>
                    <a:pt x="3205" y="3134"/>
                  </a:lnTo>
                  <a:lnTo>
                    <a:pt x="3213" y="3155"/>
                  </a:lnTo>
                  <a:lnTo>
                    <a:pt x="3220" y="3176"/>
                  </a:lnTo>
                  <a:lnTo>
                    <a:pt x="3228" y="3198"/>
                  </a:lnTo>
                  <a:lnTo>
                    <a:pt x="3234" y="3221"/>
                  </a:lnTo>
                  <a:lnTo>
                    <a:pt x="3240" y="3242"/>
                  </a:lnTo>
                  <a:lnTo>
                    <a:pt x="3245" y="3265"/>
                  </a:lnTo>
                  <a:lnTo>
                    <a:pt x="3250" y="3287"/>
                  </a:lnTo>
                  <a:lnTo>
                    <a:pt x="3254" y="3310"/>
                  </a:lnTo>
                  <a:lnTo>
                    <a:pt x="3258" y="3333"/>
                  </a:lnTo>
                  <a:lnTo>
                    <a:pt x="3261" y="3356"/>
                  </a:lnTo>
                  <a:lnTo>
                    <a:pt x="3263" y="3378"/>
                  </a:lnTo>
                  <a:lnTo>
                    <a:pt x="3265" y="3402"/>
                  </a:lnTo>
                  <a:lnTo>
                    <a:pt x="3267" y="3425"/>
                  </a:lnTo>
                  <a:lnTo>
                    <a:pt x="3268" y="3448"/>
                  </a:lnTo>
                  <a:lnTo>
                    <a:pt x="3268" y="3472"/>
                  </a:lnTo>
                  <a:lnTo>
                    <a:pt x="3267" y="3502"/>
                  </a:lnTo>
                  <a:lnTo>
                    <a:pt x="3266" y="3531"/>
                  </a:lnTo>
                  <a:lnTo>
                    <a:pt x="3264" y="3560"/>
                  </a:lnTo>
                  <a:lnTo>
                    <a:pt x="3261" y="3589"/>
                  </a:lnTo>
                  <a:lnTo>
                    <a:pt x="3257" y="3618"/>
                  </a:lnTo>
                  <a:lnTo>
                    <a:pt x="3252" y="3646"/>
                  </a:lnTo>
                  <a:lnTo>
                    <a:pt x="3246" y="3674"/>
                  </a:lnTo>
                  <a:lnTo>
                    <a:pt x="3239" y="3703"/>
                  </a:lnTo>
                  <a:lnTo>
                    <a:pt x="3232" y="3730"/>
                  </a:lnTo>
                  <a:lnTo>
                    <a:pt x="3223" y="3758"/>
                  </a:lnTo>
                  <a:lnTo>
                    <a:pt x="3214" y="3786"/>
                  </a:lnTo>
                  <a:lnTo>
                    <a:pt x="3204" y="3812"/>
                  </a:lnTo>
                  <a:lnTo>
                    <a:pt x="3193" y="3839"/>
                  </a:lnTo>
                  <a:lnTo>
                    <a:pt x="3181" y="3865"/>
                  </a:lnTo>
                  <a:lnTo>
                    <a:pt x="3169" y="3891"/>
                  </a:lnTo>
                  <a:lnTo>
                    <a:pt x="3156" y="3917"/>
                  </a:lnTo>
                  <a:lnTo>
                    <a:pt x="3142" y="3942"/>
                  </a:lnTo>
                  <a:lnTo>
                    <a:pt x="3126" y="3966"/>
                  </a:lnTo>
                  <a:lnTo>
                    <a:pt x="3111" y="3991"/>
                  </a:lnTo>
                  <a:lnTo>
                    <a:pt x="3095" y="4015"/>
                  </a:lnTo>
                  <a:lnTo>
                    <a:pt x="3078" y="4038"/>
                  </a:lnTo>
                  <a:lnTo>
                    <a:pt x="3060" y="4060"/>
                  </a:lnTo>
                  <a:lnTo>
                    <a:pt x="3042" y="4083"/>
                  </a:lnTo>
                  <a:lnTo>
                    <a:pt x="3022" y="4105"/>
                  </a:lnTo>
                  <a:lnTo>
                    <a:pt x="3002" y="4126"/>
                  </a:lnTo>
                  <a:lnTo>
                    <a:pt x="2982" y="4147"/>
                  </a:lnTo>
                  <a:lnTo>
                    <a:pt x="2961" y="4168"/>
                  </a:lnTo>
                  <a:lnTo>
                    <a:pt x="2938" y="4187"/>
                  </a:lnTo>
                  <a:lnTo>
                    <a:pt x="2916" y="4206"/>
                  </a:lnTo>
                  <a:lnTo>
                    <a:pt x="2893" y="4224"/>
                  </a:lnTo>
                  <a:lnTo>
                    <a:pt x="2869" y="4242"/>
                  </a:lnTo>
                  <a:lnTo>
                    <a:pt x="2844" y="4260"/>
                  </a:lnTo>
                  <a:lnTo>
                    <a:pt x="2837" y="4265"/>
                  </a:lnTo>
                  <a:lnTo>
                    <a:pt x="2832" y="4271"/>
                  </a:lnTo>
                  <a:lnTo>
                    <a:pt x="2830" y="4275"/>
                  </a:lnTo>
                  <a:lnTo>
                    <a:pt x="2828" y="4279"/>
                  </a:lnTo>
                  <a:lnTo>
                    <a:pt x="2827" y="4283"/>
                  </a:lnTo>
                  <a:lnTo>
                    <a:pt x="2827" y="4288"/>
                  </a:lnTo>
                  <a:lnTo>
                    <a:pt x="2828" y="4296"/>
                  </a:lnTo>
                  <a:lnTo>
                    <a:pt x="2830" y="4304"/>
                  </a:lnTo>
                  <a:lnTo>
                    <a:pt x="2834" y="4311"/>
                  </a:lnTo>
                  <a:lnTo>
                    <a:pt x="2839" y="4317"/>
                  </a:lnTo>
                  <a:lnTo>
                    <a:pt x="2845" y="4323"/>
                  </a:lnTo>
                  <a:lnTo>
                    <a:pt x="2852" y="4327"/>
                  </a:lnTo>
                  <a:lnTo>
                    <a:pt x="2860" y="4329"/>
                  </a:lnTo>
                  <a:lnTo>
                    <a:pt x="2868" y="4330"/>
                  </a:lnTo>
                  <a:lnTo>
                    <a:pt x="4314" y="4331"/>
                  </a:lnTo>
                  <a:lnTo>
                    <a:pt x="4313" y="3408"/>
                  </a:lnTo>
                  <a:lnTo>
                    <a:pt x="4314" y="2885"/>
                  </a:lnTo>
                  <a:lnTo>
                    <a:pt x="4314" y="2860"/>
                  </a:lnTo>
                  <a:lnTo>
                    <a:pt x="4316" y="2835"/>
                  </a:lnTo>
                  <a:lnTo>
                    <a:pt x="4320" y="2809"/>
                  </a:lnTo>
                  <a:lnTo>
                    <a:pt x="4324" y="2785"/>
                  </a:lnTo>
                  <a:lnTo>
                    <a:pt x="4329" y="2761"/>
                  </a:lnTo>
                  <a:lnTo>
                    <a:pt x="4336" y="2738"/>
                  </a:lnTo>
                  <a:lnTo>
                    <a:pt x="4344" y="2714"/>
                  </a:lnTo>
                  <a:lnTo>
                    <a:pt x="4353" y="2692"/>
                  </a:lnTo>
                  <a:lnTo>
                    <a:pt x="4363" y="2670"/>
                  </a:lnTo>
                  <a:lnTo>
                    <a:pt x="4375" y="2649"/>
                  </a:lnTo>
                  <a:lnTo>
                    <a:pt x="4387" y="2627"/>
                  </a:lnTo>
                  <a:lnTo>
                    <a:pt x="4400" y="2607"/>
                  </a:lnTo>
                  <a:lnTo>
                    <a:pt x="4414" y="2587"/>
                  </a:lnTo>
                  <a:lnTo>
                    <a:pt x="4429" y="2568"/>
                  </a:lnTo>
                  <a:lnTo>
                    <a:pt x="4444" y="2550"/>
                  </a:lnTo>
                  <a:lnTo>
                    <a:pt x="4461" y="2532"/>
                  </a:lnTo>
                  <a:lnTo>
                    <a:pt x="4479" y="2516"/>
                  </a:lnTo>
                  <a:lnTo>
                    <a:pt x="4497" y="2500"/>
                  </a:lnTo>
                  <a:lnTo>
                    <a:pt x="4516" y="2485"/>
                  </a:lnTo>
                  <a:lnTo>
                    <a:pt x="4535" y="2471"/>
                  </a:lnTo>
                  <a:lnTo>
                    <a:pt x="4556" y="2458"/>
                  </a:lnTo>
                  <a:lnTo>
                    <a:pt x="4578" y="2445"/>
                  </a:lnTo>
                  <a:lnTo>
                    <a:pt x="4599" y="2434"/>
                  </a:lnTo>
                  <a:lnTo>
                    <a:pt x="4621" y="2424"/>
                  </a:lnTo>
                  <a:lnTo>
                    <a:pt x="4644" y="2415"/>
                  </a:lnTo>
                  <a:lnTo>
                    <a:pt x="4668" y="2407"/>
                  </a:lnTo>
                  <a:lnTo>
                    <a:pt x="4691" y="2400"/>
                  </a:lnTo>
                  <a:lnTo>
                    <a:pt x="4716" y="2394"/>
                  </a:lnTo>
                  <a:lnTo>
                    <a:pt x="4740" y="2390"/>
                  </a:lnTo>
                  <a:lnTo>
                    <a:pt x="4766" y="2387"/>
                  </a:lnTo>
                  <a:lnTo>
                    <a:pt x="4791" y="2385"/>
                  </a:lnTo>
                  <a:lnTo>
                    <a:pt x="4817" y="2384"/>
                  </a:lnTo>
                  <a:lnTo>
                    <a:pt x="4848" y="2385"/>
                  </a:lnTo>
                  <a:lnTo>
                    <a:pt x="4879" y="2388"/>
                  </a:lnTo>
                  <a:lnTo>
                    <a:pt x="4909" y="2393"/>
                  </a:lnTo>
                  <a:lnTo>
                    <a:pt x="4938" y="2399"/>
                  </a:lnTo>
                  <a:lnTo>
                    <a:pt x="4968" y="2408"/>
                  </a:lnTo>
                  <a:lnTo>
                    <a:pt x="4997" y="2418"/>
                  </a:lnTo>
                  <a:lnTo>
                    <a:pt x="5024" y="2430"/>
                  </a:lnTo>
                  <a:lnTo>
                    <a:pt x="5053" y="2443"/>
                  </a:lnTo>
                  <a:lnTo>
                    <a:pt x="5079" y="2459"/>
                  </a:lnTo>
                  <a:lnTo>
                    <a:pt x="5104" y="2476"/>
                  </a:lnTo>
                  <a:lnTo>
                    <a:pt x="5128" y="2494"/>
                  </a:lnTo>
                  <a:lnTo>
                    <a:pt x="5152" y="2514"/>
                  </a:lnTo>
                  <a:lnTo>
                    <a:pt x="5174" y="2534"/>
                  </a:lnTo>
                  <a:lnTo>
                    <a:pt x="5195" y="2557"/>
                  </a:lnTo>
                  <a:lnTo>
                    <a:pt x="5215" y="2581"/>
                  </a:lnTo>
                  <a:lnTo>
                    <a:pt x="5234" y="2606"/>
                  </a:lnTo>
                  <a:lnTo>
                    <a:pt x="5251" y="2630"/>
                  </a:lnTo>
                  <a:lnTo>
                    <a:pt x="5270" y="2655"/>
                  </a:lnTo>
                  <a:lnTo>
                    <a:pt x="5290" y="2677"/>
                  </a:lnTo>
                  <a:lnTo>
                    <a:pt x="5311" y="2698"/>
                  </a:lnTo>
                  <a:lnTo>
                    <a:pt x="5334" y="2717"/>
                  </a:lnTo>
                  <a:lnTo>
                    <a:pt x="5358" y="2736"/>
                  </a:lnTo>
                  <a:lnTo>
                    <a:pt x="5382" y="2753"/>
                  </a:lnTo>
                  <a:lnTo>
                    <a:pt x="5407" y="2768"/>
                  </a:lnTo>
                  <a:lnTo>
                    <a:pt x="5434" y="2781"/>
                  </a:lnTo>
                  <a:lnTo>
                    <a:pt x="5461" y="2793"/>
                  </a:lnTo>
                  <a:lnTo>
                    <a:pt x="5488" y="2803"/>
                  </a:lnTo>
                  <a:lnTo>
                    <a:pt x="5517" y="2812"/>
                  </a:lnTo>
                  <a:lnTo>
                    <a:pt x="5546" y="2818"/>
                  </a:lnTo>
                  <a:lnTo>
                    <a:pt x="5575" y="2823"/>
                  </a:lnTo>
                  <a:lnTo>
                    <a:pt x="5605" y="2827"/>
                  </a:lnTo>
                  <a:lnTo>
                    <a:pt x="5635" y="2828"/>
                  </a:lnTo>
                  <a:lnTo>
                    <a:pt x="5659" y="2828"/>
                  </a:lnTo>
                  <a:lnTo>
                    <a:pt x="5683" y="2825"/>
                  </a:lnTo>
                  <a:lnTo>
                    <a:pt x="5708" y="2822"/>
                  </a:lnTo>
                  <a:lnTo>
                    <a:pt x="5731" y="2817"/>
                  </a:lnTo>
                  <a:lnTo>
                    <a:pt x="5754" y="2812"/>
                  </a:lnTo>
                  <a:lnTo>
                    <a:pt x="5777" y="2806"/>
                  </a:lnTo>
                  <a:lnTo>
                    <a:pt x="5800" y="2798"/>
                  </a:lnTo>
                  <a:lnTo>
                    <a:pt x="5821" y="2790"/>
                  </a:lnTo>
                  <a:lnTo>
                    <a:pt x="5842" y="2780"/>
                  </a:lnTo>
                  <a:lnTo>
                    <a:pt x="5863" y="2770"/>
                  </a:lnTo>
                  <a:lnTo>
                    <a:pt x="5883" y="2758"/>
                  </a:lnTo>
                  <a:lnTo>
                    <a:pt x="5903" y="2746"/>
                  </a:lnTo>
                  <a:lnTo>
                    <a:pt x="5921" y="2733"/>
                  </a:lnTo>
                  <a:lnTo>
                    <a:pt x="5939" y="2718"/>
                  </a:lnTo>
                  <a:lnTo>
                    <a:pt x="5956" y="2703"/>
                  </a:lnTo>
                  <a:lnTo>
                    <a:pt x="5973" y="2687"/>
                  </a:lnTo>
                  <a:lnTo>
                    <a:pt x="5990" y="2671"/>
                  </a:lnTo>
                  <a:lnTo>
                    <a:pt x="6004" y="2653"/>
                  </a:lnTo>
                  <a:lnTo>
                    <a:pt x="6018" y="2635"/>
                  </a:lnTo>
                  <a:lnTo>
                    <a:pt x="6032" y="2616"/>
                  </a:lnTo>
                  <a:lnTo>
                    <a:pt x="6044" y="2597"/>
                  </a:lnTo>
                  <a:lnTo>
                    <a:pt x="6055" y="2577"/>
                  </a:lnTo>
                  <a:lnTo>
                    <a:pt x="6066" y="2556"/>
                  </a:lnTo>
                  <a:lnTo>
                    <a:pt x="6075" y="2534"/>
                  </a:lnTo>
                  <a:lnTo>
                    <a:pt x="6085" y="2513"/>
                  </a:lnTo>
                  <a:lnTo>
                    <a:pt x="6092" y="2491"/>
                  </a:lnTo>
                  <a:lnTo>
                    <a:pt x="6099" y="2468"/>
                  </a:lnTo>
                  <a:lnTo>
                    <a:pt x="6104" y="2444"/>
                  </a:lnTo>
                  <a:lnTo>
                    <a:pt x="6108" y="2421"/>
                  </a:lnTo>
                  <a:lnTo>
                    <a:pt x="6111" y="2397"/>
                  </a:lnTo>
                  <a:lnTo>
                    <a:pt x="6113" y="2373"/>
                  </a:lnTo>
                  <a:lnTo>
                    <a:pt x="6114" y="2348"/>
                  </a:lnTo>
                  <a:lnTo>
                    <a:pt x="6113" y="2323"/>
                  </a:lnTo>
                  <a:lnTo>
                    <a:pt x="6111" y="2299"/>
                  </a:lnTo>
                  <a:lnTo>
                    <a:pt x="6108" y="2275"/>
                  </a:lnTo>
                  <a:lnTo>
                    <a:pt x="6104" y="2251"/>
                  </a:lnTo>
                  <a:lnTo>
                    <a:pt x="6099" y="2228"/>
                  </a:lnTo>
                  <a:lnTo>
                    <a:pt x="6092" y="2206"/>
                  </a:lnTo>
                  <a:lnTo>
                    <a:pt x="6085" y="2183"/>
                  </a:lnTo>
                  <a:lnTo>
                    <a:pt x="6075" y="2162"/>
                  </a:lnTo>
                  <a:lnTo>
                    <a:pt x="6066" y="2140"/>
                  </a:lnTo>
                  <a:lnTo>
                    <a:pt x="6055" y="2119"/>
                  </a:lnTo>
                  <a:lnTo>
                    <a:pt x="6044" y="2100"/>
                  </a:lnTo>
                  <a:lnTo>
                    <a:pt x="6032" y="2080"/>
                  </a:lnTo>
                  <a:lnTo>
                    <a:pt x="6018" y="2061"/>
                  </a:lnTo>
                  <a:lnTo>
                    <a:pt x="6004" y="2043"/>
                  </a:lnTo>
                  <a:lnTo>
                    <a:pt x="5990" y="2025"/>
                  </a:lnTo>
                  <a:lnTo>
                    <a:pt x="5973" y="2009"/>
                  </a:lnTo>
                  <a:lnTo>
                    <a:pt x="5956" y="1993"/>
                  </a:lnTo>
                  <a:lnTo>
                    <a:pt x="5939" y="1978"/>
                  </a:lnTo>
                  <a:lnTo>
                    <a:pt x="5921" y="1963"/>
                  </a:lnTo>
                  <a:lnTo>
                    <a:pt x="5903" y="1950"/>
                  </a:lnTo>
                  <a:lnTo>
                    <a:pt x="5883" y="1938"/>
                  </a:lnTo>
                  <a:lnTo>
                    <a:pt x="5863" y="1926"/>
                  </a:lnTo>
                  <a:lnTo>
                    <a:pt x="5842" y="1916"/>
                  </a:lnTo>
                  <a:lnTo>
                    <a:pt x="5821" y="1906"/>
                  </a:lnTo>
                  <a:lnTo>
                    <a:pt x="5800" y="1898"/>
                  </a:lnTo>
                  <a:lnTo>
                    <a:pt x="5777" y="1890"/>
                  </a:lnTo>
                  <a:lnTo>
                    <a:pt x="5754" y="1884"/>
                  </a:lnTo>
                  <a:lnTo>
                    <a:pt x="5731" y="1879"/>
                  </a:lnTo>
                  <a:lnTo>
                    <a:pt x="5708" y="1874"/>
                  </a:lnTo>
                  <a:lnTo>
                    <a:pt x="5683" y="1870"/>
                  </a:lnTo>
                  <a:lnTo>
                    <a:pt x="5659" y="1869"/>
                  </a:lnTo>
                  <a:lnTo>
                    <a:pt x="5635" y="1868"/>
                  </a:lnTo>
                  <a:lnTo>
                    <a:pt x="5605" y="1869"/>
                  </a:lnTo>
                  <a:lnTo>
                    <a:pt x="5575" y="1872"/>
                  </a:lnTo>
                  <a:lnTo>
                    <a:pt x="5546" y="1877"/>
                  </a:lnTo>
                  <a:lnTo>
                    <a:pt x="5517" y="1883"/>
                  </a:lnTo>
                  <a:lnTo>
                    <a:pt x="5488" y="1891"/>
                  </a:lnTo>
                  <a:lnTo>
                    <a:pt x="5461" y="1901"/>
                  </a:lnTo>
                  <a:lnTo>
                    <a:pt x="5434" y="1912"/>
                  </a:lnTo>
                  <a:lnTo>
                    <a:pt x="5407" y="1925"/>
                  </a:lnTo>
                  <a:lnTo>
                    <a:pt x="5382" y="1939"/>
                  </a:lnTo>
                  <a:lnTo>
                    <a:pt x="5358" y="1955"/>
                  </a:lnTo>
                  <a:lnTo>
                    <a:pt x="5334" y="1974"/>
                  </a:lnTo>
                  <a:lnTo>
                    <a:pt x="5311" y="1993"/>
                  </a:lnTo>
                  <a:lnTo>
                    <a:pt x="5290" y="2013"/>
                  </a:lnTo>
                  <a:lnTo>
                    <a:pt x="5270" y="2035"/>
                  </a:lnTo>
                  <a:lnTo>
                    <a:pt x="5252" y="2058"/>
                  </a:lnTo>
                  <a:lnTo>
                    <a:pt x="5235" y="2083"/>
                  </a:lnTo>
                  <a:lnTo>
                    <a:pt x="5215" y="2109"/>
                  </a:lnTo>
                  <a:lnTo>
                    <a:pt x="5196" y="2134"/>
                  </a:lnTo>
                  <a:lnTo>
                    <a:pt x="5175" y="2156"/>
                  </a:lnTo>
                  <a:lnTo>
                    <a:pt x="5153" y="2179"/>
                  </a:lnTo>
                  <a:lnTo>
                    <a:pt x="5128" y="2198"/>
                  </a:lnTo>
                  <a:lnTo>
                    <a:pt x="5104" y="2216"/>
                  </a:lnTo>
                  <a:lnTo>
                    <a:pt x="5079" y="2233"/>
                  </a:lnTo>
                  <a:lnTo>
                    <a:pt x="5053" y="2248"/>
                  </a:lnTo>
                  <a:lnTo>
                    <a:pt x="5025" y="2262"/>
                  </a:lnTo>
                  <a:lnTo>
                    <a:pt x="4997" y="2273"/>
                  </a:lnTo>
                  <a:lnTo>
                    <a:pt x="4968" y="2283"/>
                  </a:lnTo>
                  <a:lnTo>
                    <a:pt x="4938" y="2291"/>
                  </a:lnTo>
                  <a:lnTo>
                    <a:pt x="4909" y="2297"/>
                  </a:lnTo>
                  <a:lnTo>
                    <a:pt x="4879" y="2302"/>
                  </a:lnTo>
                  <a:lnTo>
                    <a:pt x="4848" y="2304"/>
                  </a:lnTo>
                  <a:lnTo>
                    <a:pt x="4817" y="2305"/>
                  </a:lnTo>
                  <a:lnTo>
                    <a:pt x="4791" y="2305"/>
                  </a:lnTo>
                  <a:lnTo>
                    <a:pt x="4766" y="2303"/>
                  </a:lnTo>
                  <a:lnTo>
                    <a:pt x="4740" y="2300"/>
                  </a:lnTo>
                  <a:lnTo>
                    <a:pt x="4716" y="2295"/>
                  </a:lnTo>
                  <a:lnTo>
                    <a:pt x="4691" y="2290"/>
                  </a:lnTo>
                  <a:lnTo>
                    <a:pt x="4668" y="2283"/>
                  </a:lnTo>
                  <a:lnTo>
                    <a:pt x="4644" y="2275"/>
                  </a:lnTo>
                  <a:lnTo>
                    <a:pt x="4621" y="2267"/>
                  </a:lnTo>
                  <a:lnTo>
                    <a:pt x="4599" y="2257"/>
                  </a:lnTo>
                  <a:lnTo>
                    <a:pt x="4577" y="2245"/>
                  </a:lnTo>
                  <a:lnTo>
                    <a:pt x="4556" y="2233"/>
                  </a:lnTo>
                  <a:lnTo>
                    <a:pt x="4535" y="2220"/>
                  </a:lnTo>
                  <a:lnTo>
                    <a:pt x="4516" y="2206"/>
                  </a:lnTo>
                  <a:lnTo>
                    <a:pt x="4497" y="2192"/>
                  </a:lnTo>
                  <a:lnTo>
                    <a:pt x="4479" y="2176"/>
                  </a:lnTo>
                  <a:lnTo>
                    <a:pt x="4461" y="2159"/>
                  </a:lnTo>
                  <a:lnTo>
                    <a:pt x="4444" y="2142"/>
                  </a:lnTo>
                  <a:lnTo>
                    <a:pt x="4428" y="2124"/>
                  </a:lnTo>
                  <a:lnTo>
                    <a:pt x="4414" y="2105"/>
                  </a:lnTo>
                  <a:lnTo>
                    <a:pt x="4400" y="2086"/>
                  </a:lnTo>
                  <a:lnTo>
                    <a:pt x="4387" y="2064"/>
                  </a:lnTo>
                  <a:lnTo>
                    <a:pt x="4375" y="2044"/>
                  </a:lnTo>
                  <a:lnTo>
                    <a:pt x="4363" y="2022"/>
                  </a:lnTo>
                  <a:lnTo>
                    <a:pt x="4353" y="2000"/>
                  </a:lnTo>
                  <a:lnTo>
                    <a:pt x="4344" y="1978"/>
                  </a:lnTo>
                  <a:lnTo>
                    <a:pt x="4336" y="1954"/>
                  </a:lnTo>
                  <a:lnTo>
                    <a:pt x="4329" y="1930"/>
                  </a:lnTo>
                  <a:lnTo>
                    <a:pt x="4324" y="1906"/>
                  </a:lnTo>
                  <a:lnTo>
                    <a:pt x="4319" y="1882"/>
                  </a:lnTo>
                  <a:lnTo>
                    <a:pt x="4316" y="1855"/>
                  </a:lnTo>
                  <a:lnTo>
                    <a:pt x="4314" y="1830"/>
                  </a:lnTo>
                  <a:lnTo>
                    <a:pt x="4314" y="1804"/>
                  </a:lnTo>
                  <a:lnTo>
                    <a:pt x="4314" y="273"/>
                  </a:lnTo>
                  <a:lnTo>
                    <a:pt x="268" y="273"/>
                  </a:lnTo>
                  <a:lnTo>
                    <a:pt x="268" y="4331"/>
                  </a:lnTo>
                  <a:lnTo>
                    <a:pt x="1784" y="4331"/>
                  </a:lnTo>
                  <a:lnTo>
                    <a:pt x="1792" y="4330"/>
                  </a:lnTo>
                  <a:lnTo>
                    <a:pt x="1799" y="4327"/>
                  </a:lnTo>
                  <a:lnTo>
                    <a:pt x="1807" y="4323"/>
                  </a:lnTo>
                  <a:lnTo>
                    <a:pt x="1813" y="4317"/>
                  </a:lnTo>
                  <a:lnTo>
                    <a:pt x="1818" y="4311"/>
                  </a:lnTo>
                  <a:lnTo>
                    <a:pt x="1821" y="4304"/>
                  </a:lnTo>
                  <a:lnTo>
                    <a:pt x="1824" y="4296"/>
                  </a:lnTo>
                  <a:lnTo>
                    <a:pt x="1824" y="4288"/>
                  </a:lnTo>
                  <a:lnTo>
                    <a:pt x="1824" y="4283"/>
                  </a:lnTo>
                  <a:lnTo>
                    <a:pt x="1823" y="4279"/>
                  </a:lnTo>
                  <a:lnTo>
                    <a:pt x="1822" y="4275"/>
                  </a:lnTo>
                  <a:lnTo>
                    <a:pt x="1820" y="4271"/>
                  </a:lnTo>
                  <a:lnTo>
                    <a:pt x="1814" y="4265"/>
                  </a:lnTo>
                  <a:lnTo>
                    <a:pt x="1807" y="4260"/>
                  </a:lnTo>
                  <a:lnTo>
                    <a:pt x="1781" y="4242"/>
                  </a:lnTo>
                  <a:lnTo>
                    <a:pt x="1758" y="4224"/>
                  </a:lnTo>
                  <a:lnTo>
                    <a:pt x="1735" y="4206"/>
                  </a:lnTo>
                  <a:lnTo>
                    <a:pt x="1713" y="4187"/>
                  </a:lnTo>
                  <a:lnTo>
                    <a:pt x="1690" y="4168"/>
                  </a:lnTo>
                  <a:lnTo>
                    <a:pt x="1669" y="4147"/>
                  </a:lnTo>
                  <a:lnTo>
                    <a:pt x="1649" y="4126"/>
                  </a:lnTo>
                  <a:lnTo>
                    <a:pt x="1629" y="4105"/>
                  </a:lnTo>
                  <a:lnTo>
                    <a:pt x="1610" y="4083"/>
                  </a:lnTo>
                  <a:lnTo>
                    <a:pt x="1591" y="4060"/>
                  </a:lnTo>
                  <a:lnTo>
                    <a:pt x="1573" y="4038"/>
                  </a:lnTo>
                  <a:lnTo>
                    <a:pt x="1556" y="4015"/>
                  </a:lnTo>
                  <a:lnTo>
                    <a:pt x="1540" y="3991"/>
                  </a:lnTo>
                  <a:lnTo>
                    <a:pt x="1525" y="3966"/>
                  </a:lnTo>
                  <a:lnTo>
                    <a:pt x="1509" y="3942"/>
                  </a:lnTo>
                  <a:lnTo>
                    <a:pt x="1495" y="3917"/>
                  </a:lnTo>
                  <a:lnTo>
                    <a:pt x="1482" y="3891"/>
                  </a:lnTo>
                  <a:lnTo>
                    <a:pt x="1470" y="3865"/>
                  </a:lnTo>
                  <a:lnTo>
                    <a:pt x="1458" y="3839"/>
                  </a:lnTo>
                  <a:lnTo>
                    <a:pt x="1447" y="3812"/>
                  </a:lnTo>
                  <a:lnTo>
                    <a:pt x="1438" y="3786"/>
                  </a:lnTo>
                  <a:lnTo>
                    <a:pt x="1428" y="3758"/>
                  </a:lnTo>
                  <a:lnTo>
                    <a:pt x="1420" y="3730"/>
                  </a:lnTo>
                  <a:lnTo>
                    <a:pt x="1412" y="3703"/>
                  </a:lnTo>
                  <a:lnTo>
                    <a:pt x="1405" y="3674"/>
                  </a:lnTo>
                  <a:lnTo>
                    <a:pt x="1399" y="3646"/>
                  </a:lnTo>
                  <a:lnTo>
                    <a:pt x="1394" y="3618"/>
                  </a:lnTo>
                  <a:lnTo>
                    <a:pt x="1390" y="3589"/>
                  </a:lnTo>
                  <a:lnTo>
                    <a:pt x="1387" y="3560"/>
                  </a:lnTo>
                  <a:lnTo>
                    <a:pt x="1385" y="3531"/>
                  </a:lnTo>
                  <a:lnTo>
                    <a:pt x="1383" y="3502"/>
                  </a:lnTo>
                  <a:lnTo>
                    <a:pt x="1383" y="3472"/>
                  </a:lnTo>
                  <a:lnTo>
                    <a:pt x="1384" y="3423"/>
                  </a:lnTo>
                  <a:lnTo>
                    <a:pt x="1388" y="3375"/>
                  </a:lnTo>
                  <a:lnTo>
                    <a:pt x="1394" y="3328"/>
                  </a:lnTo>
                  <a:lnTo>
                    <a:pt x="1402" y="3281"/>
                  </a:lnTo>
                  <a:lnTo>
                    <a:pt x="1413" y="3236"/>
                  </a:lnTo>
                  <a:lnTo>
                    <a:pt x="1426" y="3190"/>
                  </a:lnTo>
                  <a:lnTo>
                    <a:pt x="1441" y="3147"/>
                  </a:lnTo>
                  <a:lnTo>
                    <a:pt x="1458" y="3103"/>
                  </a:lnTo>
                  <a:lnTo>
                    <a:pt x="1476" y="3062"/>
                  </a:lnTo>
                  <a:lnTo>
                    <a:pt x="1497" y="3022"/>
                  </a:lnTo>
                  <a:lnTo>
                    <a:pt x="1520" y="2982"/>
                  </a:lnTo>
                  <a:lnTo>
                    <a:pt x="1545" y="2944"/>
                  </a:lnTo>
                  <a:lnTo>
                    <a:pt x="1571" y="2906"/>
                  </a:lnTo>
                  <a:lnTo>
                    <a:pt x="1598" y="2870"/>
                  </a:lnTo>
                  <a:lnTo>
                    <a:pt x="1629" y="2837"/>
                  </a:lnTo>
                  <a:lnTo>
                    <a:pt x="1659" y="2803"/>
                  </a:lnTo>
                  <a:lnTo>
                    <a:pt x="1692" y="2772"/>
                  </a:lnTo>
                  <a:lnTo>
                    <a:pt x="1727" y="2743"/>
                  </a:lnTo>
                  <a:lnTo>
                    <a:pt x="1762" y="2714"/>
                  </a:lnTo>
                  <a:lnTo>
                    <a:pt x="1799" y="2688"/>
                  </a:lnTo>
                  <a:lnTo>
                    <a:pt x="1837" y="2664"/>
                  </a:lnTo>
                  <a:lnTo>
                    <a:pt x="1876" y="2641"/>
                  </a:lnTo>
                  <a:lnTo>
                    <a:pt x="1918" y="2620"/>
                  </a:lnTo>
                  <a:lnTo>
                    <a:pt x="1959" y="2601"/>
                  </a:lnTo>
                  <a:lnTo>
                    <a:pt x="2002" y="2584"/>
                  </a:lnTo>
                  <a:lnTo>
                    <a:pt x="2046" y="2570"/>
                  </a:lnTo>
                  <a:lnTo>
                    <a:pt x="2091" y="2557"/>
                  </a:lnTo>
                  <a:lnTo>
                    <a:pt x="2136" y="2546"/>
                  </a:lnTo>
                  <a:lnTo>
                    <a:pt x="2183" y="2537"/>
                  </a:lnTo>
                  <a:lnTo>
                    <a:pt x="2229" y="2531"/>
                  </a:lnTo>
                  <a:lnTo>
                    <a:pt x="2278" y="2528"/>
                  </a:lnTo>
                  <a:lnTo>
                    <a:pt x="2325" y="2527"/>
                  </a:lnTo>
                  <a:lnTo>
                    <a:pt x="2325" y="2527"/>
                  </a:lnTo>
                  <a:close/>
                  <a:moveTo>
                    <a:pt x="2868" y="4596"/>
                  </a:moveTo>
                  <a:lnTo>
                    <a:pt x="2852" y="4595"/>
                  </a:lnTo>
                  <a:lnTo>
                    <a:pt x="2836" y="4594"/>
                  </a:lnTo>
                  <a:lnTo>
                    <a:pt x="2820" y="4592"/>
                  </a:lnTo>
                  <a:lnTo>
                    <a:pt x="2805" y="4590"/>
                  </a:lnTo>
                  <a:lnTo>
                    <a:pt x="2790" y="4586"/>
                  </a:lnTo>
                  <a:lnTo>
                    <a:pt x="2776" y="4582"/>
                  </a:lnTo>
                  <a:lnTo>
                    <a:pt x="2762" y="4577"/>
                  </a:lnTo>
                  <a:lnTo>
                    <a:pt x="2747" y="4572"/>
                  </a:lnTo>
                  <a:lnTo>
                    <a:pt x="2733" y="4566"/>
                  </a:lnTo>
                  <a:lnTo>
                    <a:pt x="2720" y="4559"/>
                  </a:lnTo>
                  <a:lnTo>
                    <a:pt x="2707" y="4552"/>
                  </a:lnTo>
                  <a:lnTo>
                    <a:pt x="2695" y="4544"/>
                  </a:lnTo>
                  <a:lnTo>
                    <a:pt x="2683" y="4535"/>
                  </a:lnTo>
                  <a:lnTo>
                    <a:pt x="2672" y="4526"/>
                  </a:lnTo>
                  <a:lnTo>
                    <a:pt x="2660" y="4516"/>
                  </a:lnTo>
                  <a:lnTo>
                    <a:pt x="2649" y="4506"/>
                  </a:lnTo>
                  <a:lnTo>
                    <a:pt x="2639" y="4495"/>
                  </a:lnTo>
                  <a:lnTo>
                    <a:pt x="2629" y="4484"/>
                  </a:lnTo>
                  <a:lnTo>
                    <a:pt x="2620" y="4473"/>
                  </a:lnTo>
                  <a:lnTo>
                    <a:pt x="2611" y="4461"/>
                  </a:lnTo>
                  <a:lnTo>
                    <a:pt x="2603" y="4449"/>
                  </a:lnTo>
                  <a:lnTo>
                    <a:pt x="2596" y="4435"/>
                  </a:lnTo>
                  <a:lnTo>
                    <a:pt x="2589" y="4422"/>
                  </a:lnTo>
                  <a:lnTo>
                    <a:pt x="2583" y="4408"/>
                  </a:lnTo>
                  <a:lnTo>
                    <a:pt x="2578" y="4394"/>
                  </a:lnTo>
                  <a:lnTo>
                    <a:pt x="2573" y="4380"/>
                  </a:lnTo>
                  <a:lnTo>
                    <a:pt x="2569" y="4366"/>
                  </a:lnTo>
                  <a:lnTo>
                    <a:pt x="2565" y="4351"/>
                  </a:lnTo>
                  <a:lnTo>
                    <a:pt x="2563" y="4335"/>
                  </a:lnTo>
                  <a:lnTo>
                    <a:pt x="2560" y="4319"/>
                  </a:lnTo>
                  <a:lnTo>
                    <a:pt x="2558" y="4304"/>
                  </a:lnTo>
                  <a:lnTo>
                    <a:pt x="2558" y="4288"/>
                  </a:lnTo>
                  <a:lnTo>
                    <a:pt x="2558" y="4270"/>
                  </a:lnTo>
                  <a:lnTo>
                    <a:pt x="2560" y="4250"/>
                  </a:lnTo>
                  <a:lnTo>
                    <a:pt x="2564" y="4232"/>
                  </a:lnTo>
                  <a:lnTo>
                    <a:pt x="2568" y="4214"/>
                  </a:lnTo>
                  <a:lnTo>
                    <a:pt x="2573" y="4197"/>
                  </a:lnTo>
                  <a:lnTo>
                    <a:pt x="2579" y="4180"/>
                  </a:lnTo>
                  <a:lnTo>
                    <a:pt x="2586" y="4163"/>
                  </a:lnTo>
                  <a:lnTo>
                    <a:pt x="2594" y="4146"/>
                  </a:lnTo>
                  <a:lnTo>
                    <a:pt x="2603" y="4130"/>
                  </a:lnTo>
                  <a:lnTo>
                    <a:pt x="2613" y="4115"/>
                  </a:lnTo>
                  <a:lnTo>
                    <a:pt x="2624" y="4101"/>
                  </a:lnTo>
                  <a:lnTo>
                    <a:pt x="2636" y="4087"/>
                  </a:lnTo>
                  <a:lnTo>
                    <a:pt x="2649" y="4073"/>
                  </a:lnTo>
                  <a:lnTo>
                    <a:pt x="2664" y="4060"/>
                  </a:lnTo>
                  <a:lnTo>
                    <a:pt x="2679" y="4048"/>
                  </a:lnTo>
                  <a:lnTo>
                    <a:pt x="2695" y="4037"/>
                  </a:lnTo>
                  <a:lnTo>
                    <a:pt x="2712" y="4025"/>
                  </a:lnTo>
                  <a:lnTo>
                    <a:pt x="2729" y="4012"/>
                  </a:lnTo>
                  <a:lnTo>
                    <a:pt x="2746" y="3999"/>
                  </a:lnTo>
                  <a:lnTo>
                    <a:pt x="2763" y="3986"/>
                  </a:lnTo>
                  <a:lnTo>
                    <a:pt x="2779" y="3972"/>
                  </a:lnTo>
                  <a:lnTo>
                    <a:pt x="2794" y="3957"/>
                  </a:lnTo>
                  <a:lnTo>
                    <a:pt x="2809" y="3942"/>
                  </a:lnTo>
                  <a:lnTo>
                    <a:pt x="2823" y="3927"/>
                  </a:lnTo>
                  <a:lnTo>
                    <a:pt x="2836" y="3911"/>
                  </a:lnTo>
                  <a:lnTo>
                    <a:pt x="2851" y="3896"/>
                  </a:lnTo>
                  <a:lnTo>
                    <a:pt x="2863" y="3879"/>
                  </a:lnTo>
                  <a:lnTo>
                    <a:pt x="2875" y="3862"/>
                  </a:lnTo>
                  <a:lnTo>
                    <a:pt x="2887" y="3845"/>
                  </a:lnTo>
                  <a:lnTo>
                    <a:pt x="2898" y="3828"/>
                  </a:lnTo>
                  <a:lnTo>
                    <a:pt x="2908" y="3810"/>
                  </a:lnTo>
                  <a:lnTo>
                    <a:pt x="2918" y="3793"/>
                  </a:lnTo>
                  <a:lnTo>
                    <a:pt x="2928" y="3774"/>
                  </a:lnTo>
                  <a:lnTo>
                    <a:pt x="2937" y="3755"/>
                  </a:lnTo>
                  <a:lnTo>
                    <a:pt x="2946" y="3737"/>
                  </a:lnTo>
                  <a:lnTo>
                    <a:pt x="2954" y="3718"/>
                  </a:lnTo>
                  <a:lnTo>
                    <a:pt x="2961" y="3698"/>
                  </a:lnTo>
                  <a:lnTo>
                    <a:pt x="2967" y="3678"/>
                  </a:lnTo>
                  <a:lnTo>
                    <a:pt x="2973" y="3658"/>
                  </a:lnTo>
                  <a:lnTo>
                    <a:pt x="2979" y="3639"/>
                  </a:lnTo>
                  <a:lnTo>
                    <a:pt x="2984" y="3619"/>
                  </a:lnTo>
                  <a:lnTo>
                    <a:pt x="2988" y="3598"/>
                  </a:lnTo>
                  <a:lnTo>
                    <a:pt x="2991" y="3577"/>
                  </a:lnTo>
                  <a:lnTo>
                    <a:pt x="2994" y="3556"/>
                  </a:lnTo>
                  <a:lnTo>
                    <a:pt x="2996" y="3536"/>
                  </a:lnTo>
                  <a:lnTo>
                    <a:pt x="2998" y="3515"/>
                  </a:lnTo>
                  <a:lnTo>
                    <a:pt x="2999" y="3494"/>
                  </a:lnTo>
                  <a:lnTo>
                    <a:pt x="2999" y="3472"/>
                  </a:lnTo>
                  <a:lnTo>
                    <a:pt x="2998" y="3437"/>
                  </a:lnTo>
                  <a:lnTo>
                    <a:pt x="2996" y="3404"/>
                  </a:lnTo>
                  <a:lnTo>
                    <a:pt x="2992" y="3369"/>
                  </a:lnTo>
                  <a:lnTo>
                    <a:pt x="2986" y="3336"/>
                  </a:lnTo>
                  <a:lnTo>
                    <a:pt x="2978" y="3304"/>
                  </a:lnTo>
                  <a:lnTo>
                    <a:pt x="2969" y="3271"/>
                  </a:lnTo>
                  <a:lnTo>
                    <a:pt x="2959" y="3240"/>
                  </a:lnTo>
                  <a:lnTo>
                    <a:pt x="2947" y="3210"/>
                  </a:lnTo>
                  <a:lnTo>
                    <a:pt x="2933" y="3180"/>
                  </a:lnTo>
                  <a:lnTo>
                    <a:pt x="2918" y="3151"/>
                  </a:lnTo>
                  <a:lnTo>
                    <a:pt x="2902" y="3123"/>
                  </a:lnTo>
                  <a:lnTo>
                    <a:pt x="2884" y="3095"/>
                  </a:lnTo>
                  <a:lnTo>
                    <a:pt x="2866" y="3069"/>
                  </a:lnTo>
                  <a:lnTo>
                    <a:pt x="2845" y="3044"/>
                  </a:lnTo>
                  <a:lnTo>
                    <a:pt x="2824" y="3020"/>
                  </a:lnTo>
                  <a:lnTo>
                    <a:pt x="2802" y="2996"/>
                  </a:lnTo>
                  <a:lnTo>
                    <a:pt x="2779" y="2974"/>
                  </a:lnTo>
                  <a:lnTo>
                    <a:pt x="2754" y="2953"/>
                  </a:lnTo>
                  <a:lnTo>
                    <a:pt x="2728" y="2933"/>
                  </a:lnTo>
                  <a:lnTo>
                    <a:pt x="2702" y="2913"/>
                  </a:lnTo>
                  <a:lnTo>
                    <a:pt x="2675" y="2896"/>
                  </a:lnTo>
                  <a:lnTo>
                    <a:pt x="2646" y="2880"/>
                  </a:lnTo>
                  <a:lnTo>
                    <a:pt x="2617" y="2865"/>
                  </a:lnTo>
                  <a:lnTo>
                    <a:pt x="2588" y="2852"/>
                  </a:lnTo>
                  <a:lnTo>
                    <a:pt x="2557" y="2840"/>
                  </a:lnTo>
                  <a:lnTo>
                    <a:pt x="2526" y="2830"/>
                  </a:lnTo>
                  <a:lnTo>
                    <a:pt x="2494" y="2820"/>
                  </a:lnTo>
                  <a:lnTo>
                    <a:pt x="2461" y="2812"/>
                  </a:lnTo>
                  <a:lnTo>
                    <a:pt x="2428" y="2806"/>
                  </a:lnTo>
                  <a:lnTo>
                    <a:pt x="2394" y="2802"/>
                  </a:lnTo>
                  <a:lnTo>
                    <a:pt x="2360" y="2800"/>
                  </a:lnTo>
                  <a:lnTo>
                    <a:pt x="2325" y="2799"/>
                  </a:lnTo>
                  <a:lnTo>
                    <a:pt x="2291" y="2800"/>
                  </a:lnTo>
                  <a:lnTo>
                    <a:pt x="2256" y="2802"/>
                  </a:lnTo>
                  <a:lnTo>
                    <a:pt x="2223" y="2806"/>
                  </a:lnTo>
                  <a:lnTo>
                    <a:pt x="2190" y="2812"/>
                  </a:lnTo>
                  <a:lnTo>
                    <a:pt x="2157" y="2820"/>
                  </a:lnTo>
                  <a:lnTo>
                    <a:pt x="2126" y="2830"/>
                  </a:lnTo>
                  <a:lnTo>
                    <a:pt x="2095" y="2840"/>
                  </a:lnTo>
                  <a:lnTo>
                    <a:pt x="2063" y="2852"/>
                  </a:lnTo>
                  <a:lnTo>
                    <a:pt x="2034" y="2865"/>
                  </a:lnTo>
                  <a:lnTo>
                    <a:pt x="2005" y="2880"/>
                  </a:lnTo>
                  <a:lnTo>
                    <a:pt x="1976" y="2896"/>
                  </a:lnTo>
                  <a:lnTo>
                    <a:pt x="1949" y="2913"/>
                  </a:lnTo>
                  <a:lnTo>
                    <a:pt x="1923" y="2933"/>
                  </a:lnTo>
                  <a:lnTo>
                    <a:pt x="1898" y="2953"/>
                  </a:lnTo>
                  <a:lnTo>
                    <a:pt x="1873" y="2974"/>
                  </a:lnTo>
                  <a:lnTo>
                    <a:pt x="1850" y="2996"/>
                  </a:lnTo>
                  <a:lnTo>
                    <a:pt x="1828" y="3020"/>
                  </a:lnTo>
                  <a:lnTo>
                    <a:pt x="1807" y="3044"/>
                  </a:lnTo>
                  <a:lnTo>
                    <a:pt x="1786" y="3069"/>
                  </a:lnTo>
                  <a:lnTo>
                    <a:pt x="1767" y="3095"/>
                  </a:lnTo>
                  <a:lnTo>
                    <a:pt x="1750" y="3123"/>
                  </a:lnTo>
                  <a:lnTo>
                    <a:pt x="1734" y="3151"/>
                  </a:lnTo>
                  <a:lnTo>
                    <a:pt x="1719" y="3180"/>
                  </a:lnTo>
                  <a:lnTo>
                    <a:pt x="1706" y="3210"/>
                  </a:lnTo>
                  <a:lnTo>
                    <a:pt x="1693" y="3240"/>
                  </a:lnTo>
                  <a:lnTo>
                    <a:pt x="1682" y="3271"/>
                  </a:lnTo>
                  <a:lnTo>
                    <a:pt x="1674" y="3304"/>
                  </a:lnTo>
                  <a:lnTo>
                    <a:pt x="1666" y="3336"/>
                  </a:lnTo>
                  <a:lnTo>
                    <a:pt x="1660" y="3369"/>
                  </a:lnTo>
                  <a:lnTo>
                    <a:pt x="1656" y="3404"/>
                  </a:lnTo>
                  <a:lnTo>
                    <a:pt x="1653" y="3437"/>
                  </a:lnTo>
                  <a:lnTo>
                    <a:pt x="1652" y="3472"/>
                  </a:lnTo>
                  <a:lnTo>
                    <a:pt x="1653" y="3494"/>
                  </a:lnTo>
                  <a:lnTo>
                    <a:pt x="1654" y="3515"/>
                  </a:lnTo>
                  <a:lnTo>
                    <a:pt x="1655" y="3536"/>
                  </a:lnTo>
                  <a:lnTo>
                    <a:pt x="1658" y="3556"/>
                  </a:lnTo>
                  <a:lnTo>
                    <a:pt x="1660" y="3577"/>
                  </a:lnTo>
                  <a:lnTo>
                    <a:pt x="1664" y="3598"/>
                  </a:lnTo>
                  <a:lnTo>
                    <a:pt x="1668" y="3619"/>
                  </a:lnTo>
                  <a:lnTo>
                    <a:pt x="1673" y="3639"/>
                  </a:lnTo>
                  <a:lnTo>
                    <a:pt x="1678" y="3658"/>
                  </a:lnTo>
                  <a:lnTo>
                    <a:pt x="1684" y="3678"/>
                  </a:lnTo>
                  <a:lnTo>
                    <a:pt x="1691" y="3698"/>
                  </a:lnTo>
                  <a:lnTo>
                    <a:pt x="1698" y="3717"/>
                  </a:lnTo>
                  <a:lnTo>
                    <a:pt x="1706" y="3736"/>
                  </a:lnTo>
                  <a:lnTo>
                    <a:pt x="1715" y="3754"/>
                  </a:lnTo>
                  <a:lnTo>
                    <a:pt x="1724" y="3773"/>
                  </a:lnTo>
                  <a:lnTo>
                    <a:pt x="1733" y="3792"/>
                  </a:lnTo>
                  <a:lnTo>
                    <a:pt x="1743" y="3809"/>
                  </a:lnTo>
                  <a:lnTo>
                    <a:pt x="1753" y="3827"/>
                  </a:lnTo>
                  <a:lnTo>
                    <a:pt x="1764" y="3844"/>
                  </a:lnTo>
                  <a:lnTo>
                    <a:pt x="1776" y="3860"/>
                  </a:lnTo>
                  <a:lnTo>
                    <a:pt x="1788" y="3877"/>
                  </a:lnTo>
                  <a:lnTo>
                    <a:pt x="1801" y="3893"/>
                  </a:lnTo>
                  <a:lnTo>
                    <a:pt x="1814" y="3909"/>
                  </a:lnTo>
                  <a:lnTo>
                    <a:pt x="1828" y="3924"/>
                  </a:lnTo>
                  <a:lnTo>
                    <a:pt x="1842" y="3939"/>
                  </a:lnTo>
                  <a:lnTo>
                    <a:pt x="1857" y="3953"/>
                  </a:lnTo>
                  <a:lnTo>
                    <a:pt x="1872" y="3968"/>
                  </a:lnTo>
                  <a:lnTo>
                    <a:pt x="1887" y="3981"/>
                  </a:lnTo>
                  <a:lnTo>
                    <a:pt x="1904" y="3994"/>
                  </a:lnTo>
                  <a:lnTo>
                    <a:pt x="1921" y="4007"/>
                  </a:lnTo>
                  <a:lnTo>
                    <a:pt x="1938" y="4019"/>
                  </a:lnTo>
                  <a:lnTo>
                    <a:pt x="1955" y="4030"/>
                  </a:lnTo>
                  <a:lnTo>
                    <a:pt x="1971" y="4042"/>
                  </a:lnTo>
                  <a:lnTo>
                    <a:pt x="1986" y="4055"/>
                  </a:lnTo>
                  <a:lnTo>
                    <a:pt x="2000" y="4070"/>
                  </a:lnTo>
                  <a:lnTo>
                    <a:pt x="2013" y="4084"/>
                  </a:lnTo>
                  <a:lnTo>
                    <a:pt x="2025" y="4099"/>
                  </a:lnTo>
                  <a:lnTo>
                    <a:pt x="2037" y="4114"/>
                  </a:lnTo>
                  <a:lnTo>
                    <a:pt x="2047" y="4129"/>
                  </a:lnTo>
                  <a:lnTo>
                    <a:pt x="2056" y="4145"/>
                  </a:lnTo>
                  <a:lnTo>
                    <a:pt x="2064" y="4163"/>
                  </a:lnTo>
                  <a:lnTo>
                    <a:pt x="2072" y="4180"/>
                  </a:lnTo>
                  <a:lnTo>
                    <a:pt x="2078" y="4197"/>
                  </a:lnTo>
                  <a:lnTo>
                    <a:pt x="2083" y="4214"/>
                  </a:lnTo>
                  <a:lnTo>
                    <a:pt x="2088" y="4232"/>
                  </a:lnTo>
                  <a:lnTo>
                    <a:pt x="2091" y="4250"/>
                  </a:lnTo>
                  <a:lnTo>
                    <a:pt x="2093" y="4270"/>
                  </a:lnTo>
                  <a:lnTo>
                    <a:pt x="2093" y="4288"/>
                  </a:lnTo>
                  <a:lnTo>
                    <a:pt x="2093" y="4304"/>
                  </a:lnTo>
                  <a:lnTo>
                    <a:pt x="2092" y="4319"/>
                  </a:lnTo>
                  <a:lnTo>
                    <a:pt x="2090" y="4335"/>
                  </a:lnTo>
                  <a:lnTo>
                    <a:pt x="2087" y="4351"/>
                  </a:lnTo>
                  <a:lnTo>
                    <a:pt x="2082" y="4366"/>
                  </a:lnTo>
                  <a:lnTo>
                    <a:pt x="2078" y="4380"/>
                  </a:lnTo>
                  <a:lnTo>
                    <a:pt x="2074" y="4394"/>
                  </a:lnTo>
                  <a:lnTo>
                    <a:pt x="2068" y="4408"/>
                  </a:lnTo>
                  <a:lnTo>
                    <a:pt x="2062" y="4422"/>
                  </a:lnTo>
                  <a:lnTo>
                    <a:pt x="2055" y="4435"/>
                  </a:lnTo>
                  <a:lnTo>
                    <a:pt x="2048" y="4449"/>
                  </a:lnTo>
                  <a:lnTo>
                    <a:pt x="2040" y="4461"/>
                  </a:lnTo>
                  <a:lnTo>
                    <a:pt x="2031" y="4473"/>
                  </a:lnTo>
                  <a:lnTo>
                    <a:pt x="2022" y="4484"/>
                  </a:lnTo>
                  <a:lnTo>
                    <a:pt x="2013" y="4495"/>
                  </a:lnTo>
                  <a:lnTo>
                    <a:pt x="2003" y="4506"/>
                  </a:lnTo>
                  <a:lnTo>
                    <a:pt x="1992" y="4516"/>
                  </a:lnTo>
                  <a:lnTo>
                    <a:pt x="1980" y="4526"/>
                  </a:lnTo>
                  <a:lnTo>
                    <a:pt x="1968" y="4535"/>
                  </a:lnTo>
                  <a:lnTo>
                    <a:pt x="1956" y="4544"/>
                  </a:lnTo>
                  <a:lnTo>
                    <a:pt x="1944" y="4552"/>
                  </a:lnTo>
                  <a:lnTo>
                    <a:pt x="1931" y="4559"/>
                  </a:lnTo>
                  <a:lnTo>
                    <a:pt x="1918" y="4566"/>
                  </a:lnTo>
                  <a:lnTo>
                    <a:pt x="1904" y="4572"/>
                  </a:lnTo>
                  <a:lnTo>
                    <a:pt x="1890" y="4577"/>
                  </a:lnTo>
                  <a:lnTo>
                    <a:pt x="1875" y="4582"/>
                  </a:lnTo>
                  <a:lnTo>
                    <a:pt x="1861" y="4586"/>
                  </a:lnTo>
                  <a:lnTo>
                    <a:pt x="1846" y="4590"/>
                  </a:lnTo>
                  <a:lnTo>
                    <a:pt x="1831" y="4592"/>
                  </a:lnTo>
                  <a:lnTo>
                    <a:pt x="1816" y="4594"/>
                  </a:lnTo>
                  <a:lnTo>
                    <a:pt x="1799" y="4595"/>
                  </a:lnTo>
                  <a:lnTo>
                    <a:pt x="1784" y="4596"/>
                  </a:lnTo>
                  <a:lnTo>
                    <a:pt x="134" y="4596"/>
                  </a:lnTo>
                  <a:lnTo>
                    <a:pt x="120" y="4595"/>
                  </a:lnTo>
                  <a:lnTo>
                    <a:pt x="107" y="4593"/>
                  </a:lnTo>
                  <a:lnTo>
                    <a:pt x="94" y="4590"/>
                  </a:lnTo>
                  <a:lnTo>
                    <a:pt x="81" y="4586"/>
                  </a:lnTo>
                  <a:lnTo>
                    <a:pt x="69" y="4580"/>
                  </a:lnTo>
                  <a:lnTo>
                    <a:pt x="58" y="4574"/>
                  </a:lnTo>
                  <a:lnTo>
                    <a:pt x="48" y="4567"/>
                  </a:lnTo>
                  <a:lnTo>
                    <a:pt x="38" y="4558"/>
                  </a:lnTo>
                  <a:lnTo>
                    <a:pt x="30" y="4549"/>
                  </a:lnTo>
                  <a:lnTo>
                    <a:pt x="22" y="4540"/>
                  </a:lnTo>
                  <a:lnTo>
                    <a:pt x="16" y="4528"/>
                  </a:lnTo>
                  <a:lnTo>
                    <a:pt x="10" y="4517"/>
                  </a:lnTo>
                  <a:lnTo>
                    <a:pt x="6" y="4505"/>
                  </a:lnTo>
                  <a:lnTo>
                    <a:pt x="2" y="4493"/>
                  </a:lnTo>
                  <a:lnTo>
                    <a:pt x="0" y="4480"/>
                  </a:lnTo>
                  <a:lnTo>
                    <a:pt x="0" y="4467"/>
                  </a:lnTo>
                  <a:lnTo>
                    <a:pt x="0" y="136"/>
                  </a:lnTo>
                  <a:lnTo>
                    <a:pt x="0" y="122"/>
                  </a:lnTo>
                  <a:lnTo>
                    <a:pt x="2" y="108"/>
                  </a:lnTo>
                  <a:lnTo>
                    <a:pt x="6" y="95"/>
                  </a:lnTo>
                  <a:lnTo>
                    <a:pt x="10" y="82"/>
                  </a:lnTo>
                  <a:lnTo>
                    <a:pt x="16" y="70"/>
                  </a:lnTo>
                  <a:lnTo>
                    <a:pt x="22" y="58"/>
                  </a:lnTo>
                  <a:lnTo>
                    <a:pt x="30" y="48"/>
                  </a:lnTo>
                  <a:lnTo>
                    <a:pt x="38" y="39"/>
                  </a:lnTo>
                  <a:lnTo>
                    <a:pt x="48" y="30"/>
                  </a:lnTo>
                  <a:lnTo>
                    <a:pt x="58" y="22"/>
                  </a:lnTo>
                  <a:lnTo>
                    <a:pt x="69" y="16"/>
                  </a:lnTo>
                  <a:lnTo>
                    <a:pt x="81" y="10"/>
                  </a:lnTo>
                  <a:lnTo>
                    <a:pt x="94" y="6"/>
                  </a:lnTo>
                  <a:lnTo>
                    <a:pt x="107" y="3"/>
                  </a:lnTo>
                  <a:lnTo>
                    <a:pt x="120" y="1"/>
                  </a:lnTo>
                  <a:lnTo>
                    <a:pt x="134" y="0"/>
                  </a:lnTo>
                  <a:lnTo>
                    <a:pt x="4447" y="0"/>
                  </a:lnTo>
                  <a:lnTo>
                    <a:pt x="4461" y="1"/>
                  </a:lnTo>
                  <a:lnTo>
                    <a:pt x="4475" y="3"/>
                  </a:lnTo>
                  <a:lnTo>
                    <a:pt x="4487" y="6"/>
                  </a:lnTo>
                  <a:lnTo>
                    <a:pt x="4499" y="11"/>
                  </a:lnTo>
                  <a:lnTo>
                    <a:pt x="4511" y="17"/>
                  </a:lnTo>
                  <a:lnTo>
                    <a:pt x="4522" y="24"/>
                  </a:lnTo>
                  <a:lnTo>
                    <a:pt x="4533" y="33"/>
                  </a:lnTo>
                  <a:lnTo>
                    <a:pt x="4542" y="43"/>
                  </a:lnTo>
                  <a:lnTo>
                    <a:pt x="4551" y="52"/>
                  </a:lnTo>
                  <a:lnTo>
                    <a:pt x="4560" y="61"/>
                  </a:lnTo>
                  <a:lnTo>
                    <a:pt x="4567" y="73"/>
                  </a:lnTo>
                  <a:lnTo>
                    <a:pt x="4573" y="85"/>
                  </a:lnTo>
                  <a:lnTo>
                    <a:pt x="4577" y="97"/>
                  </a:lnTo>
                  <a:lnTo>
                    <a:pt x="4580" y="110"/>
                  </a:lnTo>
                  <a:lnTo>
                    <a:pt x="4582" y="123"/>
                  </a:lnTo>
                  <a:lnTo>
                    <a:pt x="4583" y="136"/>
                  </a:lnTo>
                  <a:lnTo>
                    <a:pt x="4582" y="1281"/>
                  </a:lnTo>
                  <a:lnTo>
                    <a:pt x="4583" y="1804"/>
                  </a:lnTo>
                  <a:lnTo>
                    <a:pt x="4583" y="1816"/>
                  </a:lnTo>
                  <a:lnTo>
                    <a:pt x="4584" y="1828"/>
                  </a:lnTo>
                  <a:lnTo>
                    <a:pt x="4586" y="1840"/>
                  </a:lnTo>
                  <a:lnTo>
                    <a:pt x="4588" y="1851"/>
                  </a:lnTo>
                  <a:lnTo>
                    <a:pt x="4590" y="1862"/>
                  </a:lnTo>
                  <a:lnTo>
                    <a:pt x="4593" y="1873"/>
                  </a:lnTo>
                  <a:lnTo>
                    <a:pt x="4597" y="1885"/>
                  </a:lnTo>
                  <a:lnTo>
                    <a:pt x="4601" y="1896"/>
                  </a:lnTo>
                  <a:lnTo>
                    <a:pt x="4606" y="1906"/>
                  </a:lnTo>
                  <a:lnTo>
                    <a:pt x="4611" y="1916"/>
                  </a:lnTo>
                  <a:lnTo>
                    <a:pt x="4617" y="1926"/>
                  </a:lnTo>
                  <a:lnTo>
                    <a:pt x="4623" y="1935"/>
                  </a:lnTo>
                  <a:lnTo>
                    <a:pt x="4629" y="1945"/>
                  </a:lnTo>
                  <a:lnTo>
                    <a:pt x="4636" y="1953"/>
                  </a:lnTo>
                  <a:lnTo>
                    <a:pt x="4643" y="1962"/>
                  </a:lnTo>
                  <a:lnTo>
                    <a:pt x="4651" y="1971"/>
                  </a:lnTo>
                  <a:lnTo>
                    <a:pt x="4660" y="1979"/>
                  </a:lnTo>
                  <a:lnTo>
                    <a:pt x="4668" y="1986"/>
                  </a:lnTo>
                  <a:lnTo>
                    <a:pt x="4677" y="1993"/>
                  </a:lnTo>
                  <a:lnTo>
                    <a:pt x="4686" y="2000"/>
                  </a:lnTo>
                  <a:lnTo>
                    <a:pt x="4695" y="2006"/>
                  </a:lnTo>
                  <a:lnTo>
                    <a:pt x="4705" y="2012"/>
                  </a:lnTo>
                  <a:lnTo>
                    <a:pt x="4715" y="2017"/>
                  </a:lnTo>
                  <a:lnTo>
                    <a:pt x="4726" y="2021"/>
                  </a:lnTo>
                  <a:lnTo>
                    <a:pt x="4736" y="2026"/>
                  </a:lnTo>
                  <a:lnTo>
                    <a:pt x="4747" y="2029"/>
                  </a:lnTo>
                  <a:lnTo>
                    <a:pt x="4759" y="2033"/>
                  </a:lnTo>
                  <a:lnTo>
                    <a:pt x="4770" y="2035"/>
                  </a:lnTo>
                  <a:lnTo>
                    <a:pt x="4781" y="2037"/>
                  </a:lnTo>
                  <a:lnTo>
                    <a:pt x="4793" y="2039"/>
                  </a:lnTo>
                  <a:lnTo>
                    <a:pt x="4805" y="2040"/>
                  </a:lnTo>
                  <a:lnTo>
                    <a:pt x="4817" y="2040"/>
                  </a:lnTo>
                  <a:lnTo>
                    <a:pt x="4831" y="2040"/>
                  </a:lnTo>
                  <a:lnTo>
                    <a:pt x="4846" y="2038"/>
                  </a:lnTo>
                  <a:lnTo>
                    <a:pt x="4860" y="2036"/>
                  </a:lnTo>
                  <a:lnTo>
                    <a:pt x="4874" y="2033"/>
                  </a:lnTo>
                  <a:lnTo>
                    <a:pt x="4887" y="2028"/>
                  </a:lnTo>
                  <a:lnTo>
                    <a:pt x="4900" y="2023"/>
                  </a:lnTo>
                  <a:lnTo>
                    <a:pt x="4913" y="2017"/>
                  </a:lnTo>
                  <a:lnTo>
                    <a:pt x="4926" y="2011"/>
                  </a:lnTo>
                  <a:lnTo>
                    <a:pt x="4938" y="2003"/>
                  </a:lnTo>
                  <a:lnTo>
                    <a:pt x="4951" y="1995"/>
                  </a:lnTo>
                  <a:lnTo>
                    <a:pt x="4962" y="1987"/>
                  </a:lnTo>
                  <a:lnTo>
                    <a:pt x="4973" y="1977"/>
                  </a:lnTo>
                  <a:lnTo>
                    <a:pt x="4983" y="1966"/>
                  </a:lnTo>
                  <a:lnTo>
                    <a:pt x="4993" y="1956"/>
                  </a:lnTo>
                  <a:lnTo>
                    <a:pt x="5002" y="1945"/>
                  </a:lnTo>
                  <a:lnTo>
                    <a:pt x="5010" y="1933"/>
                  </a:lnTo>
                  <a:lnTo>
                    <a:pt x="5023" y="1914"/>
                  </a:lnTo>
                  <a:lnTo>
                    <a:pt x="5038" y="1895"/>
                  </a:lnTo>
                  <a:lnTo>
                    <a:pt x="5052" y="1877"/>
                  </a:lnTo>
                  <a:lnTo>
                    <a:pt x="5067" y="1859"/>
                  </a:lnTo>
                  <a:lnTo>
                    <a:pt x="5082" y="1841"/>
                  </a:lnTo>
                  <a:lnTo>
                    <a:pt x="5097" y="1825"/>
                  </a:lnTo>
                  <a:lnTo>
                    <a:pt x="5114" y="1809"/>
                  </a:lnTo>
                  <a:lnTo>
                    <a:pt x="5131" y="1793"/>
                  </a:lnTo>
                  <a:lnTo>
                    <a:pt x="5148" y="1777"/>
                  </a:lnTo>
                  <a:lnTo>
                    <a:pt x="5166" y="1762"/>
                  </a:lnTo>
                  <a:lnTo>
                    <a:pt x="5183" y="1749"/>
                  </a:lnTo>
                  <a:lnTo>
                    <a:pt x="5202" y="1735"/>
                  </a:lnTo>
                  <a:lnTo>
                    <a:pt x="5220" y="1722"/>
                  </a:lnTo>
                  <a:lnTo>
                    <a:pt x="5241" y="1710"/>
                  </a:lnTo>
                  <a:lnTo>
                    <a:pt x="5260" y="1698"/>
                  </a:lnTo>
                  <a:lnTo>
                    <a:pt x="5280" y="1687"/>
                  </a:lnTo>
                  <a:lnTo>
                    <a:pt x="5300" y="1676"/>
                  </a:lnTo>
                  <a:lnTo>
                    <a:pt x="5321" y="1666"/>
                  </a:lnTo>
                  <a:lnTo>
                    <a:pt x="5342" y="1657"/>
                  </a:lnTo>
                  <a:lnTo>
                    <a:pt x="5363" y="1648"/>
                  </a:lnTo>
                  <a:lnTo>
                    <a:pt x="5384" y="1640"/>
                  </a:lnTo>
                  <a:lnTo>
                    <a:pt x="5406" y="1633"/>
                  </a:lnTo>
                  <a:lnTo>
                    <a:pt x="5428" y="1626"/>
                  </a:lnTo>
                  <a:lnTo>
                    <a:pt x="5450" y="1620"/>
                  </a:lnTo>
                  <a:lnTo>
                    <a:pt x="5473" y="1615"/>
                  </a:lnTo>
                  <a:lnTo>
                    <a:pt x="5495" y="1610"/>
                  </a:lnTo>
                  <a:lnTo>
                    <a:pt x="5519" y="1606"/>
                  </a:lnTo>
                  <a:lnTo>
                    <a:pt x="5541" y="1603"/>
                  </a:lnTo>
                  <a:lnTo>
                    <a:pt x="5564" y="1600"/>
                  </a:lnTo>
                  <a:lnTo>
                    <a:pt x="5587" y="1598"/>
                  </a:lnTo>
                  <a:lnTo>
                    <a:pt x="5612" y="1597"/>
                  </a:lnTo>
                  <a:lnTo>
                    <a:pt x="5635" y="1597"/>
                  </a:lnTo>
                  <a:lnTo>
                    <a:pt x="5673" y="1598"/>
                  </a:lnTo>
                  <a:lnTo>
                    <a:pt x="5712" y="1601"/>
                  </a:lnTo>
                  <a:lnTo>
                    <a:pt x="5748" y="1605"/>
                  </a:lnTo>
                  <a:lnTo>
                    <a:pt x="5785" y="1612"/>
                  </a:lnTo>
                  <a:lnTo>
                    <a:pt x="5822" y="1620"/>
                  </a:lnTo>
                  <a:lnTo>
                    <a:pt x="5857" y="1630"/>
                  </a:lnTo>
                  <a:lnTo>
                    <a:pt x="5892" y="1642"/>
                  </a:lnTo>
                  <a:lnTo>
                    <a:pt x="5926" y="1655"/>
                  </a:lnTo>
                  <a:lnTo>
                    <a:pt x="5958" y="1670"/>
                  </a:lnTo>
                  <a:lnTo>
                    <a:pt x="5991" y="1688"/>
                  </a:lnTo>
                  <a:lnTo>
                    <a:pt x="6022" y="1705"/>
                  </a:lnTo>
                  <a:lnTo>
                    <a:pt x="6052" y="1725"/>
                  </a:lnTo>
                  <a:lnTo>
                    <a:pt x="6083" y="1746"/>
                  </a:lnTo>
                  <a:lnTo>
                    <a:pt x="6110" y="1768"/>
                  </a:lnTo>
                  <a:lnTo>
                    <a:pt x="6137" y="1792"/>
                  </a:lnTo>
                  <a:lnTo>
                    <a:pt x="6163" y="1817"/>
                  </a:lnTo>
                  <a:lnTo>
                    <a:pt x="6189" y="1843"/>
                  </a:lnTo>
                  <a:lnTo>
                    <a:pt x="6212" y="1869"/>
                  </a:lnTo>
                  <a:lnTo>
                    <a:pt x="6234" y="1899"/>
                  </a:lnTo>
                  <a:lnTo>
                    <a:pt x="6255" y="1928"/>
                  </a:lnTo>
                  <a:lnTo>
                    <a:pt x="6275" y="1958"/>
                  </a:lnTo>
                  <a:lnTo>
                    <a:pt x="6293" y="1990"/>
                  </a:lnTo>
                  <a:lnTo>
                    <a:pt x="6309" y="2022"/>
                  </a:lnTo>
                  <a:lnTo>
                    <a:pt x="6324" y="2055"/>
                  </a:lnTo>
                  <a:lnTo>
                    <a:pt x="6337" y="2090"/>
                  </a:lnTo>
                  <a:lnTo>
                    <a:pt x="6349" y="2124"/>
                  </a:lnTo>
                  <a:lnTo>
                    <a:pt x="6359" y="2161"/>
                  </a:lnTo>
                  <a:lnTo>
                    <a:pt x="6368" y="2197"/>
                  </a:lnTo>
                  <a:lnTo>
                    <a:pt x="6374" y="2233"/>
                  </a:lnTo>
                  <a:lnTo>
                    <a:pt x="6379" y="2272"/>
                  </a:lnTo>
                  <a:lnTo>
                    <a:pt x="6382" y="2309"/>
                  </a:lnTo>
                  <a:lnTo>
                    <a:pt x="6383" y="2348"/>
                  </a:lnTo>
                  <a:lnTo>
                    <a:pt x="6382" y="2386"/>
                  </a:lnTo>
                  <a:lnTo>
                    <a:pt x="6379" y="2423"/>
                  </a:lnTo>
                  <a:lnTo>
                    <a:pt x="6374" y="2461"/>
                  </a:lnTo>
                  <a:lnTo>
                    <a:pt x="6368" y="2497"/>
                  </a:lnTo>
                  <a:lnTo>
                    <a:pt x="6359" y="2533"/>
                  </a:lnTo>
                  <a:lnTo>
                    <a:pt x="6349" y="2569"/>
                  </a:lnTo>
                  <a:lnTo>
                    <a:pt x="6337" y="2603"/>
                  </a:lnTo>
                  <a:lnTo>
                    <a:pt x="6324" y="2637"/>
                  </a:lnTo>
                  <a:lnTo>
                    <a:pt x="6309" y="2670"/>
                  </a:lnTo>
                  <a:lnTo>
                    <a:pt x="6293" y="2701"/>
                  </a:lnTo>
                  <a:lnTo>
                    <a:pt x="6275" y="2733"/>
                  </a:lnTo>
                  <a:lnTo>
                    <a:pt x="6255" y="2763"/>
                  </a:lnTo>
                  <a:lnTo>
                    <a:pt x="6234" y="2792"/>
                  </a:lnTo>
                  <a:lnTo>
                    <a:pt x="6212" y="2820"/>
                  </a:lnTo>
                  <a:lnTo>
                    <a:pt x="6189" y="2848"/>
                  </a:lnTo>
                  <a:lnTo>
                    <a:pt x="6163" y="2873"/>
                  </a:lnTo>
                  <a:lnTo>
                    <a:pt x="6137" y="2898"/>
                  </a:lnTo>
                  <a:lnTo>
                    <a:pt x="6110" y="2922"/>
                  </a:lnTo>
                  <a:lnTo>
                    <a:pt x="6083" y="2944"/>
                  </a:lnTo>
                  <a:lnTo>
                    <a:pt x="6052" y="2964"/>
                  </a:lnTo>
                  <a:lnTo>
                    <a:pt x="6022" y="2984"/>
                  </a:lnTo>
                  <a:lnTo>
                    <a:pt x="5991" y="3002"/>
                  </a:lnTo>
                  <a:lnTo>
                    <a:pt x="5958" y="3019"/>
                  </a:lnTo>
                  <a:lnTo>
                    <a:pt x="5926" y="3034"/>
                  </a:lnTo>
                  <a:lnTo>
                    <a:pt x="5892" y="3047"/>
                  </a:lnTo>
                  <a:lnTo>
                    <a:pt x="5857" y="3059"/>
                  </a:lnTo>
                  <a:lnTo>
                    <a:pt x="5822" y="3069"/>
                  </a:lnTo>
                  <a:lnTo>
                    <a:pt x="5785" y="3077"/>
                  </a:lnTo>
                  <a:lnTo>
                    <a:pt x="5748" y="3083"/>
                  </a:lnTo>
                  <a:lnTo>
                    <a:pt x="5712" y="3088"/>
                  </a:lnTo>
                  <a:lnTo>
                    <a:pt x="5673" y="3091"/>
                  </a:lnTo>
                  <a:lnTo>
                    <a:pt x="5635" y="3092"/>
                  </a:lnTo>
                  <a:lnTo>
                    <a:pt x="5612" y="3092"/>
                  </a:lnTo>
                  <a:lnTo>
                    <a:pt x="5587" y="3091"/>
                  </a:lnTo>
                  <a:lnTo>
                    <a:pt x="5564" y="3089"/>
                  </a:lnTo>
                  <a:lnTo>
                    <a:pt x="5541" y="3086"/>
                  </a:lnTo>
                  <a:lnTo>
                    <a:pt x="5519" y="3083"/>
                  </a:lnTo>
                  <a:lnTo>
                    <a:pt x="5495" y="3079"/>
                  </a:lnTo>
                  <a:lnTo>
                    <a:pt x="5473" y="3074"/>
                  </a:lnTo>
                  <a:lnTo>
                    <a:pt x="5450" y="3069"/>
                  </a:lnTo>
                  <a:lnTo>
                    <a:pt x="5428" y="3063"/>
                  </a:lnTo>
                  <a:lnTo>
                    <a:pt x="5406" y="3056"/>
                  </a:lnTo>
                  <a:lnTo>
                    <a:pt x="5384" y="3049"/>
                  </a:lnTo>
                  <a:lnTo>
                    <a:pt x="5363" y="3041"/>
                  </a:lnTo>
                  <a:lnTo>
                    <a:pt x="5342" y="3032"/>
                  </a:lnTo>
                  <a:lnTo>
                    <a:pt x="5321" y="3023"/>
                  </a:lnTo>
                  <a:lnTo>
                    <a:pt x="5300" y="3012"/>
                  </a:lnTo>
                  <a:lnTo>
                    <a:pt x="5279" y="3002"/>
                  </a:lnTo>
                  <a:lnTo>
                    <a:pt x="5260" y="2991"/>
                  </a:lnTo>
                  <a:lnTo>
                    <a:pt x="5240" y="2979"/>
                  </a:lnTo>
                  <a:lnTo>
                    <a:pt x="5220" y="2967"/>
                  </a:lnTo>
                  <a:lnTo>
                    <a:pt x="5202" y="2954"/>
                  </a:lnTo>
                  <a:lnTo>
                    <a:pt x="5183" y="2941"/>
                  </a:lnTo>
                  <a:lnTo>
                    <a:pt x="5165" y="2926"/>
                  </a:lnTo>
                  <a:lnTo>
                    <a:pt x="5148" y="2911"/>
                  </a:lnTo>
                  <a:lnTo>
                    <a:pt x="5131" y="2896"/>
                  </a:lnTo>
                  <a:lnTo>
                    <a:pt x="5113" y="2880"/>
                  </a:lnTo>
                  <a:lnTo>
                    <a:pt x="5097" y="2864"/>
                  </a:lnTo>
                  <a:lnTo>
                    <a:pt x="5082" y="2848"/>
                  </a:lnTo>
                  <a:lnTo>
                    <a:pt x="5066" y="2831"/>
                  </a:lnTo>
                  <a:lnTo>
                    <a:pt x="5052" y="2812"/>
                  </a:lnTo>
                  <a:lnTo>
                    <a:pt x="5037" y="2794"/>
                  </a:lnTo>
                  <a:lnTo>
                    <a:pt x="5023" y="2775"/>
                  </a:lnTo>
                  <a:lnTo>
                    <a:pt x="5010" y="2756"/>
                  </a:lnTo>
                  <a:lnTo>
                    <a:pt x="5001" y="2745"/>
                  </a:lnTo>
                  <a:lnTo>
                    <a:pt x="4992" y="2734"/>
                  </a:lnTo>
                  <a:lnTo>
                    <a:pt x="4983" y="2723"/>
                  </a:lnTo>
                  <a:lnTo>
                    <a:pt x="4972" y="2713"/>
                  </a:lnTo>
                  <a:lnTo>
                    <a:pt x="4962" y="2704"/>
                  </a:lnTo>
                  <a:lnTo>
                    <a:pt x="4950" y="2696"/>
                  </a:lnTo>
                  <a:lnTo>
                    <a:pt x="4938" y="2688"/>
                  </a:lnTo>
                  <a:lnTo>
                    <a:pt x="4926" y="2682"/>
                  </a:lnTo>
                  <a:lnTo>
                    <a:pt x="4913" y="2676"/>
                  </a:lnTo>
                  <a:lnTo>
                    <a:pt x="4900" y="2671"/>
                  </a:lnTo>
                  <a:lnTo>
                    <a:pt x="4887" y="2666"/>
                  </a:lnTo>
                  <a:lnTo>
                    <a:pt x="4874" y="2663"/>
                  </a:lnTo>
                  <a:lnTo>
                    <a:pt x="4860" y="2660"/>
                  </a:lnTo>
                  <a:lnTo>
                    <a:pt x="4846" y="2658"/>
                  </a:lnTo>
                  <a:lnTo>
                    <a:pt x="4831" y="2656"/>
                  </a:lnTo>
                  <a:lnTo>
                    <a:pt x="4817" y="2656"/>
                  </a:lnTo>
                  <a:lnTo>
                    <a:pt x="4805" y="2656"/>
                  </a:lnTo>
                  <a:lnTo>
                    <a:pt x="4793" y="2657"/>
                  </a:lnTo>
                  <a:lnTo>
                    <a:pt x="4781" y="2659"/>
                  </a:lnTo>
                  <a:lnTo>
                    <a:pt x="4770" y="2660"/>
                  </a:lnTo>
                  <a:lnTo>
                    <a:pt x="4759" y="2663"/>
                  </a:lnTo>
                  <a:lnTo>
                    <a:pt x="4747" y="2666"/>
                  </a:lnTo>
                  <a:lnTo>
                    <a:pt x="4736" y="2670"/>
                  </a:lnTo>
                  <a:lnTo>
                    <a:pt x="4726" y="2674"/>
                  </a:lnTo>
                  <a:lnTo>
                    <a:pt x="4715" y="2678"/>
                  </a:lnTo>
                  <a:lnTo>
                    <a:pt x="4705" y="2683"/>
                  </a:lnTo>
                  <a:lnTo>
                    <a:pt x="4695" y="2688"/>
                  </a:lnTo>
                  <a:lnTo>
                    <a:pt x="4686" y="2694"/>
                  </a:lnTo>
                  <a:lnTo>
                    <a:pt x="4677" y="2700"/>
                  </a:lnTo>
                  <a:lnTo>
                    <a:pt x="4668" y="2707"/>
                  </a:lnTo>
                  <a:lnTo>
                    <a:pt x="4660" y="2714"/>
                  </a:lnTo>
                  <a:lnTo>
                    <a:pt x="4651" y="2722"/>
                  </a:lnTo>
                  <a:lnTo>
                    <a:pt x="4643" y="2729"/>
                  </a:lnTo>
                  <a:lnTo>
                    <a:pt x="4636" y="2739"/>
                  </a:lnTo>
                  <a:lnTo>
                    <a:pt x="4629" y="2747"/>
                  </a:lnTo>
                  <a:lnTo>
                    <a:pt x="4623" y="2756"/>
                  </a:lnTo>
                  <a:lnTo>
                    <a:pt x="4617" y="2765"/>
                  </a:lnTo>
                  <a:lnTo>
                    <a:pt x="4611" y="2775"/>
                  </a:lnTo>
                  <a:lnTo>
                    <a:pt x="4606" y="2785"/>
                  </a:lnTo>
                  <a:lnTo>
                    <a:pt x="4601" y="2795"/>
                  </a:lnTo>
                  <a:lnTo>
                    <a:pt x="4597" y="2805"/>
                  </a:lnTo>
                  <a:lnTo>
                    <a:pt x="4593" y="2815"/>
                  </a:lnTo>
                  <a:lnTo>
                    <a:pt x="4590" y="2827"/>
                  </a:lnTo>
                  <a:lnTo>
                    <a:pt x="4588" y="2838"/>
                  </a:lnTo>
                  <a:lnTo>
                    <a:pt x="4586" y="2850"/>
                  </a:lnTo>
                  <a:lnTo>
                    <a:pt x="4584" y="2861"/>
                  </a:lnTo>
                  <a:lnTo>
                    <a:pt x="4583" y="2873"/>
                  </a:lnTo>
                  <a:lnTo>
                    <a:pt x="4583" y="2885"/>
                  </a:lnTo>
                  <a:lnTo>
                    <a:pt x="4583" y="4467"/>
                  </a:lnTo>
                  <a:lnTo>
                    <a:pt x="4582" y="4480"/>
                  </a:lnTo>
                  <a:lnTo>
                    <a:pt x="4580" y="4493"/>
                  </a:lnTo>
                  <a:lnTo>
                    <a:pt x="4577" y="4505"/>
                  </a:lnTo>
                  <a:lnTo>
                    <a:pt x="4573" y="4517"/>
                  </a:lnTo>
                  <a:lnTo>
                    <a:pt x="4567" y="4528"/>
                  </a:lnTo>
                  <a:lnTo>
                    <a:pt x="4560" y="4540"/>
                  </a:lnTo>
                  <a:lnTo>
                    <a:pt x="4552" y="4549"/>
                  </a:lnTo>
                  <a:lnTo>
                    <a:pt x="4543" y="4558"/>
                  </a:lnTo>
                  <a:lnTo>
                    <a:pt x="4534" y="4567"/>
                  </a:lnTo>
                  <a:lnTo>
                    <a:pt x="4523" y="4574"/>
                  </a:lnTo>
                  <a:lnTo>
                    <a:pt x="4512" y="4580"/>
                  </a:lnTo>
                  <a:lnTo>
                    <a:pt x="4501" y="4586"/>
                  </a:lnTo>
                  <a:lnTo>
                    <a:pt x="4488" y="4590"/>
                  </a:lnTo>
                  <a:lnTo>
                    <a:pt x="4476" y="4593"/>
                  </a:lnTo>
                  <a:lnTo>
                    <a:pt x="4461" y="4595"/>
                  </a:lnTo>
                  <a:lnTo>
                    <a:pt x="4447" y="4596"/>
                  </a:lnTo>
                  <a:lnTo>
                    <a:pt x="2868" y="45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2" name="Freeform 364">
              <a:extLst>
                <a:ext uri="{FF2B5EF4-FFF2-40B4-BE49-F238E27FC236}">
                  <a16:creationId xmlns:a16="http://schemas.microsoft.com/office/drawing/2014/main" id="{98066E9F-7E40-4065-81D2-6F1DA5AB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7110" y="3283148"/>
              <a:ext cx="14288" cy="14288"/>
            </a:xfrm>
            <a:custGeom>
              <a:avLst/>
              <a:gdLst>
                <a:gd name="T0" fmla="*/ 284 w 285"/>
                <a:gd name="T1" fmla="*/ 128 h 286"/>
                <a:gd name="T2" fmla="*/ 278 w 285"/>
                <a:gd name="T3" fmla="*/ 100 h 286"/>
                <a:gd name="T4" fmla="*/ 268 w 285"/>
                <a:gd name="T5" fmla="*/ 75 h 286"/>
                <a:gd name="T6" fmla="*/ 253 w 285"/>
                <a:gd name="T7" fmla="*/ 51 h 286"/>
                <a:gd name="T8" fmla="*/ 233 w 285"/>
                <a:gd name="T9" fmla="*/ 32 h 286"/>
                <a:gd name="T10" fmla="*/ 210 w 285"/>
                <a:gd name="T11" fmla="*/ 17 h 286"/>
                <a:gd name="T12" fmla="*/ 185 w 285"/>
                <a:gd name="T13" fmla="*/ 6 h 286"/>
                <a:gd name="T14" fmla="*/ 157 w 285"/>
                <a:gd name="T15" fmla="*/ 0 h 286"/>
                <a:gd name="T16" fmla="*/ 129 w 285"/>
                <a:gd name="T17" fmla="*/ 0 h 286"/>
                <a:gd name="T18" fmla="*/ 100 w 285"/>
                <a:gd name="T19" fmla="*/ 6 h 286"/>
                <a:gd name="T20" fmla="*/ 75 w 285"/>
                <a:gd name="T21" fmla="*/ 17 h 286"/>
                <a:gd name="T22" fmla="*/ 52 w 285"/>
                <a:gd name="T23" fmla="*/ 32 h 286"/>
                <a:gd name="T24" fmla="*/ 33 w 285"/>
                <a:gd name="T25" fmla="*/ 51 h 286"/>
                <a:gd name="T26" fmla="*/ 17 w 285"/>
                <a:gd name="T27" fmla="*/ 75 h 286"/>
                <a:gd name="T28" fmla="*/ 6 w 285"/>
                <a:gd name="T29" fmla="*/ 100 h 286"/>
                <a:gd name="T30" fmla="*/ 1 w 285"/>
                <a:gd name="T31" fmla="*/ 128 h 286"/>
                <a:gd name="T32" fmla="*/ 1 w 285"/>
                <a:gd name="T33" fmla="*/ 157 h 286"/>
                <a:gd name="T34" fmla="*/ 6 w 285"/>
                <a:gd name="T35" fmla="*/ 185 h 286"/>
                <a:gd name="T36" fmla="*/ 17 w 285"/>
                <a:gd name="T37" fmla="*/ 211 h 286"/>
                <a:gd name="T38" fmla="*/ 33 w 285"/>
                <a:gd name="T39" fmla="*/ 233 h 286"/>
                <a:gd name="T40" fmla="*/ 52 w 285"/>
                <a:gd name="T41" fmla="*/ 252 h 286"/>
                <a:gd name="T42" fmla="*/ 75 w 285"/>
                <a:gd name="T43" fmla="*/ 269 h 286"/>
                <a:gd name="T44" fmla="*/ 100 w 285"/>
                <a:gd name="T45" fmla="*/ 280 h 286"/>
                <a:gd name="T46" fmla="*/ 129 w 285"/>
                <a:gd name="T47" fmla="*/ 285 h 286"/>
                <a:gd name="T48" fmla="*/ 157 w 285"/>
                <a:gd name="T49" fmla="*/ 285 h 286"/>
                <a:gd name="T50" fmla="*/ 185 w 285"/>
                <a:gd name="T51" fmla="*/ 280 h 286"/>
                <a:gd name="T52" fmla="*/ 210 w 285"/>
                <a:gd name="T53" fmla="*/ 269 h 286"/>
                <a:gd name="T54" fmla="*/ 233 w 285"/>
                <a:gd name="T55" fmla="*/ 252 h 286"/>
                <a:gd name="T56" fmla="*/ 253 w 285"/>
                <a:gd name="T57" fmla="*/ 233 h 286"/>
                <a:gd name="T58" fmla="*/ 268 w 285"/>
                <a:gd name="T59" fmla="*/ 211 h 286"/>
                <a:gd name="T60" fmla="*/ 278 w 285"/>
                <a:gd name="T61" fmla="*/ 185 h 286"/>
                <a:gd name="T62" fmla="*/ 284 w 285"/>
                <a:gd name="T63" fmla="*/ 157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5" h="286">
                  <a:moveTo>
                    <a:pt x="285" y="142"/>
                  </a:move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7"/>
                  </a:lnTo>
                  <a:lnTo>
                    <a:pt x="268" y="75"/>
                  </a:lnTo>
                  <a:lnTo>
                    <a:pt x="261" y="62"/>
                  </a:lnTo>
                  <a:lnTo>
                    <a:pt x="253" y="51"/>
                  </a:lnTo>
                  <a:lnTo>
                    <a:pt x="243" y="41"/>
                  </a:lnTo>
                  <a:lnTo>
                    <a:pt x="233" y="32"/>
                  </a:lnTo>
                  <a:lnTo>
                    <a:pt x="223" y="24"/>
                  </a:lnTo>
                  <a:lnTo>
                    <a:pt x="210" y="17"/>
                  </a:lnTo>
                  <a:lnTo>
                    <a:pt x="198" y="11"/>
                  </a:lnTo>
                  <a:lnTo>
                    <a:pt x="185" y="6"/>
                  </a:lnTo>
                  <a:lnTo>
                    <a:pt x="171" y="3"/>
                  </a:lnTo>
                  <a:lnTo>
                    <a:pt x="157" y="0"/>
                  </a:lnTo>
                  <a:lnTo>
                    <a:pt x="143" y="0"/>
                  </a:lnTo>
                  <a:lnTo>
                    <a:pt x="129" y="0"/>
                  </a:lnTo>
                  <a:lnTo>
                    <a:pt x="114" y="3"/>
                  </a:lnTo>
                  <a:lnTo>
                    <a:pt x="100" y="6"/>
                  </a:lnTo>
                  <a:lnTo>
                    <a:pt x="87" y="11"/>
                  </a:lnTo>
                  <a:lnTo>
                    <a:pt x="75" y="17"/>
                  </a:lnTo>
                  <a:lnTo>
                    <a:pt x="63" y="24"/>
                  </a:lnTo>
                  <a:lnTo>
                    <a:pt x="52" y="32"/>
                  </a:lnTo>
                  <a:lnTo>
                    <a:pt x="42" y="41"/>
                  </a:lnTo>
                  <a:lnTo>
                    <a:pt x="33" y="51"/>
                  </a:lnTo>
                  <a:lnTo>
                    <a:pt x="25" y="62"/>
                  </a:lnTo>
                  <a:lnTo>
                    <a:pt x="17" y="75"/>
                  </a:lnTo>
                  <a:lnTo>
                    <a:pt x="11" y="87"/>
                  </a:lnTo>
                  <a:lnTo>
                    <a:pt x="6" y="100"/>
                  </a:lnTo>
                  <a:lnTo>
                    <a:pt x="3" y="114"/>
                  </a:lnTo>
                  <a:lnTo>
                    <a:pt x="1" y="128"/>
                  </a:lnTo>
                  <a:lnTo>
                    <a:pt x="0" y="142"/>
                  </a:lnTo>
                  <a:lnTo>
                    <a:pt x="1" y="157"/>
                  </a:lnTo>
                  <a:lnTo>
                    <a:pt x="3" y="172"/>
                  </a:lnTo>
                  <a:lnTo>
                    <a:pt x="6" y="185"/>
                  </a:lnTo>
                  <a:lnTo>
                    <a:pt x="11" y="198"/>
                  </a:lnTo>
                  <a:lnTo>
                    <a:pt x="17" y="211"/>
                  </a:lnTo>
                  <a:lnTo>
                    <a:pt x="25" y="222"/>
                  </a:lnTo>
                  <a:lnTo>
                    <a:pt x="33" y="233"/>
                  </a:lnTo>
                  <a:lnTo>
                    <a:pt x="42" y="243"/>
                  </a:lnTo>
                  <a:lnTo>
                    <a:pt x="52" y="252"/>
                  </a:lnTo>
                  <a:lnTo>
                    <a:pt x="63" y="262"/>
                  </a:lnTo>
                  <a:lnTo>
                    <a:pt x="75" y="269"/>
                  </a:lnTo>
                  <a:lnTo>
                    <a:pt x="87" y="275"/>
                  </a:lnTo>
                  <a:lnTo>
                    <a:pt x="100" y="280"/>
                  </a:lnTo>
                  <a:lnTo>
                    <a:pt x="114" y="283"/>
                  </a:lnTo>
                  <a:lnTo>
                    <a:pt x="129" y="285"/>
                  </a:lnTo>
                  <a:lnTo>
                    <a:pt x="143" y="286"/>
                  </a:lnTo>
                  <a:lnTo>
                    <a:pt x="157" y="285"/>
                  </a:lnTo>
                  <a:lnTo>
                    <a:pt x="171" y="283"/>
                  </a:lnTo>
                  <a:lnTo>
                    <a:pt x="185" y="280"/>
                  </a:lnTo>
                  <a:lnTo>
                    <a:pt x="198" y="275"/>
                  </a:lnTo>
                  <a:lnTo>
                    <a:pt x="210" y="269"/>
                  </a:lnTo>
                  <a:lnTo>
                    <a:pt x="223" y="262"/>
                  </a:lnTo>
                  <a:lnTo>
                    <a:pt x="233" y="252"/>
                  </a:lnTo>
                  <a:lnTo>
                    <a:pt x="243" y="243"/>
                  </a:lnTo>
                  <a:lnTo>
                    <a:pt x="253" y="233"/>
                  </a:lnTo>
                  <a:lnTo>
                    <a:pt x="261" y="222"/>
                  </a:lnTo>
                  <a:lnTo>
                    <a:pt x="268" y="211"/>
                  </a:lnTo>
                  <a:lnTo>
                    <a:pt x="274" y="198"/>
                  </a:lnTo>
                  <a:lnTo>
                    <a:pt x="278" y="185"/>
                  </a:lnTo>
                  <a:lnTo>
                    <a:pt x="282" y="172"/>
                  </a:lnTo>
                  <a:lnTo>
                    <a:pt x="284" y="157"/>
                  </a:lnTo>
                  <a:lnTo>
                    <a:pt x="285" y="14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78CB446-CF74-43FF-A1BD-8C415526DA09}"/>
              </a:ext>
            </a:extLst>
          </p:cNvPr>
          <p:cNvGrpSpPr/>
          <p:nvPr/>
        </p:nvGrpSpPr>
        <p:grpSpPr>
          <a:xfrm>
            <a:off x="8320056" y="2135594"/>
            <a:ext cx="263169" cy="257669"/>
            <a:chOff x="4911618" y="260351"/>
            <a:chExt cx="455609" cy="446087"/>
          </a:xfrm>
        </p:grpSpPr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1D3A18B4-3747-40DC-ACAD-B9E101778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5002" y="493713"/>
              <a:ext cx="22225" cy="20638"/>
            </a:xfrm>
            <a:custGeom>
              <a:avLst/>
              <a:gdLst>
                <a:gd name="T0" fmla="*/ 451 w 452"/>
                <a:gd name="T1" fmla="*/ 250 h 453"/>
                <a:gd name="T2" fmla="*/ 445 w 452"/>
                <a:gd name="T3" fmla="*/ 284 h 453"/>
                <a:gd name="T4" fmla="*/ 435 w 452"/>
                <a:gd name="T5" fmla="*/ 315 h 453"/>
                <a:gd name="T6" fmla="*/ 420 w 452"/>
                <a:gd name="T7" fmla="*/ 344 h 453"/>
                <a:gd name="T8" fmla="*/ 401 w 452"/>
                <a:gd name="T9" fmla="*/ 371 h 453"/>
                <a:gd name="T10" fmla="*/ 378 w 452"/>
                <a:gd name="T11" fmla="*/ 394 h 453"/>
                <a:gd name="T12" fmla="*/ 353 w 452"/>
                <a:gd name="T13" fmla="*/ 414 h 453"/>
                <a:gd name="T14" fmla="*/ 324 w 452"/>
                <a:gd name="T15" fmla="*/ 430 h 453"/>
                <a:gd name="T16" fmla="*/ 294 w 452"/>
                <a:gd name="T17" fmla="*/ 443 h 453"/>
                <a:gd name="T18" fmla="*/ 261 w 452"/>
                <a:gd name="T19" fmla="*/ 451 h 453"/>
                <a:gd name="T20" fmla="*/ 226 w 452"/>
                <a:gd name="T21" fmla="*/ 453 h 453"/>
                <a:gd name="T22" fmla="*/ 192 w 452"/>
                <a:gd name="T23" fmla="*/ 451 h 453"/>
                <a:gd name="T24" fmla="*/ 159 w 452"/>
                <a:gd name="T25" fmla="*/ 443 h 453"/>
                <a:gd name="T26" fmla="*/ 128 w 452"/>
                <a:gd name="T27" fmla="*/ 430 h 453"/>
                <a:gd name="T28" fmla="*/ 99 w 452"/>
                <a:gd name="T29" fmla="*/ 414 h 453"/>
                <a:gd name="T30" fmla="*/ 74 w 452"/>
                <a:gd name="T31" fmla="*/ 394 h 453"/>
                <a:gd name="T32" fmla="*/ 52 w 452"/>
                <a:gd name="T33" fmla="*/ 371 h 453"/>
                <a:gd name="T34" fmla="*/ 33 w 452"/>
                <a:gd name="T35" fmla="*/ 344 h 453"/>
                <a:gd name="T36" fmla="*/ 17 w 452"/>
                <a:gd name="T37" fmla="*/ 315 h 453"/>
                <a:gd name="T38" fmla="*/ 7 w 452"/>
                <a:gd name="T39" fmla="*/ 284 h 453"/>
                <a:gd name="T40" fmla="*/ 1 w 452"/>
                <a:gd name="T41" fmla="*/ 250 h 453"/>
                <a:gd name="T42" fmla="*/ 0 w 452"/>
                <a:gd name="T43" fmla="*/ 216 h 453"/>
                <a:gd name="T44" fmla="*/ 4 w 452"/>
                <a:gd name="T45" fmla="*/ 181 h 453"/>
                <a:gd name="T46" fmla="*/ 13 w 452"/>
                <a:gd name="T47" fmla="*/ 149 h 453"/>
                <a:gd name="T48" fmla="*/ 27 w 452"/>
                <a:gd name="T49" fmla="*/ 119 h 453"/>
                <a:gd name="T50" fmla="*/ 45 w 452"/>
                <a:gd name="T51" fmla="*/ 91 h 453"/>
                <a:gd name="T52" fmla="*/ 66 w 452"/>
                <a:gd name="T53" fmla="*/ 67 h 453"/>
                <a:gd name="T54" fmla="*/ 90 w 452"/>
                <a:gd name="T55" fmla="*/ 46 h 453"/>
                <a:gd name="T56" fmla="*/ 118 w 452"/>
                <a:gd name="T57" fmla="*/ 27 h 453"/>
                <a:gd name="T58" fmla="*/ 148 w 452"/>
                <a:gd name="T59" fmla="*/ 14 h 453"/>
                <a:gd name="T60" fmla="*/ 181 w 452"/>
                <a:gd name="T61" fmla="*/ 5 h 453"/>
                <a:gd name="T62" fmla="*/ 214 w 452"/>
                <a:gd name="T63" fmla="*/ 0 h 453"/>
                <a:gd name="T64" fmla="*/ 249 w 452"/>
                <a:gd name="T65" fmla="*/ 1 h 453"/>
                <a:gd name="T66" fmla="*/ 283 w 452"/>
                <a:gd name="T67" fmla="*/ 7 h 453"/>
                <a:gd name="T68" fmla="*/ 314 w 452"/>
                <a:gd name="T69" fmla="*/ 18 h 453"/>
                <a:gd name="T70" fmla="*/ 344 w 452"/>
                <a:gd name="T71" fmla="*/ 33 h 453"/>
                <a:gd name="T72" fmla="*/ 370 w 452"/>
                <a:gd name="T73" fmla="*/ 52 h 453"/>
                <a:gd name="T74" fmla="*/ 393 w 452"/>
                <a:gd name="T75" fmla="*/ 75 h 453"/>
                <a:gd name="T76" fmla="*/ 413 w 452"/>
                <a:gd name="T77" fmla="*/ 100 h 453"/>
                <a:gd name="T78" fmla="*/ 430 w 452"/>
                <a:gd name="T79" fmla="*/ 129 h 453"/>
                <a:gd name="T80" fmla="*/ 442 w 452"/>
                <a:gd name="T81" fmla="*/ 160 h 453"/>
                <a:gd name="T82" fmla="*/ 450 w 452"/>
                <a:gd name="T83" fmla="*/ 192 h 453"/>
                <a:gd name="T84" fmla="*/ 452 w 452"/>
                <a:gd name="T85" fmla="*/ 227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2" h="453">
                  <a:moveTo>
                    <a:pt x="452" y="227"/>
                  </a:moveTo>
                  <a:lnTo>
                    <a:pt x="452" y="239"/>
                  </a:lnTo>
                  <a:lnTo>
                    <a:pt x="451" y="250"/>
                  </a:lnTo>
                  <a:lnTo>
                    <a:pt x="450" y="261"/>
                  </a:lnTo>
                  <a:lnTo>
                    <a:pt x="448" y="272"/>
                  </a:lnTo>
                  <a:lnTo>
                    <a:pt x="445" y="284"/>
                  </a:lnTo>
                  <a:lnTo>
                    <a:pt x="442" y="294"/>
                  </a:lnTo>
                  <a:lnTo>
                    <a:pt x="439" y="305"/>
                  </a:lnTo>
                  <a:lnTo>
                    <a:pt x="435" y="315"/>
                  </a:lnTo>
                  <a:lnTo>
                    <a:pt x="430" y="325"/>
                  </a:lnTo>
                  <a:lnTo>
                    <a:pt x="425" y="334"/>
                  </a:lnTo>
                  <a:lnTo>
                    <a:pt x="420" y="344"/>
                  </a:lnTo>
                  <a:lnTo>
                    <a:pt x="413" y="353"/>
                  </a:lnTo>
                  <a:lnTo>
                    <a:pt x="407" y="362"/>
                  </a:lnTo>
                  <a:lnTo>
                    <a:pt x="401" y="371"/>
                  </a:lnTo>
                  <a:lnTo>
                    <a:pt x="393" y="379"/>
                  </a:lnTo>
                  <a:lnTo>
                    <a:pt x="386" y="387"/>
                  </a:lnTo>
                  <a:lnTo>
                    <a:pt x="378" y="394"/>
                  </a:lnTo>
                  <a:lnTo>
                    <a:pt x="370" y="401"/>
                  </a:lnTo>
                  <a:lnTo>
                    <a:pt x="362" y="408"/>
                  </a:lnTo>
                  <a:lnTo>
                    <a:pt x="353" y="414"/>
                  </a:lnTo>
                  <a:lnTo>
                    <a:pt x="344" y="420"/>
                  </a:lnTo>
                  <a:lnTo>
                    <a:pt x="334" y="425"/>
                  </a:lnTo>
                  <a:lnTo>
                    <a:pt x="324" y="430"/>
                  </a:lnTo>
                  <a:lnTo>
                    <a:pt x="314" y="435"/>
                  </a:lnTo>
                  <a:lnTo>
                    <a:pt x="304" y="439"/>
                  </a:lnTo>
                  <a:lnTo>
                    <a:pt x="294" y="443"/>
                  </a:lnTo>
                  <a:lnTo>
                    <a:pt x="283" y="446"/>
                  </a:lnTo>
                  <a:lnTo>
                    <a:pt x="272" y="449"/>
                  </a:lnTo>
                  <a:lnTo>
                    <a:pt x="261" y="451"/>
                  </a:lnTo>
                  <a:lnTo>
                    <a:pt x="249" y="452"/>
                  </a:lnTo>
                  <a:lnTo>
                    <a:pt x="237" y="453"/>
                  </a:lnTo>
                  <a:lnTo>
                    <a:pt x="226" y="453"/>
                  </a:lnTo>
                  <a:lnTo>
                    <a:pt x="214" y="453"/>
                  </a:lnTo>
                  <a:lnTo>
                    <a:pt x="203" y="452"/>
                  </a:lnTo>
                  <a:lnTo>
                    <a:pt x="192" y="451"/>
                  </a:lnTo>
                  <a:lnTo>
                    <a:pt x="181" y="449"/>
                  </a:lnTo>
                  <a:lnTo>
                    <a:pt x="169" y="446"/>
                  </a:lnTo>
                  <a:lnTo>
                    <a:pt x="159" y="443"/>
                  </a:lnTo>
                  <a:lnTo>
                    <a:pt x="148" y="439"/>
                  </a:lnTo>
                  <a:lnTo>
                    <a:pt x="138" y="435"/>
                  </a:lnTo>
                  <a:lnTo>
                    <a:pt x="128" y="430"/>
                  </a:lnTo>
                  <a:lnTo>
                    <a:pt x="118" y="425"/>
                  </a:lnTo>
                  <a:lnTo>
                    <a:pt x="109" y="420"/>
                  </a:lnTo>
                  <a:lnTo>
                    <a:pt x="99" y="414"/>
                  </a:lnTo>
                  <a:lnTo>
                    <a:pt x="90" y="408"/>
                  </a:lnTo>
                  <a:lnTo>
                    <a:pt x="82" y="401"/>
                  </a:lnTo>
                  <a:lnTo>
                    <a:pt x="74" y="394"/>
                  </a:lnTo>
                  <a:lnTo>
                    <a:pt x="66" y="387"/>
                  </a:lnTo>
                  <a:lnTo>
                    <a:pt x="59" y="379"/>
                  </a:lnTo>
                  <a:lnTo>
                    <a:pt x="52" y="371"/>
                  </a:lnTo>
                  <a:lnTo>
                    <a:pt x="45" y="363"/>
                  </a:lnTo>
                  <a:lnTo>
                    <a:pt x="39" y="353"/>
                  </a:lnTo>
                  <a:lnTo>
                    <a:pt x="33" y="344"/>
                  </a:lnTo>
                  <a:lnTo>
                    <a:pt x="27" y="335"/>
                  </a:lnTo>
                  <a:lnTo>
                    <a:pt x="23" y="325"/>
                  </a:lnTo>
                  <a:lnTo>
                    <a:pt x="17" y="315"/>
                  </a:lnTo>
                  <a:lnTo>
                    <a:pt x="13" y="305"/>
                  </a:lnTo>
                  <a:lnTo>
                    <a:pt x="10" y="295"/>
                  </a:lnTo>
                  <a:lnTo>
                    <a:pt x="7" y="284"/>
                  </a:lnTo>
                  <a:lnTo>
                    <a:pt x="4" y="272"/>
                  </a:lnTo>
                  <a:lnTo>
                    <a:pt x="2" y="261"/>
                  </a:lnTo>
                  <a:lnTo>
                    <a:pt x="1" y="250"/>
                  </a:lnTo>
                  <a:lnTo>
                    <a:pt x="0" y="239"/>
                  </a:lnTo>
                  <a:lnTo>
                    <a:pt x="0" y="227"/>
                  </a:lnTo>
                  <a:lnTo>
                    <a:pt x="0" y="216"/>
                  </a:lnTo>
                  <a:lnTo>
                    <a:pt x="1" y="204"/>
                  </a:lnTo>
                  <a:lnTo>
                    <a:pt x="2" y="192"/>
                  </a:lnTo>
                  <a:lnTo>
                    <a:pt x="4" y="181"/>
                  </a:lnTo>
                  <a:lnTo>
                    <a:pt x="7" y="170"/>
                  </a:lnTo>
                  <a:lnTo>
                    <a:pt x="10" y="160"/>
                  </a:lnTo>
                  <a:lnTo>
                    <a:pt x="13" y="149"/>
                  </a:lnTo>
                  <a:lnTo>
                    <a:pt x="17" y="139"/>
                  </a:lnTo>
                  <a:lnTo>
                    <a:pt x="23" y="129"/>
                  </a:lnTo>
                  <a:lnTo>
                    <a:pt x="27" y="119"/>
                  </a:lnTo>
                  <a:lnTo>
                    <a:pt x="33" y="109"/>
                  </a:lnTo>
                  <a:lnTo>
                    <a:pt x="39" y="100"/>
                  </a:lnTo>
                  <a:lnTo>
                    <a:pt x="45" y="91"/>
                  </a:lnTo>
                  <a:lnTo>
                    <a:pt x="52" y="83"/>
                  </a:lnTo>
                  <a:lnTo>
                    <a:pt x="59" y="75"/>
                  </a:lnTo>
                  <a:lnTo>
                    <a:pt x="66" y="67"/>
                  </a:lnTo>
                  <a:lnTo>
                    <a:pt x="74" y="59"/>
                  </a:lnTo>
                  <a:lnTo>
                    <a:pt x="82" y="52"/>
                  </a:lnTo>
                  <a:lnTo>
                    <a:pt x="90" y="46"/>
                  </a:lnTo>
                  <a:lnTo>
                    <a:pt x="99" y="39"/>
                  </a:lnTo>
                  <a:lnTo>
                    <a:pt x="109" y="33"/>
                  </a:lnTo>
                  <a:lnTo>
                    <a:pt x="118" y="27"/>
                  </a:lnTo>
                  <a:lnTo>
                    <a:pt x="128" y="22"/>
                  </a:lnTo>
                  <a:lnTo>
                    <a:pt x="138" y="18"/>
                  </a:lnTo>
                  <a:lnTo>
                    <a:pt x="148" y="14"/>
                  </a:lnTo>
                  <a:lnTo>
                    <a:pt x="159" y="10"/>
                  </a:lnTo>
                  <a:lnTo>
                    <a:pt x="169" y="7"/>
                  </a:lnTo>
                  <a:lnTo>
                    <a:pt x="181" y="5"/>
                  </a:lnTo>
                  <a:lnTo>
                    <a:pt x="192" y="3"/>
                  </a:lnTo>
                  <a:lnTo>
                    <a:pt x="203" y="1"/>
                  </a:lnTo>
                  <a:lnTo>
                    <a:pt x="214" y="0"/>
                  </a:lnTo>
                  <a:lnTo>
                    <a:pt x="226" y="0"/>
                  </a:lnTo>
                  <a:lnTo>
                    <a:pt x="237" y="0"/>
                  </a:lnTo>
                  <a:lnTo>
                    <a:pt x="249" y="1"/>
                  </a:lnTo>
                  <a:lnTo>
                    <a:pt x="261" y="3"/>
                  </a:lnTo>
                  <a:lnTo>
                    <a:pt x="272" y="5"/>
                  </a:lnTo>
                  <a:lnTo>
                    <a:pt x="283" y="7"/>
                  </a:lnTo>
                  <a:lnTo>
                    <a:pt x="294" y="10"/>
                  </a:lnTo>
                  <a:lnTo>
                    <a:pt x="304" y="14"/>
                  </a:lnTo>
                  <a:lnTo>
                    <a:pt x="314" y="18"/>
                  </a:lnTo>
                  <a:lnTo>
                    <a:pt x="324" y="22"/>
                  </a:lnTo>
                  <a:lnTo>
                    <a:pt x="334" y="27"/>
                  </a:lnTo>
                  <a:lnTo>
                    <a:pt x="344" y="33"/>
                  </a:lnTo>
                  <a:lnTo>
                    <a:pt x="353" y="39"/>
                  </a:lnTo>
                  <a:lnTo>
                    <a:pt x="362" y="46"/>
                  </a:lnTo>
                  <a:lnTo>
                    <a:pt x="370" y="52"/>
                  </a:lnTo>
                  <a:lnTo>
                    <a:pt x="378" y="59"/>
                  </a:lnTo>
                  <a:lnTo>
                    <a:pt x="386" y="67"/>
                  </a:lnTo>
                  <a:lnTo>
                    <a:pt x="393" y="75"/>
                  </a:lnTo>
                  <a:lnTo>
                    <a:pt x="401" y="83"/>
                  </a:lnTo>
                  <a:lnTo>
                    <a:pt x="407" y="91"/>
                  </a:lnTo>
                  <a:lnTo>
                    <a:pt x="413" y="100"/>
                  </a:lnTo>
                  <a:lnTo>
                    <a:pt x="420" y="109"/>
                  </a:lnTo>
                  <a:lnTo>
                    <a:pt x="425" y="119"/>
                  </a:lnTo>
                  <a:lnTo>
                    <a:pt x="430" y="129"/>
                  </a:lnTo>
                  <a:lnTo>
                    <a:pt x="435" y="139"/>
                  </a:lnTo>
                  <a:lnTo>
                    <a:pt x="439" y="149"/>
                  </a:lnTo>
                  <a:lnTo>
                    <a:pt x="442" y="160"/>
                  </a:lnTo>
                  <a:lnTo>
                    <a:pt x="445" y="170"/>
                  </a:lnTo>
                  <a:lnTo>
                    <a:pt x="448" y="181"/>
                  </a:lnTo>
                  <a:lnTo>
                    <a:pt x="450" y="192"/>
                  </a:lnTo>
                  <a:lnTo>
                    <a:pt x="451" y="204"/>
                  </a:lnTo>
                  <a:lnTo>
                    <a:pt x="452" y="216"/>
                  </a:lnTo>
                  <a:lnTo>
                    <a:pt x="452" y="22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2B2B0A56-2920-4B50-B35C-26B9F57E1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618" y="284163"/>
              <a:ext cx="344485" cy="203200"/>
            </a:xfrm>
            <a:custGeom>
              <a:avLst/>
              <a:gdLst>
                <a:gd name="T0" fmla="*/ 143 w 7152"/>
                <a:gd name="T1" fmla="*/ 4211 h 4211"/>
                <a:gd name="T2" fmla="*/ 124 w 7152"/>
                <a:gd name="T3" fmla="*/ 4208 h 4211"/>
                <a:gd name="T4" fmla="*/ 105 w 7152"/>
                <a:gd name="T5" fmla="*/ 4203 h 4211"/>
                <a:gd name="T6" fmla="*/ 87 w 7152"/>
                <a:gd name="T7" fmla="*/ 4196 h 4211"/>
                <a:gd name="T8" fmla="*/ 69 w 7152"/>
                <a:gd name="T9" fmla="*/ 4186 h 4211"/>
                <a:gd name="T10" fmla="*/ 53 w 7152"/>
                <a:gd name="T11" fmla="*/ 4174 h 4211"/>
                <a:gd name="T12" fmla="*/ 39 w 7152"/>
                <a:gd name="T13" fmla="*/ 4160 h 4211"/>
                <a:gd name="T14" fmla="*/ 26 w 7152"/>
                <a:gd name="T15" fmla="*/ 4144 h 4211"/>
                <a:gd name="T16" fmla="*/ 13 w 7152"/>
                <a:gd name="T17" fmla="*/ 4120 h 4211"/>
                <a:gd name="T18" fmla="*/ 4 w 7152"/>
                <a:gd name="T19" fmla="*/ 4092 h 4211"/>
                <a:gd name="T20" fmla="*/ 0 w 7152"/>
                <a:gd name="T21" fmla="*/ 4062 h 4211"/>
                <a:gd name="T22" fmla="*/ 2 w 7152"/>
                <a:gd name="T23" fmla="*/ 4032 h 4211"/>
                <a:gd name="T24" fmla="*/ 11 w 7152"/>
                <a:gd name="T25" fmla="*/ 4004 h 4211"/>
                <a:gd name="T26" fmla="*/ 23 w 7152"/>
                <a:gd name="T27" fmla="*/ 3978 h 4211"/>
                <a:gd name="T28" fmla="*/ 41 w 7152"/>
                <a:gd name="T29" fmla="*/ 3954 h 4211"/>
                <a:gd name="T30" fmla="*/ 64 w 7152"/>
                <a:gd name="T31" fmla="*/ 3934 h 4211"/>
                <a:gd name="T32" fmla="*/ 6923 w 7152"/>
                <a:gd name="T33" fmla="*/ 20 h 4211"/>
                <a:gd name="T34" fmla="*/ 6952 w 7152"/>
                <a:gd name="T35" fmla="*/ 8 h 4211"/>
                <a:gd name="T36" fmla="*/ 6981 w 7152"/>
                <a:gd name="T37" fmla="*/ 1 h 4211"/>
                <a:gd name="T38" fmla="*/ 7010 w 7152"/>
                <a:gd name="T39" fmla="*/ 1 h 4211"/>
                <a:gd name="T40" fmla="*/ 7040 w 7152"/>
                <a:gd name="T41" fmla="*/ 6 h 4211"/>
                <a:gd name="T42" fmla="*/ 7067 w 7152"/>
                <a:gd name="T43" fmla="*/ 16 h 4211"/>
                <a:gd name="T44" fmla="*/ 7092 w 7152"/>
                <a:gd name="T45" fmla="*/ 31 h 4211"/>
                <a:gd name="T46" fmla="*/ 7115 w 7152"/>
                <a:gd name="T47" fmla="*/ 52 h 4211"/>
                <a:gd name="T48" fmla="*/ 7133 w 7152"/>
                <a:gd name="T49" fmla="*/ 78 h 4211"/>
                <a:gd name="T50" fmla="*/ 7145 w 7152"/>
                <a:gd name="T51" fmla="*/ 106 h 4211"/>
                <a:gd name="T52" fmla="*/ 7151 w 7152"/>
                <a:gd name="T53" fmla="*/ 134 h 4211"/>
                <a:gd name="T54" fmla="*/ 7152 w 7152"/>
                <a:gd name="T55" fmla="*/ 165 h 4211"/>
                <a:gd name="T56" fmla="*/ 7147 w 7152"/>
                <a:gd name="T57" fmla="*/ 193 h 4211"/>
                <a:gd name="T58" fmla="*/ 7137 w 7152"/>
                <a:gd name="T59" fmla="*/ 220 h 4211"/>
                <a:gd name="T60" fmla="*/ 7121 w 7152"/>
                <a:gd name="T61" fmla="*/ 246 h 4211"/>
                <a:gd name="T62" fmla="*/ 7100 w 7152"/>
                <a:gd name="T63" fmla="*/ 268 h 4211"/>
                <a:gd name="T64" fmla="*/ 7075 w 7152"/>
                <a:gd name="T65" fmla="*/ 286 h 4211"/>
                <a:gd name="T66" fmla="*/ 220 w 7152"/>
                <a:gd name="T67" fmla="*/ 4196 h 4211"/>
                <a:gd name="T68" fmla="*/ 202 w 7152"/>
                <a:gd name="T69" fmla="*/ 4204 h 4211"/>
                <a:gd name="T70" fmla="*/ 183 w 7152"/>
                <a:gd name="T71" fmla="*/ 4209 h 4211"/>
                <a:gd name="T72" fmla="*/ 164 w 7152"/>
                <a:gd name="T73" fmla="*/ 4211 h 4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52" h="4211">
                  <a:moveTo>
                    <a:pt x="153" y="4211"/>
                  </a:moveTo>
                  <a:lnTo>
                    <a:pt x="143" y="4211"/>
                  </a:lnTo>
                  <a:lnTo>
                    <a:pt x="134" y="4210"/>
                  </a:lnTo>
                  <a:lnTo>
                    <a:pt x="124" y="4208"/>
                  </a:lnTo>
                  <a:lnTo>
                    <a:pt x="114" y="4206"/>
                  </a:lnTo>
                  <a:lnTo>
                    <a:pt x="105" y="4203"/>
                  </a:lnTo>
                  <a:lnTo>
                    <a:pt x="96" y="4200"/>
                  </a:lnTo>
                  <a:lnTo>
                    <a:pt x="87" y="4196"/>
                  </a:lnTo>
                  <a:lnTo>
                    <a:pt x="77" y="4191"/>
                  </a:lnTo>
                  <a:lnTo>
                    <a:pt x="69" y="4186"/>
                  </a:lnTo>
                  <a:lnTo>
                    <a:pt x="61" y="4180"/>
                  </a:lnTo>
                  <a:lnTo>
                    <a:pt x="53" y="4174"/>
                  </a:lnTo>
                  <a:lnTo>
                    <a:pt x="46" y="4167"/>
                  </a:lnTo>
                  <a:lnTo>
                    <a:pt x="39" y="4160"/>
                  </a:lnTo>
                  <a:lnTo>
                    <a:pt x="32" y="4152"/>
                  </a:lnTo>
                  <a:lnTo>
                    <a:pt x="26" y="4144"/>
                  </a:lnTo>
                  <a:lnTo>
                    <a:pt x="20" y="4134"/>
                  </a:lnTo>
                  <a:lnTo>
                    <a:pt x="13" y="4120"/>
                  </a:lnTo>
                  <a:lnTo>
                    <a:pt x="8" y="4106"/>
                  </a:lnTo>
                  <a:lnTo>
                    <a:pt x="4" y="4092"/>
                  </a:lnTo>
                  <a:lnTo>
                    <a:pt x="1" y="4077"/>
                  </a:lnTo>
                  <a:lnTo>
                    <a:pt x="0" y="4062"/>
                  </a:lnTo>
                  <a:lnTo>
                    <a:pt x="0" y="4047"/>
                  </a:lnTo>
                  <a:lnTo>
                    <a:pt x="2" y="4032"/>
                  </a:lnTo>
                  <a:lnTo>
                    <a:pt x="6" y="4018"/>
                  </a:lnTo>
                  <a:lnTo>
                    <a:pt x="11" y="4004"/>
                  </a:lnTo>
                  <a:lnTo>
                    <a:pt x="16" y="3991"/>
                  </a:lnTo>
                  <a:lnTo>
                    <a:pt x="23" y="3978"/>
                  </a:lnTo>
                  <a:lnTo>
                    <a:pt x="32" y="3965"/>
                  </a:lnTo>
                  <a:lnTo>
                    <a:pt x="41" y="3954"/>
                  </a:lnTo>
                  <a:lnTo>
                    <a:pt x="52" y="3944"/>
                  </a:lnTo>
                  <a:lnTo>
                    <a:pt x="64" y="3934"/>
                  </a:lnTo>
                  <a:lnTo>
                    <a:pt x="77" y="3926"/>
                  </a:lnTo>
                  <a:lnTo>
                    <a:pt x="6923" y="20"/>
                  </a:lnTo>
                  <a:lnTo>
                    <a:pt x="6937" y="13"/>
                  </a:lnTo>
                  <a:lnTo>
                    <a:pt x="6952" y="8"/>
                  </a:lnTo>
                  <a:lnTo>
                    <a:pt x="6966" y="4"/>
                  </a:lnTo>
                  <a:lnTo>
                    <a:pt x="6981" y="1"/>
                  </a:lnTo>
                  <a:lnTo>
                    <a:pt x="6996" y="0"/>
                  </a:lnTo>
                  <a:lnTo>
                    <a:pt x="7010" y="1"/>
                  </a:lnTo>
                  <a:lnTo>
                    <a:pt x="7025" y="2"/>
                  </a:lnTo>
                  <a:lnTo>
                    <a:pt x="7040" y="6"/>
                  </a:lnTo>
                  <a:lnTo>
                    <a:pt x="7054" y="10"/>
                  </a:lnTo>
                  <a:lnTo>
                    <a:pt x="7067" y="16"/>
                  </a:lnTo>
                  <a:lnTo>
                    <a:pt x="7080" y="23"/>
                  </a:lnTo>
                  <a:lnTo>
                    <a:pt x="7092" y="31"/>
                  </a:lnTo>
                  <a:lnTo>
                    <a:pt x="7103" y="41"/>
                  </a:lnTo>
                  <a:lnTo>
                    <a:pt x="7115" y="52"/>
                  </a:lnTo>
                  <a:lnTo>
                    <a:pt x="7124" y="64"/>
                  </a:lnTo>
                  <a:lnTo>
                    <a:pt x="7133" y="78"/>
                  </a:lnTo>
                  <a:lnTo>
                    <a:pt x="7140" y="91"/>
                  </a:lnTo>
                  <a:lnTo>
                    <a:pt x="7145" y="106"/>
                  </a:lnTo>
                  <a:lnTo>
                    <a:pt x="7149" y="120"/>
                  </a:lnTo>
                  <a:lnTo>
                    <a:pt x="7151" y="134"/>
                  </a:lnTo>
                  <a:lnTo>
                    <a:pt x="7152" y="150"/>
                  </a:lnTo>
                  <a:lnTo>
                    <a:pt x="7152" y="165"/>
                  </a:lnTo>
                  <a:lnTo>
                    <a:pt x="7150" y="179"/>
                  </a:lnTo>
                  <a:lnTo>
                    <a:pt x="7147" y="193"/>
                  </a:lnTo>
                  <a:lnTo>
                    <a:pt x="7142" y="207"/>
                  </a:lnTo>
                  <a:lnTo>
                    <a:pt x="7137" y="220"/>
                  </a:lnTo>
                  <a:lnTo>
                    <a:pt x="7130" y="234"/>
                  </a:lnTo>
                  <a:lnTo>
                    <a:pt x="7121" y="246"/>
                  </a:lnTo>
                  <a:lnTo>
                    <a:pt x="7112" y="258"/>
                  </a:lnTo>
                  <a:lnTo>
                    <a:pt x="7100" y="268"/>
                  </a:lnTo>
                  <a:lnTo>
                    <a:pt x="7088" y="277"/>
                  </a:lnTo>
                  <a:lnTo>
                    <a:pt x="7075" y="286"/>
                  </a:lnTo>
                  <a:lnTo>
                    <a:pt x="229" y="4191"/>
                  </a:lnTo>
                  <a:lnTo>
                    <a:pt x="220" y="4196"/>
                  </a:lnTo>
                  <a:lnTo>
                    <a:pt x="211" y="4200"/>
                  </a:lnTo>
                  <a:lnTo>
                    <a:pt x="202" y="4204"/>
                  </a:lnTo>
                  <a:lnTo>
                    <a:pt x="192" y="4206"/>
                  </a:lnTo>
                  <a:lnTo>
                    <a:pt x="183" y="4209"/>
                  </a:lnTo>
                  <a:lnTo>
                    <a:pt x="173" y="4210"/>
                  </a:lnTo>
                  <a:lnTo>
                    <a:pt x="164" y="4211"/>
                  </a:lnTo>
                  <a:lnTo>
                    <a:pt x="153" y="42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A3DA36AF-602C-42FF-A7C5-D3355A15D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1329" y="260351"/>
              <a:ext cx="111124" cy="120650"/>
            </a:xfrm>
            <a:custGeom>
              <a:avLst/>
              <a:gdLst>
                <a:gd name="T0" fmla="*/ 1575 w 2301"/>
                <a:gd name="T1" fmla="*/ 2531 h 2532"/>
                <a:gd name="T2" fmla="*/ 1553 w 2301"/>
                <a:gd name="T3" fmla="*/ 2528 h 2532"/>
                <a:gd name="T4" fmla="*/ 1528 w 2301"/>
                <a:gd name="T5" fmla="*/ 2520 h 2532"/>
                <a:gd name="T6" fmla="*/ 1501 w 2301"/>
                <a:gd name="T7" fmla="*/ 2506 h 2532"/>
                <a:gd name="T8" fmla="*/ 1478 w 2301"/>
                <a:gd name="T9" fmla="*/ 2486 h 2532"/>
                <a:gd name="T10" fmla="*/ 1459 w 2301"/>
                <a:gd name="T11" fmla="*/ 2463 h 2532"/>
                <a:gd name="T12" fmla="*/ 1446 w 2301"/>
                <a:gd name="T13" fmla="*/ 2438 h 2532"/>
                <a:gd name="T14" fmla="*/ 1437 w 2301"/>
                <a:gd name="T15" fmla="*/ 2409 h 2532"/>
                <a:gd name="T16" fmla="*/ 1434 w 2301"/>
                <a:gd name="T17" fmla="*/ 2380 h 2532"/>
                <a:gd name="T18" fmla="*/ 1437 w 2301"/>
                <a:gd name="T19" fmla="*/ 2350 h 2532"/>
                <a:gd name="T20" fmla="*/ 1951 w 2301"/>
                <a:gd name="T21" fmla="*/ 649 h 2532"/>
                <a:gd name="T22" fmla="*/ 109 w 2301"/>
                <a:gd name="T23" fmla="*/ 301 h 2532"/>
                <a:gd name="T24" fmla="*/ 81 w 2301"/>
                <a:gd name="T25" fmla="*/ 289 h 2532"/>
                <a:gd name="T26" fmla="*/ 56 w 2301"/>
                <a:gd name="T27" fmla="*/ 273 h 2532"/>
                <a:gd name="T28" fmla="*/ 35 w 2301"/>
                <a:gd name="T29" fmla="*/ 251 h 2532"/>
                <a:gd name="T30" fmla="*/ 19 w 2301"/>
                <a:gd name="T31" fmla="*/ 227 h 2532"/>
                <a:gd name="T32" fmla="*/ 7 w 2301"/>
                <a:gd name="T33" fmla="*/ 201 h 2532"/>
                <a:gd name="T34" fmla="*/ 1 w 2301"/>
                <a:gd name="T35" fmla="*/ 171 h 2532"/>
                <a:gd name="T36" fmla="*/ 1 w 2301"/>
                <a:gd name="T37" fmla="*/ 141 h 2532"/>
                <a:gd name="T38" fmla="*/ 6 w 2301"/>
                <a:gd name="T39" fmla="*/ 110 h 2532"/>
                <a:gd name="T40" fmla="*/ 17 w 2301"/>
                <a:gd name="T41" fmla="*/ 81 h 2532"/>
                <a:gd name="T42" fmla="*/ 34 w 2301"/>
                <a:gd name="T43" fmla="*/ 57 h 2532"/>
                <a:gd name="T44" fmla="*/ 54 w 2301"/>
                <a:gd name="T45" fmla="*/ 36 h 2532"/>
                <a:gd name="T46" fmla="*/ 78 w 2301"/>
                <a:gd name="T47" fmla="*/ 20 h 2532"/>
                <a:gd name="T48" fmla="*/ 105 w 2301"/>
                <a:gd name="T49" fmla="*/ 8 h 2532"/>
                <a:gd name="T50" fmla="*/ 134 w 2301"/>
                <a:gd name="T51" fmla="*/ 1 h 2532"/>
                <a:gd name="T52" fmla="*/ 166 w 2301"/>
                <a:gd name="T53" fmla="*/ 1 h 2532"/>
                <a:gd name="T54" fmla="*/ 2176 w 2301"/>
                <a:gd name="T55" fmla="*/ 380 h 2532"/>
                <a:gd name="T56" fmla="*/ 2206 w 2301"/>
                <a:gd name="T57" fmla="*/ 389 h 2532"/>
                <a:gd name="T58" fmla="*/ 2235 w 2301"/>
                <a:gd name="T59" fmla="*/ 404 h 2532"/>
                <a:gd name="T60" fmla="*/ 2259 w 2301"/>
                <a:gd name="T61" fmla="*/ 426 h 2532"/>
                <a:gd name="T62" fmla="*/ 2278 w 2301"/>
                <a:gd name="T63" fmla="*/ 451 h 2532"/>
                <a:gd name="T64" fmla="*/ 2292 w 2301"/>
                <a:gd name="T65" fmla="*/ 480 h 2532"/>
                <a:gd name="T66" fmla="*/ 2300 w 2301"/>
                <a:gd name="T67" fmla="*/ 511 h 2532"/>
                <a:gd name="T68" fmla="*/ 2301 w 2301"/>
                <a:gd name="T69" fmla="*/ 543 h 2532"/>
                <a:gd name="T70" fmla="*/ 2294 w 2301"/>
                <a:gd name="T71" fmla="*/ 575 h 2532"/>
                <a:gd name="T72" fmla="*/ 1728 w 2301"/>
                <a:gd name="T73" fmla="*/ 2436 h 2532"/>
                <a:gd name="T74" fmla="*/ 1717 w 2301"/>
                <a:gd name="T75" fmla="*/ 2458 h 2532"/>
                <a:gd name="T76" fmla="*/ 1703 w 2301"/>
                <a:gd name="T77" fmla="*/ 2478 h 2532"/>
                <a:gd name="T78" fmla="*/ 1687 w 2301"/>
                <a:gd name="T79" fmla="*/ 2495 h 2532"/>
                <a:gd name="T80" fmla="*/ 1667 w 2301"/>
                <a:gd name="T81" fmla="*/ 2509 h 2532"/>
                <a:gd name="T82" fmla="*/ 1645 w 2301"/>
                <a:gd name="T83" fmla="*/ 2520 h 2532"/>
                <a:gd name="T84" fmla="*/ 1623 w 2301"/>
                <a:gd name="T85" fmla="*/ 2527 h 2532"/>
                <a:gd name="T86" fmla="*/ 1599 w 2301"/>
                <a:gd name="T87" fmla="*/ 2531 h 2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01" h="2532">
                  <a:moveTo>
                    <a:pt x="1587" y="2532"/>
                  </a:moveTo>
                  <a:lnTo>
                    <a:pt x="1575" y="2531"/>
                  </a:lnTo>
                  <a:lnTo>
                    <a:pt x="1564" y="2530"/>
                  </a:lnTo>
                  <a:lnTo>
                    <a:pt x="1553" y="2528"/>
                  </a:lnTo>
                  <a:lnTo>
                    <a:pt x="1542" y="2525"/>
                  </a:lnTo>
                  <a:lnTo>
                    <a:pt x="1528" y="2520"/>
                  </a:lnTo>
                  <a:lnTo>
                    <a:pt x="1514" y="2514"/>
                  </a:lnTo>
                  <a:lnTo>
                    <a:pt x="1501" y="2506"/>
                  </a:lnTo>
                  <a:lnTo>
                    <a:pt x="1488" y="2497"/>
                  </a:lnTo>
                  <a:lnTo>
                    <a:pt x="1478" y="2486"/>
                  </a:lnTo>
                  <a:lnTo>
                    <a:pt x="1468" y="2475"/>
                  </a:lnTo>
                  <a:lnTo>
                    <a:pt x="1459" y="2463"/>
                  </a:lnTo>
                  <a:lnTo>
                    <a:pt x="1452" y="2451"/>
                  </a:lnTo>
                  <a:lnTo>
                    <a:pt x="1446" y="2438"/>
                  </a:lnTo>
                  <a:lnTo>
                    <a:pt x="1441" y="2424"/>
                  </a:lnTo>
                  <a:lnTo>
                    <a:pt x="1437" y="2409"/>
                  </a:lnTo>
                  <a:lnTo>
                    <a:pt x="1435" y="2395"/>
                  </a:lnTo>
                  <a:lnTo>
                    <a:pt x="1434" y="2380"/>
                  </a:lnTo>
                  <a:lnTo>
                    <a:pt x="1435" y="2365"/>
                  </a:lnTo>
                  <a:lnTo>
                    <a:pt x="1437" y="2350"/>
                  </a:lnTo>
                  <a:lnTo>
                    <a:pt x="1440" y="2335"/>
                  </a:lnTo>
                  <a:lnTo>
                    <a:pt x="1951" y="649"/>
                  </a:lnTo>
                  <a:lnTo>
                    <a:pt x="124" y="304"/>
                  </a:lnTo>
                  <a:lnTo>
                    <a:pt x="109" y="301"/>
                  </a:lnTo>
                  <a:lnTo>
                    <a:pt x="95" y="296"/>
                  </a:lnTo>
                  <a:lnTo>
                    <a:pt x="81" y="289"/>
                  </a:lnTo>
                  <a:lnTo>
                    <a:pt x="68" y="282"/>
                  </a:lnTo>
                  <a:lnTo>
                    <a:pt x="56" y="273"/>
                  </a:lnTo>
                  <a:lnTo>
                    <a:pt x="45" y="263"/>
                  </a:lnTo>
                  <a:lnTo>
                    <a:pt x="35" y="251"/>
                  </a:lnTo>
                  <a:lnTo>
                    <a:pt x="26" y="240"/>
                  </a:lnTo>
                  <a:lnTo>
                    <a:pt x="19" y="227"/>
                  </a:lnTo>
                  <a:lnTo>
                    <a:pt x="12" y="214"/>
                  </a:lnTo>
                  <a:lnTo>
                    <a:pt x="7" y="201"/>
                  </a:lnTo>
                  <a:lnTo>
                    <a:pt x="3" y="186"/>
                  </a:lnTo>
                  <a:lnTo>
                    <a:pt x="1" y="171"/>
                  </a:lnTo>
                  <a:lnTo>
                    <a:pt x="0" y="156"/>
                  </a:lnTo>
                  <a:lnTo>
                    <a:pt x="1" y="141"/>
                  </a:lnTo>
                  <a:lnTo>
                    <a:pt x="3" y="125"/>
                  </a:lnTo>
                  <a:lnTo>
                    <a:pt x="6" y="110"/>
                  </a:lnTo>
                  <a:lnTo>
                    <a:pt x="11" y="95"/>
                  </a:lnTo>
                  <a:lnTo>
                    <a:pt x="17" y="81"/>
                  </a:lnTo>
                  <a:lnTo>
                    <a:pt x="25" y="69"/>
                  </a:lnTo>
                  <a:lnTo>
                    <a:pt x="34" y="57"/>
                  </a:lnTo>
                  <a:lnTo>
                    <a:pt x="43" y="46"/>
                  </a:lnTo>
                  <a:lnTo>
                    <a:pt x="54" y="36"/>
                  </a:lnTo>
                  <a:lnTo>
                    <a:pt x="66" y="28"/>
                  </a:lnTo>
                  <a:lnTo>
                    <a:pt x="78" y="20"/>
                  </a:lnTo>
                  <a:lnTo>
                    <a:pt x="92" y="13"/>
                  </a:lnTo>
                  <a:lnTo>
                    <a:pt x="105" y="8"/>
                  </a:lnTo>
                  <a:lnTo>
                    <a:pt x="119" y="4"/>
                  </a:lnTo>
                  <a:lnTo>
                    <a:pt x="134" y="1"/>
                  </a:lnTo>
                  <a:lnTo>
                    <a:pt x="150" y="0"/>
                  </a:lnTo>
                  <a:lnTo>
                    <a:pt x="166" y="1"/>
                  </a:lnTo>
                  <a:lnTo>
                    <a:pt x="181" y="3"/>
                  </a:lnTo>
                  <a:lnTo>
                    <a:pt x="2176" y="380"/>
                  </a:lnTo>
                  <a:lnTo>
                    <a:pt x="2191" y="383"/>
                  </a:lnTo>
                  <a:lnTo>
                    <a:pt x="2206" y="389"/>
                  </a:lnTo>
                  <a:lnTo>
                    <a:pt x="2221" y="395"/>
                  </a:lnTo>
                  <a:lnTo>
                    <a:pt x="2235" y="404"/>
                  </a:lnTo>
                  <a:lnTo>
                    <a:pt x="2247" y="414"/>
                  </a:lnTo>
                  <a:lnTo>
                    <a:pt x="2259" y="426"/>
                  </a:lnTo>
                  <a:lnTo>
                    <a:pt x="2269" y="438"/>
                  </a:lnTo>
                  <a:lnTo>
                    <a:pt x="2278" y="451"/>
                  </a:lnTo>
                  <a:lnTo>
                    <a:pt x="2285" y="465"/>
                  </a:lnTo>
                  <a:lnTo>
                    <a:pt x="2292" y="480"/>
                  </a:lnTo>
                  <a:lnTo>
                    <a:pt x="2297" y="495"/>
                  </a:lnTo>
                  <a:lnTo>
                    <a:pt x="2300" y="511"/>
                  </a:lnTo>
                  <a:lnTo>
                    <a:pt x="2301" y="527"/>
                  </a:lnTo>
                  <a:lnTo>
                    <a:pt x="2301" y="543"/>
                  </a:lnTo>
                  <a:lnTo>
                    <a:pt x="2298" y="559"/>
                  </a:lnTo>
                  <a:lnTo>
                    <a:pt x="2294" y="575"/>
                  </a:lnTo>
                  <a:lnTo>
                    <a:pt x="1732" y="2424"/>
                  </a:lnTo>
                  <a:lnTo>
                    <a:pt x="1728" y="2436"/>
                  </a:lnTo>
                  <a:lnTo>
                    <a:pt x="1723" y="2447"/>
                  </a:lnTo>
                  <a:lnTo>
                    <a:pt x="1717" y="2458"/>
                  </a:lnTo>
                  <a:lnTo>
                    <a:pt x="1711" y="2468"/>
                  </a:lnTo>
                  <a:lnTo>
                    <a:pt x="1703" y="2478"/>
                  </a:lnTo>
                  <a:lnTo>
                    <a:pt x="1695" y="2486"/>
                  </a:lnTo>
                  <a:lnTo>
                    <a:pt x="1687" y="2495"/>
                  </a:lnTo>
                  <a:lnTo>
                    <a:pt x="1677" y="2503"/>
                  </a:lnTo>
                  <a:lnTo>
                    <a:pt x="1667" y="2509"/>
                  </a:lnTo>
                  <a:lnTo>
                    <a:pt x="1657" y="2515"/>
                  </a:lnTo>
                  <a:lnTo>
                    <a:pt x="1645" y="2520"/>
                  </a:lnTo>
                  <a:lnTo>
                    <a:pt x="1634" y="2524"/>
                  </a:lnTo>
                  <a:lnTo>
                    <a:pt x="1623" y="2527"/>
                  </a:lnTo>
                  <a:lnTo>
                    <a:pt x="1611" y="2530"/>
                  </a:lnTo>
                  <a:lnTo>
                    <a:pt x="1599" y="2531"/>
                  </a:lnTo>
                  <a:lnTo>
                    <a:pt x="1587" y="253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98A0132B-081D-4CEE-8367-DAE525EBD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4793" y="585788"/>
              <a:ext cx="79374" cy="120650"/>
            </a:xfrm>
            <a:custGeom>
              <a:avLst/>
              <a:gdLst>
                <a:gd name="T0" fmla="*/ 335 w 1667"/>
                <a:gd name="T1" fmla="*/ 311 h 2525"/>
                <a:gd name="T2" fmla="*/ 314 w 1667"/>
                <a:gd name="T3" fmla="*/ 327 h 2525"/>
                <a:gd name="T4" fmla="*/ 306 w 1667"/>
                <a:gd name="T5" fmla="*/ 355 h 2525"/>
                <a:gd name="T6" fmla="*/ 310 w 1667"/>
                <a:gd name="T7" fmla="*/ 2191 h 2525"/>
                <a:gd name="T8" fmla="*/ 327 w 1667"/>
                <a:gd name="T9" fmla="*/ 2211 h 2525"/>
                <a:gd name="T10" fmla="*/ 353 w 1667"/>
                <a:gd name="T11" fmla="*/ 2219 h 2525"/>
                <a:gd name="T12" fmla="*/ 1332 w 1667"/>
                <a:gd name="T13" fmla="*/ 2215 h 2525"/>
                <a:gd name="T14" fmla="*/ 1352 w 1667"/>
                <a:gd name="T15" fmla="*/ 2198 h 2525"/>
                <a:gd name="T16" fmla="*/ 1360 w 1667"/>
                <a:gd name="T17" fmla="*/ 2172 h 2525"/>
                <a:gd name="T18" fmla="*/ 1357 w 1667"/>
                <a:gd name="T19" fmla="*/ 335 h 2525"/>
                <a:gd name="T20" fmla="*/ 1340 w 1667"/>
                <a:gd name="T21" fmla="*/ 315 h 2525"/>
                <a:gd name="T22" fmla="*/ 1312 w 1667"/>
                <a:gd name="T23" fmla="*/ 307 h 2525"/>
                <a:gd name="T24" fmla="*/ 353 w 1667"/>
                <a:gd name="T25" fmla="*/ 2525 h 2525"/>
                <a:gd name="T26" fmla="*/ 300 w 1667"/>
                <a:gd name="T27" fmla="*/ 2521 h 2525"/>
                <a:gd name="T28" fmla="*/ 248 w 1667"/>
                <a:gd name="T29" fmla="*/ 2509 h 2525"/>
                <a:gd name="T30" fmla="*/ 201 w 1667"/>
                <a:gd name="T31" fmla="*/ 2489 h 2525"/>
                <a:gd name="T32" fmla="*/ 156 w 1667"/>
                <a:gd name="T33" fmla="*/ 2464 h 2525"/>
                <a:gd name="T34" fmla="*/ 115 w 1667"/>
                <a:gd name="T35" fmla="*/ 2433 h 2525"/>
                <a:gd name="T36" fmla="*/ 80 w 1667"/>
                <a:gd name="T37" fmla="*/ 2396 h 2525"/>
                <a:gd name="T38" fmla="*/ 51 w 1667"/>
                <a:gd name="T39" fmla="*/ 2355 h 2525"/>
                <a:gd name="T40" fmla="*/ 27 w 1667"/>
                <a:gd name="T41" fmla="*/ 2309 h 2525"/>
                <a:gd name="T42" fmla="*/ 11 w 1667"/>
                <a:gd name="T43" fmla="*/ 2259 h 2525"/>
                <a:gd name="T44" fmla="*/ 2 w 1667"/>
                <a:gd name="T45" fmla="*/ 2208 h 2525"/>
                <a:gd name="T46" fmla="*/ 0 w 1667"/>
                <a:gd name="T47" fmla="*/ 354 h 2525"/>
                <a:gd name="T48" fmla="*/ 4 w 1667"/>
                <a:gd name="T49" fmla="*/ 300 h 2525"/>
                <a:gd name="T50" fmla="*/ 15 w 1667"/>
                <a:gd name="T51" fmla="*/ 249 h 2525"/>
                <a:gd name="T52" fmla="*/ 34 w 1667"/>
                <a:gd name="T53" fmla="*/ 201 h 2525"/>
                <a:gd name="T54" fmla="*/ 60 w 1667"/>
                <a:gd name="T55" fmla="*/ 156 h 2525"/>
                <a:gd name="T56" fmla="*/ 92 w 1667"/>
                <a:gd name="T57" fmla="*/ 117 h 2525"/>
                <a:gd name="T58" fmla="*/ 129 w 1667"/>
                <a:gd name="T59" fmla="*/ 81 h 2525"/>
                <a:gd name="T60" fmla="*/ 170 w 1667"/>
                <a:gd name="T61" fmla="*/ 52 h 2525"/>
                <a:gd name="T62" fmla="*/ 216 w 1667"/>
                <a:gd name="T63" fmla="*/ 28 h 2525"/>
                <a:gd name="T64" fmla="*/ 265 w 1667"/>
                <a:gd name="T65" fmla="*/ 12 h 2525"/>
                <a:gd name="T66" fmla="*/ 317 w 1667"/>
                <a:gd name="T67" fmla="*/ 2 h 2525"/>
                <a:gd name="T68" fmla="*/ 1312 w 1667"/>
                <a:gd name="T69" fmla="*/ 0 h 2525"/>
                <a:gd name="T70" fmla="*/ 1367 w 1667"/>
                <a:gd name="T71" fmla="*/ 4 h 2525"/>
                <a:gd name="T72" fmla="*/ 1418 w 1667"/>
                <a:gd name="T73" fmla="*/ 16 h 2525"/>
                <a:gd name="T74" fmla="*/ 1466 w 1667"/>
                <a:gd name="T75" fmla="*/ 36 h 2525"/>
                <a:gd name="T76" fmla="*/ 1511 w 1667"/>
                <a:gd name="T77" fmla="*/ 61 h 2525"/>
                <a:gd name="T78" fmla="*/ 1550 w 1667"/>
                <a:gd name="T79" fmla="*/ 92 h 2525"/>
                <a:gd name="T80" fmla="*/ 1586 w 1667"/>
                <a:gd name="T81" fmla="*/ 129 h 2525"/>
                <a:gd name="T82" fmla="*/ 1615 w 1667"/>
                <a:gd name="T83" fmla="*/ 171 h 2525"/>
                <a:gd name="T84" fmla="*/ 1639 w 1667"/>
                <a:gd name="T85" fmla="*/ 217 h 2525"/>
                <a:gd name="T86" fmla="*/ 1656 w 1667"/>
                <a:gd name="T87" fmla="*/ 265 h 2525"/>
                <a:gd name="T88" fmla="*/ 1665 w 1667"/>
                <a:gd name="T89" fmla="*/ 318 h 2525"/>
                <a:gd name="T90" fmla="*/ 1667 w 1667"/>
                <a:gd name="T91" fmla="*/ 2171 h 2525"/>
                <a:gd name="T92" fmla="*/ 1663 w 1667"/>
                <a:gd name="T93" fmla="*/ 2226 h 2525"/>
                <a:gd name="T94" fmla="*/ 1651 w 1667"/>
                <a:gd name="T95" fmla="*/ 2277 h 2525"/>
                <a:gd name="T96" fmla="*/ 1631 w 1667"/>
                <a:gd name="T97" fmla="*/ 2324 h 2525"/>
                <a:gd name="T98" fmla="*/ 1606 w 1667"/>
                <a:gd name="T99" fmla="*/ 2369 h 2525"/>
                <a:gd name="T100" fmla="*/ 1575 w 1667"/>
                <a:gd name="T101" fmla="*/ 2409 h 2525"/>
                <a:gd name="T102" fmla="*/ 1538 w 1667"/>
                <a:gd name="T103" fmla="*/ 2444 h 2525"/>
                <a:gd name="T104" fmla="*/ 1496 w 1667"/>
                <a:gd name="T105" fmla="*/ 2473 h 2525"/>
                <a:gd name="T106" fmla="*/ 1450 w 1667"/>
                <a:gd name="T107" fmla="*/ 2496 h 2525"/>
                <a:gd name="T108" fmla="*/ 1402 w 1667"/>
                <a:gd name="T109" fmla="*/ 2514 h 2525"/>
                <a:gd name="T110" fmla="*/ 1349 w 1667"/>
                <a:gd name="T111" fmla="*/ 2523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7" h="2525">
                  <a:moveTo>
                    <a:pt x="353" y="307"/>
                  </a:moveTo>
                  <a:lnTo>
                    <a:pt x="343" y="308"/>
                  </a:lnTo>
                  <a:lnTo>
                    <a:pt x="335" y="311"/>
                  </a:lnTo>
                  <a:lnTo>
                    <a:pt x="327" y="315"/>
                  </a:lnTo>
                  <a:lnTo>
                    <a:pt x="320" y="320"/>
                  </a:lnTo>
                  <a:lnTo>
                    <a:pt x="314" y="327"/>
                  </a:lnTo>
                  <a:lnTo>
                    <a:pt x="310" y="335"/>
                  </a:lnTo>
                  <a:lnTo>
                    <a:pt x="307" y="344"/>
                  </a:lnTo>
                  <a:lnTo>
                    <a:pt x="306" y="355"/>
                  </a:lnTo>
                  <a:lnTo>
                    <a:pt x="306" y="2171"/>
                  </a:lnTo>
                  <a:lnTo>
                    <a:pt x="307" y="2181"/>
                  </a:lnTo>
                  <a:lnTo>
                    <a:pt x="310" y="2191"/>
                  </a:lnTo>
                  <a:lnTo>
                    <a:pt x="314" y="2198"/>
                  </a:lnTo>
                  <a:lnTo>
                    <a:pt x="320" y="2205"/>
                  </a:lnTo>
                  <a:lnTo>
                    <a:pt x="327" y="2211"/>
                  </a:lnTo>
                  <a:lnTo>
                    <a:pt x="335" y="2215"/>
                  </a:lnTo>
                  <a:lnTo>
                    <a:pt x="343" y="2218"/>
                  </a:lnTo>
                  <a:lnTo>
                    <a:pt x="353" y="2219"/>
                  </a:lnTo>
                  <a:lnTo>
                    <a:pt x="1312" y="2218"/>
                  </a:lnTo>
                  <a:lnTo>
                    <a:pt x="1323" y="2217"/>
                  </a:lnTo>
                  <a:lnTo>
                    <a:pt x="1332" y="2215"/>
                  </a:lnTo>
                  <a:lnTo>
                    <a:pt x="1340" y="2211"/>
                  </a:lnTo>
                  <a:lnTo>
                    <a:pt x="1347" y="2205"/>
                  </a:lnTo>
                  <a:lnTo>
                    <a:pt x="1352" y="2198"/>
                  </a:lnTo>
                  <a:lnTo>
                    <a:pt x="1357" y="2191"/>
                  </a:lnTo>
                  <a:lnTo>
                    <a:pt x="1359" y="2181"/>
                  </a:lnTo>
                  <a:lnTo>
                    <a:pt x="1360" y="2172"/>
                  </a:lnTo>
                  <a:lnTo>
                    <a:pt x="1360" y="354"/>
                  </a:lnTo>
                  <a:lnTo>
                    <a:pt x="1359" y="344"/>
                  </a:lnTo>
                  <a:lnTo>
                    <a:pt x="1357" y="335"/>
                  </a:lnTo>
                  <a:lnTo>
                    <a:pt x="1352" y="327"/>
                  </a:lnTo>
                  <a:lnTo>
                    <a:pt x="1347" y="320"/>
                  </a:lnTo>
                  <a:lnTo>
                    <a:pt x="1340" y="315"/>
                  </a:lnTo>
                  <a:lnTo>
                    <a:pt x="1332" y="311"/>
                  </a:lnTo>
                  <a:lnTo>
                    <a:pt x="1323" y="308"/>
                  </a:lnTo>
                  <a:lnTo>
                    <a:pt x="1312" y="307"/>
                  </a:lnTo>
                  <a:lnTo>
                    <a:pt x="353" y="307"/>
                  </a:lnTo>
                  <a:close/>
                  <a:moveTo>
                    <a:pt x="1312" y="2525"/>
                  </a:moveTo>
                  <a:lnTo>
                    <a:pt x="353" y="2525"/>
                  </a:lnTo>
                  <a:lnTo>
                    <a:pt x="335" y="2524"/>
                  </a:lnTo>
                  <a:lnTo>
                    <a:pt x="317" y="2523"/>
                  </a:lnTo>
                  <a:lnTo>
                    <a:pt x="300" y="2521"/>
                  </a:lnTo>
                  <a:lnTo>
                    <a:pt x="282" y="2518"/>
                  </a:lnTo>
                  <a:lnTo>
                    <a:pt x="265" y="2514"/>
                  </a:lnTo>
                  <a:lnTo>
                    <a:pt x="248" y="2509"/>
                  </a:lnTo>
                  <a:lnTo>
                    <a:pt x="232" y="2503"/>
                  </a:lnTo>
                  <a:lnTo>
                    <a:pt x="216" y="2496"/>
                  </a:lnTo>
                  <a:lnTo>
                    <a:pt x="201" y="2489"/>
                  </a:lnTo>
                  <a:lnTo>
                    <a:pt x="184" y="2481"/>
                  </a:lnTo>
                  <a:lnTo>
                    <a:pt x="170" y="2473"/>
                  </a:lnTo>
                  <a:lnTo>
                    <a:pt x="156" y="2464"/>
                  </a:lnTo>
                  <a:lnTo>
                    <a:pt x="142" y="2454"/>
                  </a:lnTo>
                  <a:lnTo>
                    <a:pt x="129" y="2444"/>
                  </a:lnTo>
                  <a:lnTo>
                    <a:pt x="115" y="2433"/>
                  </a:lnTo>
                  <a:lnTo>
                    <a:pt x="103" y="2421"/>
                  </a:lnTo>
                  <a:lnTo>
                    <a:pt x="92" y="2408"/>
                  </a:lnTo>
                  <a:lnTo>
                    <a:pt x="80" y="2396"/>
                  </a:lnTo>
                  <a:lnTo>
                    <a:pt x="70" y="2383"/>
                  </a:lnTo>
                  <a:lnTo>
                    <a:pt x="60" y="2369"/>
                  </a:lnTo>
                  <a:lnTo>
                    <a:pt x="51" y="2355"/>
                  </a:lnTo>
                  <a:lnTo>
                    <a:pt x="43" y="2339"/>
                  </a:lnTo>
                  <a:lnTo>
                    <a:pt x="34" y="2324"/>
                  </a:lnTo>
                  <a:lnTo>
                    <a:pt x="27" y="2309"/>
                  </a:lnTo>
                  <a:lnTo>
                    <a:pt x="21" y="2293"/>
                  </a:lnTo>
                  <a:lnTo>
                    <a:pt x="15" y="2277"/>
                  </a:lnTo>
                  <a:lnTo>
                    <a:pt x="11" y="2259"/>
                  </a:lnTo>
                  <a:lnTo>
                    <a:pt x="7" y="2243"/>
                  </a:lnTo>
                  <a:lnTo>
                    <a:pt x="4" y="2226"/>
                  </a:lnTo>
                  <a:lnTo>
                    <a:pt x="2" y="2208"/>
                  </a:lnTo>
                  <a:lnTo>
                    <a:pt x="0" y="2191"/>
                  </a:lnTo>
                  <a:lnTo>
                    <a:pt x="0" y="2172"/>
                  </a:lnTo>
                  <a:lnTo>
                    <a:pt x="0" y="354"/>
                  </a:lnTo>
                  <a:lnTo>
                    <a:pt x="0" y="336"/>
                  </a:lnTo>
                  <a:lnTo>
                    <a:pt x="2" y="318"/>
                  </a:lnTo>
                  <a:lnTo>
                    <a:pt x="4" y="300"/>
                  </a:lnTo>
                  <a:lnTo>
                    <a:pt x="7" y="283"/>
                  </a:lnTo>
                  <a:lnTo>
                    <a:pt x="11" y="265"/>
                  </a:lnTo>
                  <a:lnTo>
                    <a:pt x="15" y="249"/>
                  </a:lnTo>
                  <a:lnTo>
                    <a:pt x="21" y="232"/>
                  </a:lnTo>
                  <a:lnTo>
                    <a:pt x="27" y="217"/>
                  </a:lnTo>
                  <a:lnTo>
                    <a:pt x="34" y="201"/>
                  </a:lnTo>
                  <a:lnTo>
                    <a:pt x="43" y="185"/>
                  </a:lnTo>
                  <a:lnTo>
                    <a:pt x="51" y="171"/>
                  </a:lnTo>
                  <a:lnTo>
                    <a:pt x="60" y="156"/>
                  </a:lnTo>
                  <a:lnTo>
                    <a:pt x="70" y="143"/>
                  </a:lnTo>
                  <a:lnTo>
                    <a:pt x="80" y="129"/>
                  </a:lnTo>
                  <a:lnTo>
                    <a:pt x="92" y="117"/>
                  </a:lnTo>
                  <a:lnTo>
                    <a:pt x="103" y="104"/>
                  </a:lnTo>
                  <a:lnTo>
                    <a:pt x="115" y="92"/>
                  </a:lnTo>
                  <a:lnTo>
                    <a:pt x="129" y="81"/>
                  </a:lnTo>
                  <a:lnTo>
                    <a:pt x="142" y="71"/>
                  </a:lnTo>
                  <a:lnTo>
                    <a:pt x="156" y="61"/>
                  </a:lnTo>
                  <a:lnTo>
                    <a:pt x="170" y="52"/>
                  </a:lnTo>
                  <a:lnTo>
                    <a:pt x="184" y="44"/>
                  </a:lnTo>
                  <a:lnTo>
                    <a:pt x="201" y="36"/>
                  </a:lnTo>
                  <a:lnTo>
                    <a:pt x="216" y="28"/>
                  </a:lnTo>
                  <a:lnTo>
                    <a:pt x="232" y="22"/>
                  </a:lnTo>
                  <a:lnTo>
                    <a:pt x="248" y="16"/>
                  </a:lnTo>
                  <a:lnTo>
                    <a:pt x="265" y="12"/>
                  </a:lnTo>
                  <a:lnTo>
                    <a:pt x="282" y="8"/>
                  </a:lnTo>
                  <a:lnTo>
                    <a:pt x="300" y="5"/>
                  </a:lnTo>
                  <a:lnTo>
                    <a:pt x="317" y="2"/>
                  </a:lnTo>
                  <a:lnTo>
                    <a:pt x="335" y="1"/>
                  </a:lnTo>
                  <a:lnTo>
                    <a:pt x="353" y="1"/>
                  </a:lnTo>
                  <a:lnTo>
                    <a:pt x="1312" y="0"/>
                  </a:lnTo>
                  <a:lnTo>
                    <a:pt x="1331" y="1"/>
                  </a:lnTo>
                  <a:lnTo>
                    <a:pt x="1349" y="2"/>
                  </a:lnTo>
                  <a:lnTo>
                    <a:pt x="1367" y="4"/>
                  </a:lnTo>
                  <a:lnTo>
                    <a:pt x="1384" y="7"/>
                  </a:lnTo>
                  <a:lnTo>
                    <a:pt x="1402" y="11"/>
                  </a:lnTo>
                  <a:lnTo>
                    <a:pt x="1418" y="16"/>
                  </a:lnTo>
                  <a:lnTo>
                    <a:pt x="1434" y="21"/>
                  </a:lnTo>
                  <a:lnTo>
                    <a:pt x="1450" y="28"/>
                  </a:lnTo>
                  <a:lnTo>
                    <a:pt x="1466" y="36"/>
                  </a:lnTo>
                  <a:lnTo>
                    <a:pt x="1482" y="43"/>
                  </a:lnTo>
                  <a:lnTo>
                    <a:pt x="1496" y="52"/>
                  </a:lnTo>
                  <a:lnTo>
                    <a:pt x="1511" y="61"/>
                  </a:lnTo>
                  <a:lnTo>
                    <a:pt x="1524" y="71"/>
                  </a:lnTo>
                  <a:lnTo>
                    <a:pt x="1538" y="81"/>
                  </a:lnTo>
                  <a:lnTo>
                    <a:pt x="1550" y="92"/>
                  </a:lnTo>
                  <a:lnTo>
                    <a:pt x="1563" y="104"/>
                  </a:lnTo>
                  <a:lnTo>
                    <a:pt x="1575" y="117"/>
                  </a:lnTo>
                  <a:lnTo>
                    <a:pt x="1586" y="129"/>
                  </a:lnTo>
                  <a:lnTo>
                    <a:pt x="1596" y="143"/>
                  </a:lnTo>
                  <a:lnTo>
                    <a:pt x="1606" y="156"/>
                  </a:lnTo>
                  <a:lnTo>
                    <a:pt x="1615" y="171"/>
                  </a:lnTo>
                  <a:lnTo>
                    <a:pt x="1623" y="185"/>
                  </a:lnTo>
                  <a:lnTo>
                    <a:pt x="1631" y="201"/>
                  </a:lnTo>
                  <a:lnTo>
                    <a:pt x="1639" y="217"/>
                  </a:lnTo>
                  <a:lnTo>
                    <a:pt x="1645" y="233"/>
                  </a:lnTo>
                  <a:lnTo>
                    <a:pt x="1651" y="249"/>
                  </a:lnTo>
                  <a:lnTo>
                    <a:pt x="1656" y="265"/>
                  </a:lnTo>
                  <a:lnTo>
                    <a:pt x="1660" y="283"/>
                  </a:lnTo>
                  <a:lnTo>
                    <a:pt x="1663" y="300"/>
                  </a:lnTo>
                  <a:lnTo>
                    <a:pt x="1665" y="318"/>
                  </a:lnTo>
                  <a:lnTo>
                    <a:pt x="1666" y="336"/>
                  </a:lnTo>
                  <a:lnTo>
                    <a:pt x="1667" y="355"/>
                  </a:lnTo>
                  <a:lnTo>
                    <a:pt x="1667" y="2171"/>
                  </a:lnTo>
                  <a:lnTo>
                    <a:pt x="1666" y="2190"/>
                  </a:lnTo>
                  <a:lnTo>
                    <a:pt x="1665" y="2208"/>
                  </a:lnTo>
                  <a:lnTo>
                    <a:pt x="1663" y="2226"/>
                  </a:lnTo>
                  <a:lnTo>
                    <a:pt x="1660" y="2243"/>
                  </a:lnTo>
                  <a:lnTo>
                    <a:pt x="1656" y="2259"/>
                  </a:lnTo>
                  <a:lnTo>
                    <a:pt x="1651" y="2277"/>
                  </a:lnTo>
                  <a:lnTo>
                    <a:pt x="1645" y="2293"/>
                  </a:lnTo>
                  <a:lnTo>
                    <a:pt x="1639" y="2309"/>
                  </a:lnTo>
                  <a:lnTo>
                    <a:pt x="1631" y="2324"/>
                  </a:lnTo>
                  <a:lnTo>
                    <a:pt x="1623" y="2339"/>
                  </a:lnTo>
                  <a:lnTo>
                    <a:pt x="1615" y="2355"/>
                  </a:lnTo>
                  <a:lnTo>
                    <a:pt x="1606" y="2369"/>
                  </a:lnTo>
                  <a:lnTo>
                    <a:pt x="1596" y="2383"/>
                  </a:lnTo>
                  <a:lnTo>
                    <a:pt x="1586" y="2396"/>
                  </a:lnTo>
                  <a:lnTo>
                    <a:pt x="1575" y="2409"/>
                  </a:lnTo>
                  <a:lnTo>
                    <a:pt x="1563" y="2421"/>
                  </a:lnTo>
                  <a:lnTo>
                    <a:pt x="1550" y="2433"/>
                  </a:lnTo>
                  <a:lnTo>
                    <a:pt x="1538" y="2444"/>
                  </a:lnTo>
                  <a:lnTo>
                    <a:pt x="1524" y="2455"/>
                  </a:lnTo>
                  <a:lnTo>
                    <a:pt x="1511" y="2464"/>
                  </a:lnTo>
                  <a:lnTo>
                    <a:pt x="1496" y="2473"/>
                  </a:lnTo>
                  <a:lnTo>
                    <a:pt x="1482" y="2482"/>
                  </a:lnTo>
                  <a:lnTo>
                    <a:pt x="1466" y="2490"/>
                  </a:lnTo>
                  <a:lnTo>
                    <a:pt x="1450" y="2496"/>
                  </a:lnTo>
                  <a:lnTo>
                    <a:pt x="1434" y="2503"/>
                  </a:lnTo>
                  <a:lnTo>
                    <a:pt x="1418" y="2509"/>
                  </a:lnTo>
                  <a:lnTo>
                    <a:pt x="1402" y="2514"/>
                  </a:lnTo>
                  <a:lnTo>
                    <a:pt x="1384" y="2518"/>
                  </a:lnTo>
                  <a:lnTo>
                    <a:pt x="1367" y="2521"/>
                  </a:lnTo>
                  <a:lnTo>
                    <a:pt x="1349" y="2523"/>
                  </a:lnTo>
                  <a:lnTo>
                    <a:pt x="1331" y="2524"/>
                  </a:lnTo>
                  <a:lnTo>
                    <a:pt x="1312" y="252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670C170D-48C1-47ED-845D-FEFE84C9D8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8617" y="515938"/>
              <a:ext cx="79374" cy="190500"/>
            </a:xfrm>
            <a:custGeom>
              <a:avLst/>
              <a:gdLst>
                <a:gd name="T0" fmla="*/ 335 w 1640"/>
                <a:gd name="T1" fmla="*/ 310 h 3957"/>
                <a:gd name="T2" fmla="*/ 314 w 1640"/>
                <a:gd name="T3" fmla="*/ 326 h 3957"/>
                <a:gd name="T4" fmla="*/ 306 w 1640"/>
                <a:gd name="T5" fmla="*/ 353 h 3957"/>
                <a:gd name="T6" fmla="*/ 310 w 1640"/>
                <a:gd name="T7" fmla="*/ 3623 h 3957"/>
                <a:gd name="T8" fmla="*/ 327 w 1640"/>
                <a:gd name="T9" fmla="*/ 3643 h 3957"/>
                <a:gd name="T10" fmla="*/ 354 w 1640"/>
                <a:gd name="T11" fmla="*/ 3651 h 3957"/>
                <a:gd name="T12" fmla="*/ 1305 w 1640"/>
                <a:gd name="T13" fmla="*/ 3647 h 3957"/>
                <a:gd name="T14" fmla="*/ 1326 w 1640"/>
                <a:gd name="T15" fmla="*/ 3630 h 3957"/>
                <a:gd name="T16" fmla="*/ 1334 w 1640"/>
                <a:gd name="T17" fmla="*/ 3604 h 3957"/>
                <a:gd name="T18" fmla="*/ 1330 w 1640"/>
                <a:gd name="T19" fmla="*/ 334 h 3957"/>
                <a:gd name="T20" fmla="*/ 1313 w 1640"/>
                <a:gd name="T21" fmla="*/ 314 h 3957"/>
                <a:gd name="T22" fmla="*/ 1287 w 1640"/>
                <a:gd name="T23" fmla="*/ 306 h 3957"/>
                <a:gd name="T24" fmla="*/ 354 w 1640"/>
                <a:gd name="T25" fmla="*/ 3957 h 3957"/>
                <a:gd name="T26" fmla="*/ 300 w 1640"/>
                <a:gd name="T27" fmla="*/ 3953 h 3957"/>
                <a:gd name="T28" fmla="*/ 249 w 1640"/>
                <a:gd name="T29" fmla="*/ 3941 h 3957"/>
                <a:gd name="T30" fmla="*/ 201 w 1640"/>
                <a:gd name="T31" fmla="*/ 3921 h 3957"/>
                <a:gd name="T32" fmla="*/ 156 w 1640"/>
                <a:gd name="T33" fmla="*/ 3896 h 3957"/>
                <a:gd name="T34" fmla="*/ 116 w 1640"/>
                <a:gd name="T35" fmla="*/ 3865 h 3957"/>
                <a:gd name="T36" fmla="*/ 80 w 1640"/>
                <a:gd name="T37" fmla="*/ 3828 h 3957"/>
                <a:gd name="T38" fmla="*/ 51 w 1640"/>
                <a:gd name="T39" fmla="*/ 3787 h 3957"/>
                <a:gd name="T40" fmla="*/ 28 w 1640"/>
                <a:gd name="T41" fmla="*/ 3741 h 3957"/>
                <a:gd name="T42" fmla="*/ 12 w 1640"/>
                <a:gd name="T43" fmla="*/ 3691 h 3957"/>
                <a:gd name="T44" fmla="*/ 2 w 1640"/>
                <a:gd name="T45" fmla="*/ 3640 h 3957"/>
                <a:gd name="T46" fmla="*/ 0 w 1640"/>
                <a:gd name="T47" fmla="*/ 353 h 3957"/>
                <a:gd name="T48" fmla="*/ 4 w 1640"/>
                <a:gd name="T49" fmla="*/ 299 h 3957"/>
                <a:gd name="T50" fmla="*/ 16 w 1640"/>
                <a:gd name="T51" fmla="*/ 248 h 3957"/>
                <a:gd name="T52" fmla="*/ 35 w 1640"/>
                <a:gd name="T53" fmla="*/ 200 h 3957"/>
                <a:gd name="T54" fmla="*/ 60 w 1640"/>
                <a:gd name="T55" fmla="*/ 156 h 3957"/>
                <a:gd name="T56" fmla="*/ 92 w 1640"/>
                <a:gd name="T57" fmla="*/ 116 h 3957"/>
                <a:gd name="T58" fmla="*/ 129 w 1640"/>
                <a:gd name="T59" fmla="*/ 81 h 3957"/>
                <a:gd name="T60" fmla="*/ 171 w 1640"/>
                <a:gd name="T61" fmla="*/ 51 h 3957"/>
                <a:gd name="T62" fmla="*/ 216 w 1640"/>
                <a:gd name="T63" fmla="*/ 28 h 3957"/>
                <a:gd name="T64" fmla="*/ 266 w 1640"/>
                <a:gd name="T65" fmla="*/ 11 h 3957"/>
                <a:gd name="T66" fmla="*/ 317 w 1640"/>
                <a:gd name="T67" fmla="*/ 2 h 3957"/>
                <a:gd name="T68" fmla="*/ 1287 w 1640"/>
                <a:gd name="T69" fmla="*/ 0 h 3957"/>
                <a:gd name="T70" fmla="*/ 1340 w 1640"/>
                <a:gd name="T71" fmla="*/ 4 h 3957"/>
                <a:gd name="T72" fmla="*/ 1392 w 1640"/>
                <a:gd name="T73" fmla="*/ 15 h 3957"/>
                <a:gd name="T74" fmla="*/ 1439 w 1640"/>
                <a:gd name="T75" fmla="*/ 35 h 3957"/>
                <a:gd name="T76" fmla="*/ 1484 w 1640"/>
                <a:gd name="T77" fmla="*/ 60 h 3957"/>
                <a:gd name="T78" fmla="*/ 1524 w 1640"/>
                <a:gd name="T79" fmla="*/ 92 h 3957"/>
                <a:gd name="T80" fmla="*/ 1559 w 1640"/>
                <a:gd name="T81" fmla="*/ 129 h 3957"/>
                <a:gd name="T82" fmla="*/ 1588 w 1640"/>
                <a:gd name="T83" fmla="*/ 170 h 3957"/>
                <a:gd name="T84" fmla="*/ 1613 w 1640"/>
                <a:gd name="T85" fmla="*/ 216 h 3957"/>
                <a:gd name="T86" fmla="*/ 1629 w 1640"/>
                <a:gd name="T87" fmla="*/ 264 h 3957"/>
                <a:gd name="T88" fmla="*/ 1638 w 1640"/>
                <a:gd name="T89" fmla="*/ 317 h 3957"/>
                <a:gd name="T90" fmla="*/ 1640 w 1640"/>
                <a:gd name="T91" fmla="*/ 3603 h 3957"/>
                <a:gd name="T92" fmla="*/ 1636 w 1640"/>
                <a:gd name="T93" fmla="*/ 3658 h 3957"/>
                <a:gd name="T94" fmla="*/ 1624 w 1640"/>
                <a:gd name="T95" fmla="*/ 3709 h 3957"/>
                <a:gd name="T96" fmla="*/ 1606 w 1640"/>
                <a:gd name="T97" fmla="*/ 3756 h 3957"/>
                <a:gd name="T98" fmla="*/ 1579 w 1640"/>
                <a:gd name="T99" fmla="*/ 3801 h 3957"/>
                <a:gd name="T100" fmla="*/ 1548 w 1640"/>
                <a:gd name="T101" fmla="*/ 3841 h 3957"/>
                <a:gd name="T102" fmla="*/ 1511 w 1640"/>
                <a:gd name="T103" fmla="*/ 3876 h 3957"/>
                <a:gd name="T104" fmla="*/ 1470 w 1640"/>
                <a:gd name="T105" fmla="*/ 3905 h 3957"/>
                <a:gd name="T106" fmla="*/ 1424 w 1640"/>
                <a:gd name="T107" fmla="*/ 3928 h 3957"/>
                <a:gd name="T108" fmla="*/ 1375 w 1640"/>
                <a:gd name="T109" fmla="*/ 3946 h 3957"/>
                <a:gd name="T110" fmla="*/ 1323 w 1640"/>
                <a:gd name="T111" fmla="*/ 3955 h 3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40" h="3957">
                  <a:moveTo>
                    <a:pt x="354" y="306"/>
                  </a:moveTo>
                  <a:lnTo>
                    <a:pt x="344" y="307"/>
                  </a:lnTo>
                  <a:lnTo>
                    <a:pt x="335" y="310"/>
                  </a:lnTo>
                  <a:lnTo>
                    <a:pt x="327" y="314"/>
                  </a:lnTo>
                  <a:lnTo>
                    <a:pt x="320" y="320"/>
                  </a:lnTo>
                  <a:lnTo>
                    <a:pt x="314" y="326"/>
                  </a:lnTo>
                  <a:lnTo>
                    <a:pt x="310" y="334"/>
                  </a:lnTo>
                  <a:lnTo>
                    <a:pt x="307" y="343"/>
                  </a:lnTo>
                  <a:lnTo>
                    <a:pt x="306" y="353"/>
                  </a:lnTo>
                  <a:lnTo>
                    <a:pt x="306" y="3603"/>
                  </a:lnTo>
                  <a:lnTo>
                    <a:pt x="307" y="3613"/>
                  </a:lnTo>
                  <a:lnTo>
                    <a:pt x="310" y="3623"/>
                  </a:lnTo>
                  <a:lnTo>
                    <a:pt x="314" y="3630"/>
                  </a:lnTo>
                  <a:lnTo>
                    <a:pt x="320" y="3637"/>
                  </a:lnTo>
                  <a:lnTo>
                    <a:pt x="327" y="3643"/>
                  </a:lnTo>
                  <a:lnTo>
                    <a:pt x="335" y="3647"/>
                  </a:lnTo>
                  <a:lnTo>
                    <a:pt x="344" y="3650"/>
                  </a:lnTo>
                  <a:lnTo>
                    <a:pt x="354" y="3651"/>
                  </a:lnTo>
                  <a:lnTo>
                    <a:pt x="1287" y="3650"/>
                  </a:lnTo>
                  <a:lnTo>
                    <a:pt x="1297" y="3649"/>
                  </a:lnTo>
                  <a:lnTo>
                    <a:pt x="1305" y="3647"/>
                  </a:lnTo>
                  <a:lnTo>
                    <a:pt x="1313" y="3643"/>
                  </a:lnTo>
                  <a:lnTo>
                    <a:pt x="1320" y="3637"/>
                  </a:lnTo>
                  <a:lnTo>
                    <a:pt x="1326" y="3630"/>
                  </a:lnTo>
                  <a:lnTo>
                    <a:pt x="1330" y="3623"/>
                  </a:lnTo>
                  <a:lnTo>
                    <a:pt x="1333" y="3613"/>
                  </a:lnTo>
                  <a:lnTo>
                    <a:pt x="1334" y="3604"/>
                  </a:lnTo>
                  <a:lnTo>
                    <a:pt x="1334" y="353"/>
                  </a:lnTo>
                  <a:lnTo>
                    <a:pt x="1333" y="343"/>
                  </a:lnTo>
                  <a:lnTo>
                    <a:pt x="1330" y="334"/>
                  </a:lnTo>
                  <a:lnTo>
                    <a:pt x="1326" y="326"/>
                  </a:lnTo>
                  <a:lnTo>
                    <a:pt x="1320" y="319"/>
                  </a:lnTo>
                  <a:lnTo>
                    <a:pt x="1313" y="314"/>
                  </a:lnTo>
                  <a:lnTo>
                    <a:pt x="1305" y="309"/>
                  </a:lnTo>
                  <a:lnTo>
                    <a:pt x="1297" y="307"/>
                  </a:lnTo>
                  <a:lnTo>
                    <a:pt x="1287" y="306"/>
                  </a:lnTo>
                  <a:lnTo>
                    <a:pt x="354" y="306"/>
                  </a:lnTo>
                  <a:close/>
                  <a:moveTo>
                    <a:pt x="1287" y="3957"/>
                  </a:moveTo>
                  <a:lnTo>
                    <a:pt x="354" y="3957"/>
                  </a:lnTo>
                  <a:lnTo>
                    <a:pt x="336" y="3956"/>
                  </a:lnTo>
                  <a:lnTo>
                    <a:pt x="317" y="3955"/>
                  </a:lnTo>
                  <a:lnTo>
                    <a:pt x="300" y="3953"/>
                  </a:lnTo>
                  <a:lnTo>
                    <a:pt x="282" y="3950"/>
                  </a:lnTo>
                  <a:lnTo>
                    <a:pt x="266" y="3946"/>
                  </a:lnTo>
                  <a:lnTo>
                    <a:pt x="249" y="3941"/>
                  </a:lnTo>
                  <a:lnTo>
                    <a:pt x="232" y="3935"/>
                  </a:lnTo>
                  <a:lnTo>
                    <a:pt x="216" y="3928"/>
                  </a:lnTo>
                  <a:lnTo>
                    <a:pt x="201" y="3921"/>
                  </a:lnTo>
                  <a:lnTo>
                    <a:pt x="185" y="3913"/>
                  </a:lnTo>
                  <a:lnTo>
                    <a:pt x="171" y="3905"/>
                  </a:lnTo>
                  <a:lnTo>
                    <a:pt x="156" y="3896"/>
                  </a:lnTo>
                  <a:lnTo>
                    <a:pt x="142" y="3886"/>
                  </a:lnTo>
                  <a:lnTo>
                    <a:pt x="129" y="3876"/>
                  </a:lnTo>
                  <a:lnTo>
                    <a:pt x="116" y="3865"/>
                  </a:lnTo>
                  <a:lnTo>
                    <a:pt x="104" y="3853"/>
                  </a:lnTo>
                  <a:lnTo>
                    <a:pt x="92" y="3840"/>
                  </a:lnTo>
                  <a:lnTo>
                    <a:pt x="80" y="3828"/>
                  </a:lnTo>
                  <a:lnTo>
                    <a:pt x="70" y="3815"/>
                  </a:lnTo>
                  <a:lnTo>
                    <a:pt x="60" y="3801"/>
                  </a:lnTo>
                  <a:lnTo>
                    <a:pt x="51" y="3787"/>
                  </a:lnTo>
                  <a:lnTo>
                    <a:pt x="43" y="3771"/>
                  </a:lnTo>
                  <a:lnTo>
                    <a:pt x="35" y="3756"/>
                  </a:lnTo>
                  <a:lnTo>
                    <a:pt x="28" y="3741"/>
                  </a:lnTo>
                  <a:lnTo>
                    <a:pt x="22" y="3725"/>
                  </a:lnTo>
                  <a:lnTo>
                    <a:pt x="16" y="3709"/>
                  </a:lnTo>
                  <a:lnTo>
                    <a:pt x="12" y="3691"/>
                  </a:lnTo>
                  <a:lnTo>
                    <a:pt x="7" y="3675"/>
                  </a:lnTo>
                  <a:lnTo>
                    <a:pt x="4" y="3658"/>
                  </a:lnTo>
                  <a:lnTo>
                    <a:pt x="2" y="3640"/>
                  </a:lnTo>
                  <a:lnTo>
                    <a:pt x="0" y="3623"/>
                  </a:lnTo>
                  <a:lnTo>
                    <a:pt x="0" y="3604"/>
                  </a:lnTo>
                  <a:lnTo>
                    <a:pt x="0" y="353"/>
                  </a:lnTo>
                  <a:lnTo>
                    <a:pt x="0" y="334"/>
                  </a:lnTo>
                  <a:lnTo>
                    <a:pt x="2" y="317"/>
                  </a:lnTo>
                  <a:lnTo>
                    <a:pt x="4" y="299"/>
                  </a:lnTo>
                  <a:lnTo>
                    <a:pt x="7" y="282"/>
                  </a:lnTo>
                  <a:lnTo>
                    <a:pt x="12" y="264"/>
                  </a:lnTo>
                  <a:lnTo>
                    <a:pt x="16" y="248"/>
                  </a:lnTo>
                  <a:lnTo>
                    <a:pt x="22" y="232"/>
                  </a:lnTo>
                  <a:lnTo>
                    <a:pt x="28" y="216"/>
                  </a:lnTo>
                  <a:lnTo>
                    <a:pt x="35" y="200"/>
                  </a:lnTo>
                  <a:lnTo>
                    <a:pt x="43" y="184"/>
                  </a:lnTo>
                  <a:lnTo>
                    <a:pt x="51" y="170"/>
                  </a:lnTo>
                  <a:lnTo>
                    <a:pt x="60" y="156"/>
                  </a:lnTo>
                  <a:lnTo>
                    <a:pt x="70" y="142"/>
                  </a:lnTo>
                  <a:lnTo>
                    <a:pt x="80" y="129"/>
                  </a:lnTo>
                  <a:lnTo>
                    <a:pt x="92" y="116"/>
                  </a:lnTo>
                  <a:lnTo>
                    <a:pt x="104" y="103"/>
                  </a:lnTo>
                  <a:lnTo>
                    <a:pt x="116" y="92"/>
                  </a:lnTo>
                  <a:lnTo>
                    <a:pt x="129" y="81"/>
                  </a:lnTo>
                  <a:lnTo>
                    <a:pt x="142" y="70"/>
                  </a:lnTo>
                  <a:lnTo>
                    <a:pt x="156" y="61"/>
                  </a:lnTo>
                  <a:lnTo>
                    <a:pt x="171" y="51"/>
                  </a:lnTo>
                  <a:lnTo>
                    <a:pt x="185" y="43"/>
                  </a:lnTo>
                  <a:lnTo>
                    <a:pt x="201" y="35"/>
                  </a:lnTo>
                  <a:lnTo>
                    <a:pt x="216" y="28"/>
                  </a:lnTo>
                  <a:lnTo>
                    <a:pt x="232" y="21"/>
                  </a:lnTo>
                  <a:lnTo>
                    <a:pt x="249" y="16"/>
                  </a:lnTo>
                  <a:lnTo>
                    <a:pt x="266" y="11"/>
                  </a:lnTo>
                  <a:lnTo>
                    <a:pt x="282" y="7"/>
                  </a:lnTo>
                  <a:lnTo>
                    <a:pt x="300" y="4"/>
                  </a:lnTo>
                  <a:lnTo>
                    <a:pt x="317" y="2"/>
                  </a:lnTo>
                  <a:lnTo>
                    <a:pt x="336" y="0"/>
                  </a:lnTo>
                  <a:lnTo>
                    <a:pt x="354" y="0"/>
                  </a:lnTo>
                  <a:lnTo>
                    <a:pt x="1287" y="0"/>
                  </a:lnTo>
                  <a:lnTo>
                    <a:pt x="1305" y="0"/>
                  </a:lnTo>
                  <a:lnTo>
                    <a:pt x="1323" y="2"/>
                  </a:lnTo>
                  <a:lnTo>
                    <a:pt x="1340" y="4"/>
                  </a:lnTo>
                  <a:lnTo>
                    <a:pt x="1357" y="7"/>
                  </a:lnTo>
                  <a:lnTo>
                    <a:pt x="1375" y="11"/>
                  </a:lnTo>
                  <a:lnTo>
                    <a:pt x="1392" y="15"/>
                  </a:lnTo>
                  <a:lnTo>
                    <a:pt x="1408" y="21"/>
                  </a:lnTo>
                  <a:lnTo>
                    <a:pt x="1424" y="28"/>
                  </a:lnTo>
                  <a:lnTo>
                    <a:pt x="1439" y="35"/>
                  </a:lnTo>
                  <a:lnTo>
                    <a:pt x="1455" y="43"/>
                  </a:lnTo>
                  <a:lnTo>
                    <a:pt x="1470" y="51"/>
                  </a:lnTo>
                  <a:lnTo>
                    <a:pt x="1484" y="60"/>
                  </a:lnTo>
                  <a:lnTo>
                    <a:pt x="1498" y="70"/>
                  </a:lnTo>
                  <a:lnTo>
                    <a:pt x="1511" y="80"/>
                  </a:lnTo>
                  <a:lnTo>
                    <a:pt x="1524" y="92"/>
                  </a:lnTo>
                  <a:lnTo>
                    <a:pt x="1537" y="103"/>
                  </a:lnTo>
                  <a:lnTo>
                    <a:pt x="1548" y="116"/>
                  </a:lnTo>
                  <a:lnTo>
                    <a:pt x="1559" y="129"/>
                  </a:lnTo>
                  <a:lnTo>
                    <a:pt x="1570" y="142"/>
                  </a:lnTo>
                  <a:lnTo>
                    <a:pt x="1579" y="156"/>
                  </a:lnTo>
                  <a:lnTo>
                    <a:pt x="1588" y="170"/>
                  </a:lnTo>
                  <a:lnTo>
                    <a:pt x="1597" y="184"/>
                  </a:lnTo>
                  <a:lnTo>
                    <a:pt x="1606" y="201"/>
                  </a:lnTo>
                  <a:lnTo>
                    <a:pt x="1613" y="216"/>
                  </a:lnTo>
                  <a:lnTo>
                    <a:pt x="1619" y="232"/>
                  </a:lnTo>
                  <a:lnTo>
                    <a:pt x="1624" y="248"/>
                  </a:lnTo>
                  <a:lnTo>
                    <a:pt x="1629" y="264"/>
                  </a:lnTo>
                  <a:lnTo>
                    <a:pt x="1633" y="282"/>
                  </a:lnTo>
                  <a:lnTo>
                    <a:pt x="1636" y="299"/>
                  </a:lnTo>
                  <a:lnTo>
                    <a:pt x="1638" y="317"/>
                  </a:lnTo>
                  <a:lnTo>
                    <a:pt x="1640" y="334"/>
                  </a:lnTo>
                  <a:lnTo>
                    <a:pt x="1640" y="353"/>
                  </a:lnTo>
                  <a:lnTo>
                    <a:pt x="1640" y="3603"/>
                  </a:lnTo>
                  <a:lnTo>
                    <a:pt x="1640" y="3622"/>
                  </a:lnTo>
                  <a:lnTo>
                    <a:pt x="1638" y="3640"/>
                  </a:lnTo>
                  <a:lnTo>
                    <a:pt x="1636" y="3658"/>
                  </a:lnTo>
                  <a:lnTo>
                    <a:pt x="1633" y="3675"/>
                  </a:lnTo>
                  <a:lnTo>
                    <a:pt x="1629" y="3691"/>
                  </a:lnTo>
                  <a:lnTo>
                    <a:pt x="1624" y="3709"/>
                  </a:lnTo>
                  <a:lnTo>
                    <a:pt x="1619" y="3725"/>
                  </a:lnTo>
                  <a:lnTo>
                    <a:pt x="1613" y="3741"/>
                  </a:lnTo>
                  <a:lnTo>
                    <a:pt x="1606" y="3756"/>
                  </a:lnTo>
                  <a:lnTo>
                    <a:pt x="1597" y="3771"/>
                  </a:lnTo>
                  <a:lnTo>
                    <a:pt x="1588" y="3787"/>
                  </a:lnTo>
                  <a:lnTo>
                    <a:pt x="1579" y="3801"/>
                  </a:lnTo>
                  <a:lnTo>
                    <a:pt x="1570" y="3815"/>
                  </a:lnTo>
                  <a:lnTo>
                    <a:pt x="1559" y="3828"/>
                  </a:lnTo>
                  <a:lnTo>
                    <a:pt x="1548" y="3841"/>
                  </a:lnTo>
                  <a:lnTo>
                    <a:pt x="1537" y="3853"/>
                  </a:lnTo>
                  <a:lnTo>
                    <a:pt x="1524" y="3865"/>
                  </a:lnTo>
                  <a:lnTo>
                    <a:pt x="1511" y="3876"/>
                  </a:lnTo>
                  <a:lnTo>
                    <a:pt x="1498" y="3887"/>
                  </a:lnTo>
                  <a:lnTo>
                    <a:pt x="1484" y="3896"/>
                  </a:lnTo>
                  <a:lnTo>
                    <a:pt x="1470" y="3905"/>
                  </a:lnTo>
                  <a:lnTo>
                    <a:pt x="1455" y="3914"/>
                  </a:lnTo>
                  <a:lnTo>
                    <a:pt x="1439" y="3922"/>
                  </a:lnTo>
                  <a:lnTo>
                    <a:pt x="1424" y="3928"/>
                  </a:lnTo>
                  <a:lnTo>
                    <a:pt x="1408" y="3935"/>
                  </a:lnTo>
                  <a:lnTo>
                    <a:pt x="1392" y="3941"/>
                  </a:lnTo>
                  <a:lnTo>
                    <a:pt x="1375" y="3946"/>
                  </a:lnTo>
                  <a:lnTo>
                    <a:pt x="1357" y="3950"/>
                  </a:lnTo>
                  <a:lnTo>
                    <a:pt x="1340" y="3953"/>
                  </a:lnTo>
                  <a:lnTo>
                    <a:pt x="1323" y="3955"/>
                  </a:lnTo>
                  <a:lnTo>
                    <a:pt x="1305" y="3956"/>
                  </a:lnTo>
                  <a:lnTo>
                    <a:pt x="1287" y="395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514EE381-770B-4EF7-9679-7D91AFEFFD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9266" y="439738"/>
              <a:ext cx="82549" cy="266700"/>
            </a:xfrm>
            <a:custGeom>
              <a:avLst/>
              <a:gdLst>
                <a:gd name="T0" fmla="*/ 335 w 1712"/>
                <a:gd name="T1" fmla="*/ 311 h 5548"/>
                <a:gd name="T2" fmla="*/ 314 w 1712"/>
                <a:gd name="T3" fmla="*/ 328 h 5548"/>
                <a:gd name="T4" fmla="*/ 306 w 1712"/>
                <a:gd name="T5" fmla="*/ 355 h 5548"/>
                <a:gd name="T6" fmla="*/ 310 w 1712"/>
                <a:gd name="T7" fmla="*/ 5214 h 5548"/>
                <a:gd name="T8" fmla="*/ 327 w 1712"/>
                <a:gd name="T9" fmla="*/ 5234 h 5548"/>
                <a:gd name="T10" fmla="*/ 353 w 1712"/>
                <a:gd name="T11" fmla="*/ 5242 h 5548"/>
                <a:gd name="T12" fmla="*/ 1377 w 1712"/>
                <a:gd name="T13" fmla="*/ 5238 h 5548"/>
                <a:gd name="T14" fmla="*/ 1398 w 1712"/>
                <a:gd name="T15" fmla="*/ 5221 h 5548"/>
                <a:gd name="T16" fmla="*/ 1407 w 1712"/>
                <a:gd name="T17" fmla="*/ 5195 h 5548"/>
                <a:gd name="T18" fmla="*/ 1402 w 1712"/>
                <a:gd name="T19" fmla="*/ 335 h 5548"/>
                <a:gd name="T20" fmla="*/ 1385 w 1712"/>
                <a:gd name="T21" fmla="*/ 315 h 5548"/>
                <a:gd name="T22" fmla="*/ 1359 w 1712"/>
                <a:gd name="T23" fmla="*/ 307 h 5548"/>
                <a:gd name="T24" fmla="*/ 353 w 1712"/>
                <a:gd name="T25" fmla="*/ 5548 h 5548"/>
                <a:gd name="T26" fmla="*/ 300 w 1712"/>
                <a:gd name="T27" fmla="*/ 5544 h 5548"/>
                <a:gd name="T28" fmla="*/ 248 w 1712"/>
                <a:gd name="T29" fmla="*/ 5532 h 5548"/>
                <a:gd name="T30" fmla="*/ 200 w 1712"/>
                <a:gd name="T31" fmla="*/ 5512 h 5548"/>
                <a:gd name="T32" fmla="*/ 156 w 1712"/>
                <a:gd name="T33" fmla="*/ 5487 h 5548"/>
                <a:gd name="T34" fmla="*/ 115 w 1712"/>
                <a:gd name="T35" fmla="*/ 5456 h 5548"/>
                <a:gd name="T36" fmla="*/ 81 w 1712"/>
                <a:gd name="T37" fmla="*/ 5419 h 5548"/>
                <a:gd name="T38" fmla="*/ 51 w 1712"/>
                <a:gd name="T39" fmla="*/ 5378 h 5548"/>
                <a:gd name="T40" fmla="*/ 27 w 1712"/>
                <a:gd name="T41" fmla="*/ 5332 h 5548"/>
                <a:gd name="T42" fmla="*/ 11 w 1712"/>
                <a:gd name="T43" fmla="*/ 5282 h 5548"/>
                <a:gd name="T44" fmla="*/ 1 w 1712"/>
                <a:gd name="T45" fmla="*/ 5231 h 5548"/>
                <a:gd name="T46" fmla="*/ 0 w 1712"/>
                <a:gd name="T47" fmla="*/ 354 h 5548"/>
                <a:gd name="T48" fmla="*/ 4 w 1712"/>
                <a:gd name="T49" fmla="*/ 300 h 5548"/>
                <a:gd name="T50" fmla="*/ 15 w 1712"/>
                <a:gd name="T51" fmla="*/ 249 h 5548"/>
                <a:gd name="T52" fmla="*/ 34 w 1712"/>
                <a:gd name="T53" fmla="*/ 201 h 5548"/>
                <a:gd name="T54" fmla="*/ 60 w 1712"/>
                <a:gd name="T55" fmla="*/ 156 h 5548"/>
                <a:gd name="T56" fmla="*/ 92 w 1712"/>
                <a:gd name="T57" fmla="*/ 117 h 5548"/>
                <a:gd name="T58" fmla="*/ 128 w 1712"/>
                <a:gd name="T59" fmla="*/ 81 h 5548"/>
                <a:gd name="T60" fmla="*/ 170 w 1712"/>
                <a:gd name="T61" fmla="*/ 52 h 5548"/>
                <a:gd name="T62" fmla="*/ 216 w 1712"/>
                <a:gd name="T63" fmla="*/ 29 h 5548"/>
                <a:gd name="T64" fmla="*/ 265 w 1712"/>
                <a:gd name="T65" fmla="*/ 12 h 5548"/>
                <a:gd name="T66" fmla="*/ 317 w 1712"/>
                <a:gd name="T67" fmla="*/ 2 h 5548"/>
                <a:gd name="T68" fmla="*/ 1359 w 1712"/>
                <a:gd name="T69" fmla="*/ 0 h 5548"/>
                <a:gd name="T70" fmla="*/ 1413 w 1712"/>
                <a:gd name="T71" fmla="*/ 4 h 5548"/>
                <a:gd name="T72" fmla="*/ 1463 w 1712"/>
                <a:gd name="T73" fmla="*/ 16 h 5548"/>
                <a:gd name="T74" fmla="*/ 1512 w 1712"/>
                <a:gd name="T75" fmla="*/ 36 h 5548"/>
                <a:gd name="T76" fmla="*/ 1556 w 1712"/>
                <a:gd name="T77" fmla="*/ 61 h 5548"/>
                <a:gd name="T78" fmla="*/ 1596 w 1712"/>
                <a:gd name="T79" fmla="*/ 92 h 5548"/>
                <a:gd name="T80" fmla="*/ 1631 w 1712"/>
                <a:gd name="T81" fmla="*/ 130 h 5548"/>
                <a:gd name="T82" fmla="*/ 1661 w 1712"/>
                <a:gd name="T83" fmla="*/ 171 h 5548"/>
                <a:gd name="T84" fmla="*/ 1684 w 1712"/>
                <a:gd name="T85" fmla="*/ 217 h 5548"/>
                <a:gd name="T86" fmla="*/ 1701 w 1712"/>
                <a:gd name="T87" fmla="*/ 267 h 5548"/>
                <a:gd name="T88" fmla="*/ 1710 w 1712"/>
                <a:gd name="T89" fmla="*/ 318 h 5548"/>
                <a:gd name="T90" fmla="*/ 1712 w 1712"/>
                <a:gd name="T91" fmla="*/ 5194 h 5548"/>
                <a:gd name="T92" fmla="*/ 1708 w 1712"/>
                <a:gd name="T93" fmla="*/ 5249 h 5548"/>
                <a:gd name="T94" fmla="*/ 1696 w 1712"/>
                <a:gd name="T95" fmla="*/ 5300 h 5548"/>
                <a:gd name="T96" fmla="*/ 1677 w 1712"/>
                <a:gd name="T97" fmla="*/ 5347 h 5548"/>
                <a:gd name="T98" fmla="*/ 1652 w 1712"/>
                <a:gd name="T99" fmla="*/ 5392 h 5548"/>
                <a:gd name="T100" fmla="*/ 1620 w 1712"/>
                <a:gd name="T101" fmla="*/ 5432 h 5548"/>
                <a:gd name="T102" fmla="*/ 1584 w 1712"/>
                <a:gd name="T103" fmla="*/ 5467 h 5548"/>
                <a:gd name="T104" fmla="*/ 1541 w 1712"/>
                <a:gd name="T105" fmla="*/ 5496 h 5548"/>
                <a:gd name="T106" fmla="*/ 1496 w 1712"/>
                <a:gd name="T107" fmla="*/ 5519 h 5548"/>
                <a:gd name="T108" fmla="*/ 1447 w 1712"/>
                <a:gd name="T109" fmla="*/ 5537 h 5548"/>
                <a:gd name="T110" fmla="*/ 1394 w 1712"/>
                <a:gd name="T111" fmla="*/ 5546 h 5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12" h="5548">
                  <a:moveTo>
                    <a:pt x="353" y="307"/>
                  </a:moveTo>
                  <a:lnTo>
                    <a:pt x="344" y="308"/>
                  </a:lnTo>
                  <a:lnTo>
                    <a:pt x="335" y="311"/>
                  </a:lnTo>
                  <a:lnTo>
                    <a:pt x="327" y="315"/>
                  </a:lnTo>
                  <a:lnTo>
                    <a:pt x="320" y="321"/>
                  </a:lnTo>
                  <a:lnTo>
                    <a:pt x="314" y="328"/>
                  </a:lnTo>
                  <a:lnTo>
                    <a:pt x="310" y="336"/>
                  </a:lnTo>
                  <a:lnTo>
                    <a:pt x="307" y="345"/>
                  </a:lnTo>
                  <a:lnTo>
                    <a:pt x="306" y="355"/>
                  </a:lnTo>
                  <a:lnTo>
                    <a:pt x="306" y="5194"/>
                  </a:lnTo>
                  <a:lnTo>
                    <a:pt x="307" y="5204"/>
                  </a:lnTo>
                  <a:lnTo>
                    <a:pt x="310" y="5214"/>
                  </a:lnTo>
                  <a:lnTo>
                    <a:pt x="314" y="5221"/>
                  </a:lnTo>
                  <a:lnTo>
                    <a:pt x="320" y="5228"/>
                  </a:lnTo>
                  <a:lnTo>
                    <a:pt x="327" y="5234"/>
                  </a:lnTo>
                  <a:lnTo>
                    <a:pt x="335" y="5238"/>
                  </a:lnTo>
                  <a:lnTo>
                    <a:pt x="344" y="5241"/>
                  </a:lnTo>
                  <a:lnTo>
                    <a:pt x="353" y="5242"/>
                  </a:lnTo>
                  <a:lnTo>
                    <a:pt x="1359" y="5241"/>
                  </a:lnTo>
                  <a:lnTo>
                    <a:pt x="1368" y="5240"/>
                  </a:lnTo>
                  <a:lnTo>
                    <a:pt x="1377" y="5238"/>
                  </a:lnTo>
                  <a:lnTo>
                    <a:pt x="1385" y="5234"/>
                  </a:lnTo>
                  <a:lnTo>
                    <a:pt x="1392" y="5228"/>
                  </a:lnTo>
                  <a:lnTo>
                    <a:pt x="1398" y="5221"/>
                  </a:lnTo>
                  <a:lnTo>
                    <a:pt x="1402" y="5214"/>
                  </a:lnTo>
                  <a:lnTo>
                    <a:pt x="1405" y="5204"/>
                  </a:lnTo>
                  <a:lnTo>
                    <a:pt x="1407" y="5195"/>
                  </a:lnTo>
                  <a:lnTo>
                    <a:pt x="1407" y="354"/>
                  </a:lnTo>
                  <a:lnTo>
                    <a:pt x="1405" y="345"/>
                  </a:lnTo>
                  <a:lnTo>
                    <a:pt x="1402" y="335"/>
                  </a:lnTo>
                  <a:lnTo>
                    <a:pt x="1398" y="327"/>
                  </a:lnTo>
                  <a:lnTo>
                    <a:pt x="1392" y="321"/>
                  </a:lnTo>
                  <a:lnTo>
                    <a:pt x="1385" y="315"/>
                  </a:lnTo>
                  <a:lnTo>
                    <a:pt x="1377" y="311"/>
                  </a:lnTo>
                  <a:lnTo>
                    <a:pt x="1368" y="308"/>
                  </a:lnTo>
                  <a:lnTo>
                    <a:pt x="1359" y="307"/>
                  </a:lnTo>
                  <a:lnTo>
                    <a:pt x="353" y="307"/>
                  </a:lnTo>
                  <a:close/>
                  <a:moveTo>
                    <a:pt x="1359" y="5548"/>
                  </a:moveTo>
                  <a:lnTo>
                    <a:pt x="353" y="5548"/>
                  </a:lnTo>
                  <a:lnTo>
                    <a:pt x="335" y="5547"/>
                  </a:lnTo>
                  <a:lnTo>
                    <a:pt x="317" y="5546"/>
                  </a:lnTo>
                  <a:lnTo>
                    <a:pt x="300" y="5544"/>
                  </a:lnTo>
                  <a:lnTo>
                    <a:pt x="282" y="5541"/>
                  </a:lnTo>
                  <a:lnTo>
                    <a:pt x="265" y="5537"/>
                  </a:lnTo>
                  <a:lnTo>
                    <a:pt x="248" y="5532"/>
                  </a:lnTo>
                  <a:lnTo>
                    <a:pt x="232" y="5526"/>
                  </a:lnTo>
                  <a:lnTo>
                    <a:pt x="216" y="5519"/>
                  </a:lnTo>
                  <a:lnTo>
                    <a:pt x="200" y="5512"/>
                  </a:lnTo>
                  <a:lnTo>
                    <a:pt x="185" y="5504"/>
                  </a:lnTo>
                  <a:lnTo>
                    <a:pt x="170" y="5496"/>
                  </a:lnTo>
                  <a:lnTo>
                    <a:pt x="156" y="5487"/>
                  </a:lnTo>
                  <a:lnTo>
                    <a:pt x="142" y="5477"/>
                  </a:lnTo>
                  <a:lnTo>
                    <a:pt x="128" y="5467"/>
                  </a:lnTo>
                  <a:lnTo>
                    <a:pt x="115" y="5456"/>
                  </a:lnTo>
                  <a:lnTo>
                    <a:pt x="103" y="5444"/>
                  </a:lnTo>
                  <a:lnTo>
                    <a:pt x="92" y="5431"/>
                  </a:lnTo>
                  <a:lnTo>
                    <a:pt x="81" y="5419"/>
                  </a:lnTo>
                  <a:lnTo>
                    <a:pt x="70" y="5406"/>
                  </a:lnTo>
                  <a:lnTo>
                    <a:pt x="60" y="5392"/>
                  </a:lnTo>
                  <a:lnTo>
                    <a:pt x="51" y="5378"/>
                  </a:lnTo>
                  <a:lnTo>
                    <a:pt x="42" y="5362"/>
                  </a:lnTo>
                  <a:lnTo>
                    <a:pt x="34" y="5347"/>
                  </a:lnTo>
                  <a:lnTo>
                    <a:pt x="27" y="5332"/>
                  </a:lnTo>
                  <a:lnTo>
                    <a:pt x="21" y="5316"/>
                  </a:lnTo>
                  <a:lnTo>
                    <a:pt x="15" y="5300"/>
                  </a:lnTo>
                  <a:lnTo>
                    <a:pt x="11" y="5282"/>
                  </a:lnTo>
                  <a:lnTo>
                    <a:pt x="7" y="5266"/>
                  </a:lnTo>
                  <a:lnTo>
                    <a:pt x="4" y="5249"/>
                  </a:lnTo>
                  <a:lnTo>
                    <a:pt x="1" y="5231"/>
                  </a:lnTo>
                  <a:lnTo>
                    <a:pt x="0" y="5214"/>
                  </a:lnTo>
                  <a:lnTo>
                    <a:pt x="0" y="5195"/>
                  </a:lnTo>
                  <a:lnTo>
                    <a:pt x="0" y="354"/>
                  </a:lnTo>
                  <a:lnTo>
                    <a:pt x="0" y="336"/>
                  </a:lnTo>
                  <a:lnTo>
                    <a:pt x="1" y="318"/>
                  </a:lnTo>
                  <a:lnTo>
                    <a:pt x="4" y="300"/>
                  </a:lnTo>
                  <a:lnTo>
                    <a:pt x="7" y="283"/>
                  </a:lnTo>
                  <a:lnTo>
                    <a:pt x="11" y="266"/>
                  </a:lnTo>
                  <a:lnTo>
                    <a:pt x="15" y="249"/>
                  </a:lnTo>
                  <a:lnTo>
                    <a:pt x="21" y="233"/>
                  </a:lnTo>
                  <a:lnTo>
                    <a:pt x="27" y="217"/>
                  </a:lnTo>
                  <a:lnTo>
                    <a:pt x="34" y="201"/>
                  </a:lnTo>
                  <a:lnTo>
                    <a:pt x="42" y="186"/>
                  </a:lnTo>
                  <a:lnTo>
                    <a:pt x="51" y="171"/>
                  </a:lnTo>
                  <a:lnTo>
                    <a:pt x="60" y="156"/>
                  </a:lnTo>
                  <a:lnTo>
                    <a:pt x="70" y="143"/>
                  </a:lnTo>
                  <a:lnTo>
                    <a:pt x="81" y="130"/>
                  </a:lnTo>
                  <a:lnTo>
                    <a:pt x="92" y="117"/>
                  </a:lnTo>
                  <a:lnTo>
                    <a:pt x="103" y="105"/>
                  </a:lnTo>
                  <a:lnTo>
                    <a:pt x="115" y="92"/>
                  </a:lnTo>
                  <a:lnTo>
                    <a:pt x="128" y="81"/>
                  </a:lnTo>
                  <a:lnTo>
                    <a:pt x="142" y="71"/>
                  </a:lnTo>
                  <a:lnTo>
                    <a:pt x="156" y="61"/>
                  </a:lnTo>
                  <a:lnTo>
                    <a:pt x="170" y="52"/>
                  </a:lnTo>
                  <a:lnTo>
                    <a:pt x="185" y="44"/>
                  </a:lnTo>
                  <a:lnTo>
                    <a:pt x="200" y="36"/>
                  </a:lnTo>
                  <a:lnTo>
                    <a:pt x="216" y="29"/>
                  </a:lnTo>
                  <a:lnTo>
                    <a:pt x="232" y="23"/>
                  </a:lnTo>
                  <a:lnTo>
                    <a:pt x="248" y="16"/>
                  </a:lnTo>
                  <a:lnTo>
                    <a:pt x="265" y="12"/>
                  </a:lnTo>
                  <a:lnTo>
                    <a:pt x="282" y="8"/>
                  </a:lnTo>
                  <a:lnTo>
                    <a:pt x="300" y="5"/>
                  </a:lnTo>
                  <a:lnTo>
                    <a:pt x="317" y="2"/>
                  </a:lnTo>
                  <a:lnTo>
                    <a:pt x="335" y="1"/>
                  </a:lnTo>
                  <a:lnTo>
                    <a:pt x="353" y="1"/>
                  </a:lnTo>
                  <a:lnTo>
                    <a:pt x="1359" y="0"/>
                  </a:lnTo>
                  <a:lnTo>
                    <a:pt x="1377" y="1"/>
                  </a:lnTo>
                  <a:lnTo>
                    <a:pt x="1394" y="2"/>
                  </a:lnTo>
                  <a:lnTo>
                    <a:pt x="1413" y="4"/>
                  </a:lnTo>
                  <a:lnTo>
                    <a:pt x="1430" y="7"/>
                  </a:lnTo>
                  <a:lnTo>
                    <a:pt x="1447" y="11"/>
                  </a:lnTo>
                  <a:lnTo>
                    <a:pt x="1463" y="16"/>
                  </a:lnTo>
                  <a:lnTo>
                    <a:pt x="1480" y="23"/>
                  </a:lnTo>
                  <a:lnTo>
                    <a:pt x="1496" y="29"/>
                  </a:lnTo>
                  <a:lnTo>
                    <a:pt x="1512" y="36"/>
                  </a:lnTo>
                  <a:lnTo>
                    <a:pt x="1527" y="44"/>
                  </a:lnTo>
                  <a:lnTo>
                    <a:pt x="1541" y="52"/>
                  </a:lnTo>
                  <a:lnTo>
                    <a:pt x="1556" y="61"/>
                  </a:lnTo>
                  <a:lnTo>
                    <a:pt x="1570" y="71"/>
                  </a:lnTo>
                  <a:lnTo>
                    <a:pt x="1584" y="81"/>
                  </a:lnTo>
                  <a:lnTo>
                    <a:pt x="1596" y="92"/>
                  </a:lnTo>
                  <a:lnTo>
                    <a:pt x="1608" y="105"/>
                  </a:lnTo>
                  <a:lnTo>
                    <a:pt x="1620" y="117"/>
                  </a:lnTo>
                  <a:lnTo>
                    <a:pt x="1631" y="130"/>
                  </a:lnTo>
                  <a:lnTo>
                    <a:pt x="1641" y="143"/>
                  </a:lnTo>
                  <a:lnTo>
                    <a:pt x="1652" y="157"/>
                  </a:lnTo>
                  <a:lnTo>
                    <a:pt x="1661" y="171"/>
                  </a:lnTo>
                  <a:lnTo>
                    <a:pt x="1669" y="186"/>
                  </a:lnTo>
                  <a:lnTo>
                    <a:pt x="1677" y="201"/>
                  </a:lnTo>
                  <a:lnTo>
                    <a:pt x="1684" y="217"/>
                  </a:lnTo>
                  <a:lnTo>
                    <a:pt x="1691" y="233"/>
                  </a:lnTo>
                  <a:lnTo>
                    <a:pt x="1696" y="249"/>
                  </a:lnTo>
                  <a:lnTo>
                    <a:pt x="1701" y="267"/>
                  </a:lnTo>
                  <a:lnTo>
                    <a:pt x="1705" y="284"/>
                  </a:lnTo>
                  <a:lnTo>
                    <a:pt x="1708" y="301"/>
                  </a:lnTo>
                  <a:lnTo>
                    <a:pt x="1710" y="318"/>
                  </a:lnTo>
                  <a:lnTo>
                    <a:pt x="1711" y="336"/>
                  </a:lnTo>
                  <a:lnTo>
                    <a:pt x="1712" y="355"/>
                  </a:lnTo>
                  <a:lnTo>
                    <a:pt x="1712" y="5194"/>
                  </a:lnTo>
                  <a:lnTo>
                    <a:pt x="1711" y="5213"/>
                  </a:lnTo>
                  <a:lnTo>
                    <a:pt x="1710" y="5231"/>
                  </a:lnTo>
                  <a:lnTo>
                    <a:pt x="1708" y="5249"/>
                  </a:lnTo>
                  <a:lnTo>
                    <a:pt x="1705" y="5266"/>
                  </a:lnTo>
                  <a:lnTo>
                    <a:pt x="1701" y="5282"/>
                  </a:lnTo>
                  <a:lnTo>
                    <a:pt x="1696" y="5300"/>
                  </a:lnTo>
                  <a:lnTo>
                    <a:pt x="1691" y="5316"/>
                  </a:lnTo>
                  <a:lnTo>
                    <a:pt x="1684" y="5332"/>
                  </a:lnTo>
                  <a:lnTo>
                    <a:pt x="1677" y="5347"/>
                  </a:lnTo>
                  <a:lnTo>
                    <a:pt x="1669" y="5362"/>
                  </a:lnTo>
                  <a:lnTo>
                    <a:pt x="1661" y="5378"/>
                  </a:lnTo>
                  <a:lnTo>
                    <a:pt x="1652" y="5392"/>
                  </a:lnTo>
                  <a:lnTo>
                    <a:pt x="1641" y="5406"/>
                  </a:lnTo>
                  <a:lnTo>
                    <a:pt x="1631" y="5419"/>
                  </a:lnTo>
                  <a:lnTo>
                    <a:pt x="1620" y="5432"/>
                  </a:lnTo>
                  <a:lnTo>
                    <a:pt x="1608" y="5444"/>
                  </a:lnTo>
                  <a:lnTo>
                    <a:pt x="1596" y="5456"/>
                  </a:lnTo>
                  <a:lnTo>
                    <a:pt x="1584" y="5467"/>
                  </a:lnTo>
                  <a:lnTo>
                    <a:pt x="1570" y="5478"/>
                  </a:lnTo>
                  <a:lnTo>
                    <a:pt x="1556" y="5487"/>
                  </a:lnTo>
                  <a:lnTo>
                    <a:pt x="1541" y="5496"/>
                  </a:lnTo>
                  <a:lnTo>
                    <a:pt x="1527" y="5505"/>
                  </a:lnTo>
                  <a:lnTo>
                    <a:pt x="1512" y="5513"/>
                  </a:lnTo>
                  <a:lnTo>
                    <a:pt x="1496" y="5519"/>
                  </a:lnTo>
                  <a:lnTo>
                    <a:pt x="1480" y="5526"/>
                  </a:lnTo>
                  <a:lnTo>
                    <a:pt x="1463" y="5532"/>
                  </a:lnTo>
                  <a:lnTo>
                    <a:pt x="1447" y="5537"/>
                  </a:lnTo>
                  <a:lnTo>
                    <a:pt x="1430" y="5541"/>
                  </a:lnTo>
                  <a:lnTo>
                    <a:pt x="1413" y="5544"/>
                  </a:lnTo>
                  <a:lnTo>
                    <a:pt x="1394" y="5546"/>
                  </a:lnTo>
                  <a:lnTo>
                    <a:pt x="1377" y="5547"/>
                  </a:lnTo>
                  <a:lnTo>
                    <a:pt x="1359" y="554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C23D2042-23B0-43E5-88CF-CE9565196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3090" y="366713"/>
              <a:ext cx="80962" cy="339725"/>
            </a:xfrm>
            <a:custGeom>
              <a:avLst/>
              <a:gdLst>
                <a:gd name="T0" fmla="*/ 318 w 1656"/>
                <a:gd name="T1" fmla="*/ 7070 h 7072"/>
                <a:gd name="T2" fmla="*/ 249 w 1656"/>
                <a:gd name="T3" fmla="*/ 7056 h 7072"/>
                <a:gd name="T4" fmla="*/ 186 w 1656"/>
                <a:gd name="T5" fmla="*/ 7028 h 7072"/>
                <a:gd name="T6" fmla="*/ 130 w 1656"/>
                <a:gd name="T7" fmla="*/ 6991 h 7072"/>
                <a:gd name="T8" fmla="*/ 81 w 1656"/>
                <a:gd name="T9" fmla="*/ 6943 h 7072"/>
                <a:gd name="T10" fmla="*/ 43 w 1656"/>
                <a:gd name="T11" fmla="*/ 6886 h 7072"/>
                <a:gd name="T12" fmla="*/ 16 w 1656"/>
                <a:gd name="T13" fmla="*/ 6824 h 7072"/>
                <a:gd name="T14" fmla="*/ 2 w 1656"/>
                <a:gd name="T15" fmla="*/ 6755 h 7072"/>
                <a:gd name="T16" fmla="*/ 1 w 1656"/>
                <a:gd name="T17" fmla="*/ 336 h 7072"/>
                <a:gd name="T18" fmla="*/ 11 w 1656"/>
                <a:gd name="T19" fmla="*/ 265 h 7072"/>
                <a:gd name="T20" fmla="*/ 36 w 1656"/>
                <a:gd name="T21" fmla="*/ 201 h 7072"/>
                <a:gd name="T22" fmla="*/ 71 w 1656"/>
                <a:gd name="T23" fmla="*/ 143 h 7072"/>
                <a:gd name="T24" fmla="*/ 117 w 1656"/>
                <a:gd name="T25" fmla="*/ 92 h 7072"/>
                <a:gd name="T26" fmla="*/ 170 w 1656"/>
                <a:gd name="T27" fmla="*/ 52 h 7072"/>
                <a:gd name="T28" fmla="*/ 233 w 1656"/>
                <a:gd name="T29" fmla="*/ 22 h 7072"/>
                <a:gd name="T30" fmla="*/ 300 w 1656"/>
                <a:gd name="T31" fmla="*/ 4 h 7072"/>
                <a:gd name="T32" fmla="*/ 1303 w 1656"/>
                <a:gd name="T33" fmla="*/ 0 h 7072"/>
                <a:gd name="T34" fmla="*/ 1373 w 1656"/>
                <a:gd name="T35" fmla="*/ 7 h 7072"/>
                <a:gd name="T36" fmla="*/ 1440 w 1656"/>
                <a:gd name="T37" fmla="*/ 28 h 7072"/>
                <a:gd name="T38" fmla="*/ 1500 w 1656"/>
                <a:gd name="T39" fmla="*/ 61 h 7072"/>
                <a:gd name="T40" fmla="*/ 1552 w 1656"/>
                <a:gd name="T41" fmla="*/ 104 h 7072"/>
                <a:gd name="T42" fmla="*/ 1595 w 1656"/>
                <a:gd name="T43" fmla="*/ 156 h 7072"/>
                <a:gd name="T44" fmla="*/ 1628 w 1656"/>
                <a:gd name="T45" fmla="*/ 217 h 7072"/>
                <a:gd name="T46" fmla="*/ 1649 w 1656"/>
                <a:gd name="T47" fmla="*/ 283 h 7072"/>
                <a:gd name="T48" fmla="*/ 1656 w 1656"/>
                <a:gd name="T49" fmla="*/ 355 h 7072"/>
                <a:gd name="T50" fmla="*/ 1649 w 1656"/>
                <a:gd name="T51" fmla="*/ 1724 h 7072"/>
                <a:gd name="T52" fmla="*/ 1621 w 1656"/>
                <a:gd name="T53" fmla="*/ 1775 h 7072"/>
                <a:gd name="T54" fmla="*/ 1576 w 1656"/>
                <a:gd name="T55" fmla="*/ 1813 h 7072"/>
                <a:gd name="T56" fmla="*/ 1518 w 1656"/>
                <a:gd name="T57" fmla="*/ 1830 h 7072"/>
                <a:gd name="T58" fmla="*/ 1458 w 1656"/>
                <a:gd name="T59" fmla="*/ 1824 h 7072"/>
                <a:gd name="T60" fmla="*/ 1405 w 1656"/>
                <a:gd name="T61" fmla="*/ 1796 h 7072"/>
                <a:gd name="T62" fmla="*/ 1368 w 1656"/>
                <a:gd name="T63" fmla="*/ 1751 h 7072"/>
                <a:gd name="T64" fmla="*/ 1350 w 1656"/>
                <a:gd name="T65" fmla="*/ 1693 h 7072"/>
                <a:gd name="T66" fmla="*/ 1346 w 1656"/>
                <a:gd name="T67" fmla="*/ 335 h 7072"/>
                <a:gd name="T68" fmla="*/ 1321 w 1656"/>
                <a:gd name="T69" fmla="*/ 311 h 7072"/>
                <a:gd name="T70" fmla="*/ 345 w 1656"/>
                <a:gd name="T71" fmla="*/ 308 h 7072"/>
                <a:gd name="T72" fmla="*/ 314 w 1656"/>
                <a:gd name="T73" fmla="*/ 327 h 7072"/>
                <a:gd name="T74" fmla="*/ 306 w 1656"/>
                <a:gd name="T75" fmla="*/ 6718 h 7072"/>
                <a:gd name="T76" fmla="*/ 320 w 1656"/>
                <a:gd name="T77" fmla="*/ 6752 h 7072"/>
                <a:gd name="T78" fmla="*/ 354 w 1656"/>
                <a:gd name="T79" fmla="*/ 6766 h 7072"/>
                <a:gd name="T80" fmla="*/ 1329 w 1656"/>
                <a:gd name="T81" fmla="*/ 6758 h 7072"/>
                <a:gd name="T82" fmla="*/ 1348 w 1656"/>
                <a:gd name="T83" fmla="*/ 6728 h 7072"/>
                <a:gd name="T84" fmla="*/ 1352 w 1656"/>
                <a:gd name="T85" fmla="*/ 3925 h 7072"/>
                <a:gd name="T86" fmla="*/ 1375 w 1656"/>
                <a:gd name="T87" fmla="*/ 3871 h 7072"/>
                <a:gd name="T88" fmla="*/ 1417 w 1656"/>
                <a:gd name="T89" fmla="*/ 3829 h 7072"/>
                <a:gd name="T90" fmla="*/ 1472 w 1656"/>
                <a:gd name="T91" fmla="*/ 3806 h 7072"/>
                <a:gd name="T92" fmla="*/ 1533 w 1656"/>
                <a:gd name="T93" fmla="*/ 3806 h 7072"/>
                <a:gd name="T94" fmla="*/ 1588 w 1656"/>
                <a:gd name="T95" fmla="*/ 3829 h 7072"/>
                <a:gd name="T96" fmla="*/ 1630 w 1656"/>
                <a:gd name="T97" fmla="*/ 3871 h 7072"/>
                <a:gd name="T98" fmla="*/ 1653 w 1656"/>
                <a:gd name="T99" fmla="*/ 3925 h 7072"/>
                <a:gd name="T100" fmla="*/ 1655 w 1656"/>
                <a:gd name="T101" fmla="*/ 6737 h 7072"/>
                <a:gd name="T102" fmla="*/ 1645 w 1656"/>
                <a:gd name="T103" fmla="*/ 6806 h 7072"/>
                <a:gd name="T104" fmla="*/ 1621 w 1656"/>
                <a:gd name="T105" fmla="*/ 6871 h 7072"/>
                <a:gd name="T106" fmla="*/ 1585 w 1656"/>
                <a:gd name="T107" fmla="*/ 6930 h 7072"/>
                <a:gd name="T108" fmla="*/ 1540 w 1656"/>
                <a:gd name="T109" fmla="*/ 6980 h 7072"/>
                <a:gd name="T110" fmla="*/ 1486 w 1656"/>
                <a:gd name="T111" fmla="*/ 7020 h 7072"/>
                <a:gd name="T112" fmla="*/ 1424 w 1656"/>
                <a:gd name="T113" fmla="*/ 7050 h 7072"/>
                <a:gd name="T114" fmla="*/ 1356 w 1656"/>
                <a:gd name="T115" fmla="*/ 7068 h 7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56" h="7072">
                  <a:moveTo>
                    <a:pt x="1303" y="7072"/>
                  </a:moveTo>
                  <a:lnTo>
                    <a:pt x="354" y="7072"/>
                  </a:lnTo>
                  <a:lnTo>
                    <a:pt x="336" y="7071"/>
                  </a:lnTo>
                  <a:lnTo>
                    <a:pt x="318" y="7070"/>
                  </a:lnTo>
                  <a:lnTo>
                    <a:pt x="300" y="7068"/>
                  </a:lnTo>
                  <a:lnTo>
                    <a:pt x="283" y="7065"/>
                  </a:lnTo>
                  <a:lnTo>
                    <a:pt x="266" y="7061"/>
                  </a:lnTo>
                  <a:lnTo>
                    <a:pt x="249" y="7056"/>
                  </a:lnTo>
                  <a:lnTo>
                    <a:pt x="233" y="7050"/>
                  </a:lnTo>
                  <a:lnTo>
                    <a:pt x="217" y="7043"/>
                  </a:lnTo>
                  <a:lnTo>
                    <a:pt x="201" y="7036"/>
                  </a:lnTo>
                  <a:lnTo>
                    <a:pt x="186" y="7028"/>
                  </a:lnTo>
                  <a:lnTo>
                    <a:pt x="170" y="7020"/>
                  </a:lnTo>
                  <a:lnTo>
                    <a:pt x="156" y="7011"/>
                  </a:lnTo>
                  <a:lnTo>
                    <a:pt x="143" y="7001"/>
                  </a:lnTo>
                  <a:lnTo>
                    <a:pt x="130" y="6991"/>
                  </a:lnTo>
                  <a:lnTo>
                    <a:pt x="117" y="6980"/>
                  </a:lnTo>
                  <a:lnTo>
                    <a:pt x="105" y="6968"/>
                  </a:lnTo>
                  <a:lnTo>
                    <a:pt x="92" y="6955"/>
                  </a:lnTo>
                  <a:lnTo>
                    <a:pt x="81" y="6943"/>
                  </a:lnTo>
                  <a:lnTo>
                    <a:pt x="71" y="6930"/>
                  </a:lnTo>
                  <a:lnTo>
                    <a:pt x="61" y="6916"/>
                  </a:lnTo>
                  <a:lnTo>
                    <a:pt x="52" y="6902"/>
                  </a:lnTo>
                  <a:lnTo>
                    <a:pt x="43" y="6886"/>
                  </a:lnTo>
                  <a:lnTo>
                    <a:pt x="36" y="6871"/>
                  </a:lnTo>
                  <a:lnTo>
                    <a:pt x="29" y="6856"/>
                  </a:lnTo>
                  <a:lnTo>
                    <a:pt x="23" y="6840"/>
                  </a:lnTo>
                  <a:lnTo>
                    <a:pt x="16" y="6824"/>
                  </a:lnTo>
                  <a:lnTo>
                    <a:pt x="11" y="6806"/>
                  </a:lnTo>
                  <a:lnTo>
                    <a:pt x="7" y="6790"/>
                  </a:lnTo>
                  <a:lnTo>
                    <a:pt x="4" y="6773"/>
                  </a:lnTo>
                  <a:lnTo>
                    <a:pt x="2" y="6755"/>
                  </a:lnTo>
                  <a:lnTo>
                    <a:pt x="1" y="6738"/>
                  </a:lnTo>
                  <a:lnTo>
                    <a:pt x="0" y="6719"/>
                  </a:lnTo>
                  <a:lnTo>
                    <a:pt x="0" y="355"/>
                  </a:lnTo>
                  <a:lnTo>
                    <a:pt x="1" y="336"/>
                  </a:lnTo>
                  <a:lnTo>
                    <a:pt x="2" y="318"/>
                  </a:lnTo>
                  <a:lnTo>
                    <a:pt x="4" y="300"/>
                  </a:lnTo>
                  <a:lnTo>
                    <a:pt x="7" y="283"/>
                  </a:lnTo>
                  <a:lnTo>
                    <a:pt x="11" y="265"/>
                  </a:lnTo>
                  <a:lnTo>
                    <a:pt x="16" y="249"/>
                  </a:lnTo>
                  <a:lnTo>
                    <a:pt x="23" y="232"/>
                  </a:lnTo>
                  <a:lnTo>
                    <a:pt x="29" y="217"/>
                  </a:lnTo>
                  <a:lnTo>
                    <a:pt x="36" y="201"/>
                  </a:lnTo>
                  <a:lnTo>
                    <a:pt x="43" y="185"/>
                  </a:lnTo>
                  <a:lnTo>
                    <a:pt x="52" y="170"/>
                  </a:lnTo>
                  <a:lnTo>
                    <a:pt x="61" y="156"/>
                  </a:lnTo>
                  <a:lnTo>
                    <a:pt x="71" y="143"/>
                  </a:lnTo>
                  <a:lnTo>
                    <a:pt x="81" y="129"/>
                  </a:lnTo>
                  <a:lnTo>
                    <a:pt x="92" y="117"/>
                  </a:lnTo>
                  <a:lnTo>
                    <a:pt x="105" y="104"/>
                  </a:lnTo>
                  <a:lnTo>
                    <a:pt x="117" y="92"/>
                  </a:lnTo>
                  <a:lnTo>
                    <a:pt x="130" y="81"/>
                  </a:lnTo>
                  <a:lnTo>
                    <a:pt x="143" y="71"/>
                  </a:lnTo>
                  <a:lnTo>
                    <a:pt x="156" y="61"/>
                  </a:lnTo>
                  <a:lnTo>
                    <a:pt x="170" y="52"/>
                  </a:lnTo>
                  <a:lnTo>
                    <a:pt x="186" y="44"/>
                  </a:lnTo>
                  <a:lnTo>
                    <a:pt x="201" y="36"/>
                  </a:lnTo>
                  <a:lnTo>
                    <a:pt x="217" y="28"/>
                  </a:lnTo>
                  <a:lnTo>
                    <a:pt x="233" y="22"/>
                  </a:lnTo>
                  <a:lnTo>
                    <a:pt x="249" y="16"/>
                  </a:lnTo>
                  <a:lnTo>
                    <a:pt x="266" y="11"/>
                  </a:lnTo>
                  <a:lnTo>
                    <a:pt x="283" y="7"/>
                  </a:lnTo>
                  <a:lnTo>
                    <a:pt x="300" y="4"/>
                  </a:lnTo>
                  <a:lnTo>
                    <a:pt x="318" y="2"/>
                  </a:lnTo>
                  <a:lnTo>
                    <a:pt x="336" y="1"/>
                  </a:lnTo>
                  <a:lnTo>
                    <a:pt x="354" y="0"/>
                  </a:lnTo>
                  <a:lnTo>
                    <a:pt x="1303" y="0"/>
                  </a:lnTo>
                  <a:lnTo>
                    <a:pt x="1321" y="1"/>
                  </a:lnTo>
                  <a:lnTo>
                    <a:pt x="1339" y="2"/>
                  </a:lnTo>
                  <a:lnTo>
                    <a:pt x="1356" y="4"/>
                  </a:lnTo>
                  <a:lnTo>
                    <a:pt x="1373" y="7"/>
                  </a:lnTo>
                  <a:lnTo>
                    <a:pt x="1391" y="11"/>
                  </a:lnTo>
                  <a:lnTo>
                    <a:pt x="1408" y="16"/>
                  </a:lnTo>
                  <a:lnTo>
                    <a:pt x="1424" y="21"/>
                  </a:lnTo>
                  <a:lnTo>
                    <a:pt x="1440" y="28"/>
                  </a:lnTo>
                  <a:lnTo>
                    <a:pt x="1455" y="36"/>
                  </a:lnTo>
                  <a:lnTo>
                    <a:pt x="1471" y="43"/>
                  </a:lnTo>
                  <a:lnTo>
                    <a:pt x="1486" y="52"/>
                  </a:lnTo>
                  <a:lnTo>
                    <a:pt x="1500" y="61"/>
                  </a:lnTo>
                  <a:lnTo>
                    <a:pt x="1513" y="71"/>
                  </a:lnTo>
                  <a:lnTo>
                    <a:pt x="1527" y="81"/>
                  </a:lnTo>
                  <a:lnTo>
                    <a:pt x="1540" y="92"/>
                  </a:lnTo>
                  <a:lnTo>
                    <a:pt x="1552" y="104"/>
                  </a:lnTo>
                  <a:lnTo>
                    <a:pt x="1564" y="117"/>
                  </a:lnTo>
                  <a:lnTo>
                    <a:pt x="1575" y="129"/>
                  </a:lnTo>
                  <a:lnTo>
                    <a:pt x="1585" y="143"/>
                  </a:lnTo>
                  <a:lnTo>
                    <a:pt x="1595" y="156"/>
                  </a:lnTo>
                  <a:lnTo>
                    <a:pt x="1604" y="171"/>
                  </a:lnTo>
                  <a:lnTo>
                    <a:pt x="1612" y="185"/>
                  </a:lnTo>
                  <a:lnTo>
                    <a:pt x="1621" y="201"/>
                  </a:lnTo>
                  <a:lnTo>
                    <a:pt x="1628" y="217"/>
                  </a:lnTo>
                  <a:lnTo>
                    <a:pt x="1635" y="233"/>
                  </a:lnTo>
                  <a:lnTo>
                    <a:pt x="1640" y="249"/>
                  </a:lnTo>
                  <a:lnTo>
                    <a:pt x="1645" y="265"/>
                  </a:lnTo>
                  <a:lnTo>
                    <a:pt x="1649" y="283"/>
                  </a:lnTo>
                  <a:lnTo>
                    <a:pt x="1652" y="300"/>
                  </a:lnTo>
                  <a:lnTo>
                    <a:pt x="1654" y="318"/>
                  </a:lnTo>
                  <a:lnTo>
                    <a:pt x="1655" y="336"/>
                  </a:lnTo>
                  <a:lnTo>
                    <a:pt x="1656" y="355"/>
                  </a:lnTo>
                  <a:lnTo>
                    <a:pt x="1656" y="1678"/>
                  </a:lnTo>
                  <a:lnTo>
                    <a:pt x="1655" y="1693"/>
                  </a:lnTo>
                  <a:lnTo>
                    <a:pt x="1653" y="1709"/>
                  </a:lnTo>
                  <a:lnTo>
                    <a:pt x="1649" y="1724"/>
                  </a:lnTo>
                  <a:lnTo>
                    <a:pt x="1644" y="1737"/>
                  </a:lnTo>
                  <a:lnTo>
                    <a:pt x="1638" y="1751"/>
                  </a:lnTo>
                  <a:lnTo>
                    <a:pt x="1630" y="1763"/>
                  </a:lnTo>
                  <a:lnTo>
                    <a:pt x="1621" y="1775"/>
                  </a:lnTo>
                  <a:lnTo>
                    <a:pt x="1611" y="1786"/>
                  </a:lnTo>
                  <a:lnTo>
                    <a:pt x="1600" y="1796"/>
                  </a:lnTo>
                  <a:lnTo>
                    <a:pt x="1588" y="1805"/>
                  </a:lnTo>
                  <a:lnTo>
                    <a:pt x="1576" y="1813"/>
                  </a:lnTo>
                  <a:lnTo>
                    <a:pt x="1563" y="1819"/>
                  </a:lnTo>
                  <a:lnTo>
                    <a:pt x="1549" y="1824"/>
                  </a:lnTo>
                  <a:lnTo>
                    <a:pt x="1533" y="1828"/>
                  </a:lnTo>
                  <a:lnTo>
                    <a:pt x="1518" y="1830"/>
                  </a:lnTo>
                  <a:lnTo>
                    <a:pt x="1503" y="1831"/>
                  </a:lnTo>
                  <a:lnTo>
                    <a:pt x="1487" y="1830"/>
                  </a:lnTo>
                  <a:lnTo>
                    <a:pt x="1472" y="1828"/>
                  </a:lnTo>
                  <a:lnTo>
                    <a:pt x="1458" y="1824"/>
                  </a:lnTo>
                  <a:lnTo>
                    <a:pt x="1443" y="1819"/>
                  </a:lnTo>
                  <a:lnTo>
                    <a:pt x="1430" y="1813"/>
                  </a:lnTo>
                  <a:lnTo>
                    <a:pt x="1417" y="1805"/>
                  </a:lnTo>
                  <a:lnTo>
                    <a:pt x="1405" y="1796"/>
                  </a:lnTo>
                  <a:lnTo>
                    <a:pt x="1395" y="1787"/>
                  </a:lnTo>
                  <a:lnTo>
                    <a:pt x="1385" y="1775"/>
                  </a:lnTo>
                  <a:lnTo>
                    <a:pt x="1375" y="1763"/>
                  </a:lnTo>
                  <a:lnTo>
                    <a:pt x="1368" y="1751"/>
                  </a:lnTo>
                  <a:lnTo>
                    <a:pt x="1361" y="1738"/>
                  </a:lnTo>
                  <a:lnTo>
                    <a:pt x="1356" y="1724"/>
                  </a:lnTo>
                  <a:lnTo>
                    <a:pt x="1352" y="1710"/>
                  </a:lnTo>
                  <a:lnTo>
                    <a:pt x="1350" y="1693"/>
                  </a:lnTo>
                  <a:lnTo>
                    <a:pt x="1349" y="1678"/>
                  </a:lnTo>
                  <a:lnTo>
                    <a:pt x="1349" y="355"/>
                  </a:lnTo>
                  <a:lnTo>
                    <a:pt x="1348" y="344"/>
                  </a:lnTo>
                  <a:lnTo>
                    <a:pt x="1346" y="335"/>
                  </a:lnTo>
                  <a:lnTo>
                    <a:pt x="1341" y="328"/>
                  </a:lnTo>
                  <a:lnTo>
                    <a:pt x="1336" y="321"/>
                  </a:lnTo>
                  <a:lnTo>
                    <a:pt x="1329" y="315"/>
                  </a:lnTo>
                  <a:lnTo>
                    <a:pt x="1321" y="311"/>
                  </a:lnTo>
                  <a:lnTo>
                    <a:pt x="1312" y="308"/>
                  </a:lnTo>
                  <a:lnTo>
                    <a:pt x="1303" y="307"/>
                  </a:lnTo>
                  <a:lnTo>
                    <a:pt x="354" y="307"/>
                  </a:lnTo>
                  <a:lnTo>
                    <a:pt x="345" y="308"/>
                  </a:lnTo>
                  <a:lnTo>
                    <a:pt x="335" y="310"/>
                  </a:lnTo>
                  <a:lnTo>
                    <a:pt x="327" y="315"/>
                  </a:lnTo>
                  <a:lnTo>
                    <a:pt x="320" y="320"/>
                  </a:lnTo>
                  <a:lnTo>
                    <a:pt x="314" y="327"/>
                  </a:lnTo>
                  <a:lnTo>
                    <a:pt x="310" y="335"/>
                  </a:lnTo>
                  <a:lnTo>
                    <a:pt x="307" y="344"/>
                  </a:lnTo>
                  <a:lnTo>
                    <a:pt x="306" y="355"/>
                  </a:lnTo>
                  <a:lnTo>
                    <a:pt x="306" y="6718"/>
                  </a:lnTo>
                  <a:lnTo>
                    <a:pt x="307" y="6728"/>
                  </a:lnTo>
                  <a:lnTo>
                    <a:pt x="310" y="6738"/>
                  </a:lnTo>
                  <a:lnTo>
                    <a:pt x="314" y="6745"/>
                  </a:lnTo>
                  <a:lnTo>
                    <a:pt x="320" y="6752"/>
                  </a:lnTo>
                  <a:lnTo>
                    <a:pt x="327" y="6758"/>
                  </a:lnTo>
                  <a:lnTo>
                    <a:pt x="335" y="6762"/>
                  </a:lnTo>
                  <a:lnTo>
                    <a:pt x="345" y="6765"/>
                  </a:lnTo>
                  <a:lnTo>
                    <a:pt x="354" y="6766"/>
                  </a:lnTo>
                  <a:lnTo>
                    <a:pt x="1303" y="6765"/>
                  </a:lnTo>
                  <a:lnTo>
                    <a:pt x="1312" y="6764"/>
                  </a:lnTo>
                  <a:lnTo>
                    <a:pt x="1321" y="6762"/>
                  </a:lnTo>
                  <a:lnTo>
                    <a:pt x="1329" y="6758"/>
                  </a:lnTo>
                  <a:lnTo>
                    <a:pt x="1336" y="6752"/>
                  </a:lnTo>
                  <a:lnTo>
                    <a:pt x="1341" y="6745"/>
                  </a:lnTo>
                  <a:lnTo>
                    <a:pt x="1346" y="6738"/>
                  </a:lnTo>
                  <a:lnTo>
                    <a:pt x="1348" y="6728"/>
                  </a:lnTo>
                  <a:lnTo>
                    <a:pt x="1349" y="6719"/>
                  </a:lnTo>
                  <a:lnTo>
                    <a:pt x="1349" y="3956"/>
                  </a:lnTo>
                  <a:lnTo>
                    <a:pt x="1350" y="3941"/>
                  </a:lnTo>
                  <a:lnTo>
                    <a:pt x="1352" y="3925"/>
                  </a:lnTo>
                  <a:lnTo>
                    <a:pt x="1356" y="3910"/>
                  </a:lnTo>
                  <a:lnTo>
                    <a:pt x="1361" y="3896"/>
                  </a:lnTo>
                  <a:lnTo>
                    <a:pt x="1368" y="3883"/>
                  </a:lnTo>
                  <a:lnTo>
                    <a:pt x="1375" y="3871"/>
                  </a:lnTo>
                  <a:lnTo>
                    <a:pt x="1385" y="3858"/>
                  </a:lnTo>
                  <a:lnTo>
                    <a:pt x="1395" y="3848"/>
                  </a:lnTo>
                  <a:lnTo>
                    <a:pt x="1405" y="3838"/>
                  </a:lnTo>
                  <a:lnTo>
                    <a:pt x="1417" y="3829"/>
                  </a:lnTo>
                  <a:lnTo>
                    <a:pt x="1430" y="3822"/>
                  </a:lnTo>
                  <a:lnTo>
                    <a:pt x="1443" y="3815"/>
                  </a:lnTo>
                  <a:lnTo>
                    <a:pt x="1458" y="3810"/>
                  </a:lnTo>
                  <a:lnTo>
                    <a:pt x="1472" y="3806"/>
                  </a:lnTo>
                  <a:lnTo>
                    <a:pt x="1487" y="3804"/>
                  </a:lnTo>
                  <a:lnTo>
                    <a:pt x="1503" y="3803"/>
                  </a:lnTo>
                  <a:lnTo>
                    <a:pt x="1518" y="3804"/>
                  </a:lnTo>
                  <a:lnTo>
                    <a:pt x="1533" y="3806"/>
                  </a:lnTo>
                  <a:lnTo>
                    <a:pt x="1549" y="3810"/>
                  </a:lnTo>
                  <a:lnTo>
                    <a:pt x="1563" y="3815"/>
                  </a:lnTo>
                  <a:lnTo>
                    <a:pt x="1576" y="3822"/>
                  </a:lnTo>
                  <a:lnTo>
                    <a:pt x="1588" y="3829"/>
                  </a:lnTo>
                  <a:lnTo>
                    <a:pt x="1600" y="3838"/>
                  </a:lnTo>
                  <a:lnTo>
                    <a:pt x="1611" y="3848"/>
                  </a:lnTo>
                  <a:lnTo>
                    <a:pt x="1621" y="3858"/>
                  </a:lnTo>
                  <a:lnTo>
                    <a:pt x="1630" y="3871"/>
                  </a:lnTo>
                  <a:lnTo>
                    <a:pt x="1638" y="3883"/>
                  </a:lnTo>
                  <a:lnTo>
                    <a:pt x="1644" y="3897"/>
                  </a:lnTo>
                  <a:lnTo>
                    <a:pt x="1649" y="3910"/>
                  </a:lnTo>
                  <a:lnTo>
                    <a:pt x="1653" y="3925"/>
                  </a:lnTo>
                  <a:lnTo>
                    <a:pt x="1655" y="3941"/>
                  </a:lnTo>
                  <a:lnTo>
                    <a:pt x="1656" y="3956"/>
                  </a:lnTo>
                  <a:lnTo>
                    <a:pt x="1656" y="6718"/>
                  </a:lnTo>
                  <a:lnTo>
                    <a:pt x="1655" y="6737"/>
                  </a:lnTo>
                  <a:lnTo>
                    <a:pt x="1654" y="6755"/>
                  </a:lnTo>
                  <a:lnTo>
                    <a:pt x="1652" y="6773"/>
                  </a:lnTo>
                  <a:lnTo>
                    <a:pt x="1649" y="6790"/>
                  </a:lnTo>
                  <a:lnTo>
                    <a:pt x="1645" y="6806"/>
                  </a:lnTo>
                  <a:lnTo>
                    <a:pt x="1640" y="6824"/>
                  </a:lnTo>
                  <a:lnTo>
                    <a:pt x="1635" y="6840"/>
                  </a:lnTo>
                  <a:lnTo>
                    <a:pt x="1628" y="6856"/>
                  </a:lnTo>
                  <a:lnTo>
                    <a:pt x="1621" y="6871"/>
                  </a:lnTo>
                  <a:lnTo>
                    <a:pt x="1612" y="6886"/>
                  </a:lnTo>
                  <a:lnTo>
                    <a:pt x="1604" y="6902"/>
                  </a:lnTo>
                  <a:lnTo>
                    <a:pt x="1595" y="6916"/>
                  </a:lnTo>
                  <a:lnTo>
                    <a:pt x="1585" y="6930"/>
                  </a:lnTo>
                  <a:lnTo>
                    <a:pt x="1575" y="6943"/>
                  </a:lnTo>
                  <a:lnTo>
                    <a:pt x="1564" y="6956"/>
                  </a:lnTo>
                  <a:lnTo>
                    <a:pt x="1552" y="6968"/>
                  </a:lnTo>
                  <a:lnTo>
                    <a:pt x="1540" y="6980"/>
                  </a:lnTo>
                  <a:lnTo>
                    <a:pt x="1527" y="6991"/>
                  </a:lnTo>
                  <a:lnTo>
                    <a:pt x="1513" y="7002"/>
                  </a:lnTo>
                  <a:lnTo>
                    <a:pt x="1500" y="7011"/>
                  </a:lnTo>
                  <a:lnTo>
                    <a:pt x="1486" y="7020"/>
                  </a:lnTo>
                  <a:lnTo>
                    <a:pt x="1471" y="7029"/>
                  </a:lnTo>
                  <a:lnTo>
                    <a:pt x="1455" y="7037"/>
                  </a:lnTo>
                  <a:lnTo>
                    <a:pt x="1440" y="7043"/>
                  </a:lnTo>
                  <a:lnTo>
                    <a:pt x="1424" y="7050"/>
                  </a:lnTo>
                  <a:lnTo>
                    <a:pt x="1408" y="7056"/>
                  </a:lnTo>
                  <a:lnTo>
                    <a:pt x="1391" y="7061"/>
                  </a:lnTo>
                  <a:lnTo>
                    <a:pt x="1373" y="7065"/>
                  </a:lnTo>
                  <a:lnTo>
                    <a:pt x="1356" y="7068"/>
                  </a:lnTo>
                  <a:lnTo>
                    <a:pt x="1339" y="7070"/>
                  </a:lnTo>
                  <a:lnTo>
                    <a:pt x="1321" y="7071"/>
                  </a:lnTo>
                  <a:lnTo>
                    <a:pt x="1303" y="707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53" name="Rounded Rectangle 65">
            <a:extLst>
              <a:ext uri="{FF2B5EF4-FFF2-40B4-BE49-F238E27FC236}">
                <a16:creationId xmlns:a16="http://schemas.microsoft.com/office/drawing/2014/main" id="{40733FC5-1227-4EF3-BF85-B7050473A665}"/>
              </a:ext>
            </a:extLst>
          </p:cNvPr>
          <p:cNvSpPr/>
          <p:nvPr/>
        </p:nvSpPr>
        <p:spPr>
          <a:xfrm>
            <a:off x="605632" y="2678204"/>
            <a:ext cx="3468713" cy="2513470"/>
          </a:xfrm>
          <a:prstGeom prst="round2Diag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t"/>
          <a:lstStyle/>
          <a:p>
            <a:pPr marL="171450" indent="-171450" defTabSz="609608">
              <a:spcAft>
                <a:spcPts val="667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chemeClr val="tx1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Implement a centralized Vulnerability Discovery Management platform</a:t>
            </a:r>
          </a:p>
          <a:p>
            <a:pPr marL="171450" indent="-171450" defTabSz="609608">
              <a:spcAft>
                <a:spcPts val="667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chemeClr val="tx1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Extensible to a variety of automated scanners</a:t>
            </a:r>
          </a:p>
          <a:p>
            <a:pPr marL="171450" indent="-171450" defTabSz="609608">
              <a:spcAft>
                <a:spcPts val="667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chemeClr val="tx1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Integration with Development Pipelines</a:t>
            </a:r>
          </a:p>
          <a:p>
            <a:pPr marL="171450" indent="-171450" defTabSz="609608">
              <a:spcAft>
                <a:spcPts val="667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chemeClr val="tx1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Integration with Defect Tracker &amp; Reporting tool</a:t>
            </a:r>
          </a:p>
        </p:txBody>
      </p:sp>
      <p:sp>
        <p:nvSpPr>
          <p:cNvPr id="54" name="Rounded Rectangle 65">
            <a:extLst>
              <a:ext uri="{FF2B5EF4-FFF2-40B4-BE49-F238E27FC236}">
                <a16:creationId xmlns:a16="http://schemas.microsoft.com/office/drawing/2014/main" id="{BBE5DB21-9D47-4623-87BD-B9CA36E89D5A}"/>
              </a:ext>
            </a:extLst>
          </p:cNvPr>
          <p:cNvSpPr/>
          <p:nvPr/>
        </p:nvSpPr>
        <p:spPr>
          <a:xfrm>
            <a:off x="4337565" y="2678204"/>
            <a:ext cx="3468713" cy="2513470"/>
          </a:xfrm>
          <a:prstGeom prst="round2Diag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t"/>
          <a:lstStyle/>
          <a:p>
            <a:pPr defTabSz="609608">
              <a:spcAft>
                <a:spcPts val="667"/>
              </a:spcAft>
              <a:buClr>
                <a:srgbClr val="00A2E0"/>
              </a:buClr>
              <a:defRPr/>
            </a:pP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Left Shift</a:t>
            </a:r>
          </a:p>
          <a:p>
            <a:pPr marL="171450" indent="-171450" defTabSz="609608">
              <a:spcAft>
                <a:spcPts val="667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chemeClr val="tx1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Discover vulnerabilities earlier in the SDLC process by providing Static Application Testing Tools (SAST, or code/binary scanning) </a:t>
            </a:r>
          </a:p>
          <a:p>
            <a:pPr defTabSz="609608">
              <a:spcAft>
                <a:spcPts val="667"/>
              </a:spcAft>
              <a:buClr>
                <a:srgbClr val="00A2E0"/>
              </a:buClr>
              <a:defRPr/>
            </a:pP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Right Shift</a:t>
            </a:r>
          </a:p>
          <a:p>
            <a:pPr marL="171450" indent="-171450" defTabSz="609608">
              <a:spcAft>
                <a:spcPts val="667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chemeClr val="tx1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Discover exploitable vulnerabilities during QA testing that occurs in an applications UAT environment in the SDLC process by bringing in DAST </a:t>
            </a:r>
          </a:p>
          <a:p>
            <a:pPr defTabSz="609608">
              <a:spcAft>
                <a:spcPts val="667"/>
              </a:spcAft>
              <a:buClr>
                <a:srgbClr val="00A2E0"/>
              </a:buClr>
              <a:defRPr/>
            </a:pPr>
            <a:r>
              <a:rPr lang="en-US" sz="10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Penetration testing results</a:t>
            </a:r>
          </a:p>
        </p:txBody>
      </p:sp>
      <p:sp>
        <p:nvSpPr>
          <p:cNvPr id="55" name="Rounded Rectangle 65">
            <a:extLst>
              <a:ext uri="{FF2B5EF4-FFF2-40B4-BE49-F238E27FC236}">
                <a16:creationId xmlns:a16="http://schemas.microsoft.com/office/drawing/2014/main" id="{2707725F-3809-4CFD-9AA7-3E31FC992F02}"/>
              </a:ext>
            </a:extLst>
          </p:cNvPr>
          <p:cNvSpPr/>
          <p:nvPr/>
        </p:nvSpPr>
        <p:spPr>
          <a:xfrm>
            <a:off x="8069499" y="2678204"/>
            <a:ext cx="3468713" cy="2513470"/>
          </a:xfrm>
          <a:prstGeom prst="round2Diag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t"/>
          <a:lstStyle/>
          <a:p>
            <a:pPr marL="171450" indent="-171450" defTabSz="609608">
              <a:spcAft>
                <a:spcPts val="667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chemeClr val="tx1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Hold all security vulnerability results discovered</a:t>
            </a:r>
          </a:p>
          <a:p>
            <a:pPr marL="171450" indent="-171450" defTabSz="609608">
              <a:spcAft>
                <a:spcPts val="667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chemeClr val="tx1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Consolidate and de-duplicate vulnerability results</a:t>
            </a:r>
          </a:p>
          <a:p>
            <a:pPr marL="171450" indent="-171450" defTabSz="609608">
              <a:spcAft>
                <a:spcPts val="667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chemeClr val="tx1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Initiate the creation of defects in the defect tracker system</a:t>
            </a:r>
          </a:p>
          <a:p>
            <a:pPr marL="171450" indent="-171450" defTabSz="609608">
              <a:spcAft>
                <a:spcPts val="667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chemeClr val="tx1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Provide an interface for information on application vulnerabilities</a:t>
            </a:r>
          </a:p>
          <a:p>
            <a:pPr marL="171450" indent="-171450" defTabSz="609608">
              <a:spcAft>
                <a:spcPts val="667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chemeClr val="tx1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Integrate with CI/CD pipeline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FB6268F-4B0E-44EE-AE07-A40F1A14D11E}"/>
              </a:ext>
            </a:extLst>
          </p:cNvPr>
          <p:cNvGrpSpPr/>
          <p:nvPr/>
        </p:nvGrpSpPr>
        <p:grpSpPr>
          <a:xfrm>
            <a:off x="755394" y="5526014"/>
            <a:ext cx="1095469" cy="995953"/>
            <a:chOff x="316430" y="806445"/>
            <a:chExt cx="860860" cy="782657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97BFD4-1FFD-4B58-B563-177F032DFEF2}"/>
                </a:ext>
              </a:extLst>
            </p:cNvPr>
            <p:cNvSpPr/>
            <p:nvPr/>
          </p:nvSpPr>
          <p:spPr>
            <a:xfrm>
              <a:off x="316430" y="806445"/>
              <a:ext cx="686666" cy="686666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608">
                <a:defRPr/>
              </a:pPr>
              <a:endParaRPr lang="en-US" sz="22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1" name="Diagonal Stripe 70">
              <a:extLst>
                <a:ext uri="{FF2B5EF4-FFF2-40B4-BE49-F238E27FC236}">
                  <a16:creationId xmlns:a16="http://schemas.microsoft.com/office/drawing/2014/main" id="{144EF9D7-5BA9-4590-AB68-1DDCBF5640F2}"/>
                </a:ext>
              </a:extLst>
            </p:cNvPr>
            <p:cNvSpPr/>
            <p:nvPr/>
          </p:nvSpPr>
          <p:spPr>
            <a:xfrm>
              <a:off x="412474" y="824286"/>
              <a:ext cx="764816" cy="764816"/>
            </a:xfrm>
            <a:prstGeom prst="diagStripe">
              <a:avLst>
                <a:gd name="adj" fmla="val 70833"/>
              </a:avLst>
            </a:prstGeom>
            <a:solidFill>
              <a:schemeClr val="accent2"/>
            </a:soli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608">
                <a:defRPr/>
              </a:pPr>
              <a:endParaRPr lang="en-US" sz="220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FFB44A-9DF8-432B-89FE-917B90A7F6F3}"/>
              </a:ext>
            </a:extLst>
          </p:cNvPr>
          <p:cNvGrpSpPr/>
          <p:nvPr/>
        </p:nvGrpSpPr>
        <p:grpSpPr>
          <a:xfrm>
            <a:off x="959378" y="5679551"/>
            <a:ext cx="569356" cy="501388"/>
            <a:chOff x="6014879" y="1222039"/>
            <a:chExt cx="492130" cy="433383"/>
          </a:xfrm>
        </p:grpSpPr>
        <p:sp>
          <p:nvSpPr>
            <p:cNvPr id="60" name="Freeform 129">
              <a:extLst>
                <a:ext uri="{FF2B5EF4-FFF2-40B4-BE49-F238E27FC236}">
                  <a16:creationId xmlns:a16="http://schemas.microsoft.com/office/drawing/2014/main" id="{348A7158-742B-48A1-ABF8-F141EC07F7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1446" y="1396662"/>
              <a:ext cx="15875" cy="15875"/>
            </a:xfrm>
            <a:custGeom>
              <a:avLst/>
              <a:gdLst>
                <a:gd name="T0" fmla="*/ 146 w 323"/>
                <a:gd name="T1" fmla="*/ 89 h 322"/>
                <a:gd name="T2" fmla="*/ 126 w 323"/>
                <a:gd name="T3" fmla="*/ 96 h 322"/>
                <a:gd name="T4" fmla="*/ 109 w 323"/>
                <a:gd name="T5" fmla="*/ 109 h 322"/>
                <a:gd name="T6" fmla="*/ 96 w 323"/>
                <a:gd name="T7" fmla="*/ 126 h 322"/>
                <a:gd name="T8" fmla="*/ 88 w 323"/>
                <a:gd name="T9" fmla="*/ 146 h 322"/>
                <a:gd name="T10" fmla="*/ 87 w 323"/>
                <a:gd name="T11" fmla="*/ 169 h 322"/>
                <a:gd name="T12" fmla="*/ 93 w 323"/>
                <a:gd name="T13" fmla="*/ 190 h 322"/>
                <a:gd name="T14" fmla="*/ 104 w 323"/>
                <a:gd name="T15" fmla="*/ 208 h 322"/>
                <a:gd name="T16" fmla="*/ 120 w 323"/>
                <a:gd name="T17" fmla="*/ 223 h 322"/>
                <a:gd name="T18" fmla="*/ 139 w 323"/>
                <a:gd name="T19" fmla="*/ 232 h 322"/>
                <a:gd name="T20" fmla="*/ 161 w 323"/>
                <a:gd name="T21" fmla="*/ 235 h 322"/>
                <a:gd name="T22" fmla="*/ 184 w 323"/>
                <a:gd name="T23" fmla="*/ 232 h 322"/>
                <a:gd name="T24" fmla="*/ 203 w 323"/>
                <a:gd name="T25" fmla="*/ 223 h 322"/>
                <a:gd name="T26" fmla="*/ 219 w 323"/>
                <a:gd name="T27" fmla="*/ 208 h 322"/>
                <a:gd name="T28" fmla="*/ 230 w 323"/>
                <a:gd name="T29" fmla="*/ 190 h 322"/>
                <a:gd name="T30" fmla="*/ 235 w 323"/>
                <a:gd name="T31" fmla="*/ 169 h 322"/>
                <a:gd name="T32" fmla="*/ 234 w 323"/>
                <a:gd name="T33" fmla="*/ 146 h 322"/>
                <a:gd name="T34" fmla="*/ 227 w 323"/>
                <a:gd name="T35" fmla="*/ 126 h 322"/>
                <a:gd name="T36" fmla="*/ 214 w 323"/>
                <a:gd name="T37" fmla="*/ 109 h 322"/>
                <a:gd name="T38" fmla="*/ 197 w 323"/>
                <a:gd name="T39" fmla="*/ 96 h 322"/>
                <a:gd name="T40" fmla="*/ 177 w 323"/>
                <a:gd name="T41" fmla="*/ 88 h 322"/>
                <a:gd name="T42" fmla="*/ 161 w 323"/>
                <a:gd name="T43" fmla="*/ 322 h 322"/>
                <a:gd name="T44" fmla="*/ 113 w 323"/>
                <a:gd name="T45" fmla="*/ 315 h 322"/>
                <a:gd name="T46" fmla="*/ 70 w 323"/>
                <a:gd name="T47" fmla="*/ 295 h 322"/>
                <a:gd name="T48" fmla="*/ 36 w 323"/>
                <a:gd name="T49" fmla="*/ 263 h 322"/>
                <a:gd name="T50" fmla="*/ 12 w 323"/>
                <a:gd name="T51" fmla="*/ 224 h 322"/>
                <a:gd name="T52" fmla="*/ 0 w 323"/>
                <a:gd name="T53" fmla="*/ 178 h 322"/>
                <a:gd name="T54" fmla="*/ 3 w 323"/>
                <a:gd name="T55" fmla="*/ 128 h 322"/>
                <a:gd name="T56" fmla="*/ 19 w 323"/>
                <a:gd name="T57" fmla="*/ 84 h 322"/>
                <a:gd name="T58" fmla="*/ 46 w 323"/>
                <a:gd name="T59" fmla="*/ 46 h 322"/>
                <a:gd name="T60" fmla="*/ 85 w 323"/>
                <a:gd name="T61" fmla="*/ 19 h 322"/>
                <a:gd name="T62" fmla="*/ 129 w 323"/>
                <a:gd name="T63" fmla="*/ 3 h 322"/>
                <a:gd name="T64" fmla="*/ 178 w 323"/>
                <a:gd name="T65" fmla="*/ 0 h 322"/>
                <a:gd name="T66" fmla="*/ 224 w 323"/>
                <a:gd name="T67" fmla="*/ 12 h 322"/>
                <a:gd name="T68" fmla="*/ 264 w 323"/>
                <a:gd name="T69" fmla="*/ 36 h 322"/>
                <a:gd name="T70" fmla="*/ 296 w 323"/>
                <a:gd name="T71" fmla="*/ 71 h 322"/>
                <a:gd name="T72" fmla="*/ 316 w 323"/>
                <a:gd name="T73" fmla="*/ 113 h 322"/>
                <a:gd name="T74" fmla="*/ 323 w 323"/>
                <a:gd name="T75" fmla="*/ 161 h 322"/>
                <a:gd name="T76" fmla="*/ 316 w 323"/>
                <a:gd name="T77" fmla="*/ 209 h 322"/>
                <a:gd name="T78" fmla="*/ 296 w 323"/>
                <a:gd name="T79" fmla="*/ 251 h 322"/>
                <a:gd name="T80" fmla="*/ 264 w 323"/>
                <a:gd name="T81" fmla="*/ 286 h 322"/>
                <a:gd name="T82" fmla="*/ 224 w 323"/>
                <a:gd name="T83" fmla="*/ 310 h 322"/>
                <a:gd name="T84" fmla="*/ 179 w 323"/>
                <a:gd name="T85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3" h="322">
                  <a:moveTo>
                    <a:pt x="161" y="87"/>
                  </a:moveTo>
                  <a:lnTo>
                    <a:pt x="153" y="87"/>
                  </a:lnTo>
                  <a:lnTo>
                    <a:pt x="146" y="89"/>
                  </a:lnTo>
                  <a:lnTo>
                    <a:pt x="139" y="90"/>
                  </a:lnTo>
                  <a:lnTo>
                    <a:pt x="132" y="93"/>
                  </a:lnTo>
                  <a:lnTo>
                    <a:pt x="126" y="96"/>
                  </a:lnTo>
                  <a:lnTo>
                    <a:pt x="120" y="100"/>
                  </a:lnTo>
                  <a:lnTo>
                    <a:pt x="114" y="104"/>
                  </a:lnTo>
                  <a:lnTo>
                    <a:pt x="109" y="109"/>
                  </a:lnTo>
                  <a:lnTo>
                    <a:pt x="104" y="114"/>
                  </a:lnTo>
                  <a:lnTo>
                    <a:pt x="100" y="120"/>
                  </a:lnTo>
                  <a:lnTo>
                    <a:pt x="96" y="126"/>
                  </a:lnTo>
                  <a:lnTo>
                    <a:pt x="93" y="132"/>
                  </a:lnTo>
                  <a:lnTo>
                    <a:pt x="90" y="139"/>
                  </a:lnTo>
                  <a:lnTo>
                    <a:pt x="88" y="146"/>
                  </a:lnTo>
                  <a:lnTo>
                    <a:pt x="87" y="153"/>
                  </a:lnTo>
                  <a:lnTo>
                    <a:pt x="87" y="161"/>
                  </a:lnTo>
                  <a:lnTo>
                    <a:pt x="87" y="169"/>
                  </a:lnTo>
                  <a:lnTo>
                    <a:pt x="88" y="176"/>
                  </a:lnTo>
                  <a:lnTo>
                    <a:pt x="90" y="184"/>
                  </a:lnTo>
                  <a:lnTo>
                    <a:pt x="93" y="190"/>
                  </a:lnTo>
                  <a:lnTo>
                    <a:pt x="96" y="197"/>
                  </a:lnTo>
                  <a:lnTo>
                    <a:pt x="100" y="203"/>
                  </a:lnTo>
                  <a:lnTo>
                    <a:pt x="104" y="208"/>
                  </a:lnTo>
                  <a:lnTo>
                    <a:pt x="109" y="214"/>
                  </a:lnTo>
                  <a:lnTo>
                    <a:pt x="114" y="218"/>
                  </a:lnTo>
                  <a:lnTo>
                    <a:pt x="120" y="223"/>
                  </a:lnTo>
                  <a:lnTo>
                    <a:pt x="126" y="226"/>
                  </a:lnTo>
                  <a:lnTo>
                    <a:pt x="132" y="230"/>
                  </a:lnTo>
                  <a:lnTo>
                    <a:pt x="139" y="232"/>
                  </a:lnTo>
                  <a:lnTo>
                    <a:pt x="146" y="234"/>
                  </a:lnTo>
                  <a:lnTo>
                    <a:pt x="153" y="235"/>
                  </a:lnTo>
                  <a:lnTo>
                    <a:pt x="161" y="235"/>
                  </a:lnTo>
                  <a:lnTo>
                    <a:pt x="169" y="235"/>
                  </a:lnTo>
                  <a:lnTo>
                    <a:pt x="177" y="234"/>
                  </a:lnTo>
                  <a:lnTo>
                    <a:pt x="184" y="232"/>
                  </a:lnTo>
                  <a:lnTo>
                    <a:pt x="191" y="230"/>
                  </a:lnTo>
                  <a:lnTo>
                    <a:pt x="197" y="226"/>
                  </a:lnTo>
                  <a:lnTo>
                    <a:pt x="203" y="223"/>
                  </a:lnTo>
                  <a:lnTo>
                    <a:pt x="209" y="218"/>
                  </a:lnTo>
                  <a:lnTo>
                    <a:pt x="214" y="214"/>
                  </a:lnTo>
                  <a:lnTo>
                    <a:pt x="219" y="208"/>
                  </a:lnTo>
                  <a:lnTo>
                    <a:pt x="223" y="203"/>
                  </a:lnTo>
                  <a:lnTo>
                    <a:pt x="227" y="197"/>
                  </a:lnTo>
                  <a:lnTo>
                    <a:pt x="230" y="190"/>
                  </a:lnTo>
                  <a:lnTo>
                    <a:pt x="232" y="184"/>
                  </a:lnTo>
                  <a:lnTo>
                    <a:pt x="234" y="177"/>
                  </a:lnTo>
                  <a:lnTo>
                    <a:pt x="235" y="169"/>
                  </a:lnTo>
                  <a:lnTo>
                    <a:pt x="235" y="161"/>
                  </a:lnTo>
                  <a:lnTo>
                    <a:pt x="235" y="153"/>
                  </a:lnTo>
                  <a:lnTo>
                    <a:pt x="234" y="146"/>
                  </a:lnTo>
                  <a:lnTo>
                    <a:pt x="232" y="139"/>
                  </a:lnTo>
                  <a:lnTo>
                    <a:pt x="230" y="132"/>
                  </a:lnTo>
                  <a:lnTo>
                    <a:pt x="227" y="126"/>
                  </a:lnTo>
                  <a:lnTo>
                    <a:pt x="223" y="120"/>
                  </a:lnTo>
                  <a:lnTo>
                    <a:pt x="219" y="114"/>
                  </a:lnTo>
                  <a:lnTo>
                    <a:pt x="214" y="109"/>
                  </a:lnTo>
                  <a:lnTo>
                    <a:pt x="209" y="104"/>
                  </a:lnTo>
                  <a:lnTo>
                    <a:pt x="203" y="100"/>
                  </a:lnTo>
                  <a:lnTo>
                    <a:pt x="197" y="96"/>
                  </a:lnTo>
                  <a:lnTo>
                    <a:pt x="191" y="93"/>
                  </a:lnTo>
                  <a:lnTo>
                    <a:pt x="184" y="90"/>
                  </a:lnTo>
                  <a:lnTo>
                    <a:pt x="177" y="88"/>
                  </a:lnTo>
                  <a:lnTo>
                    <a:pt x="169" y="87"/>
                  </a:lnTo>
                  <a:lnTo>
                    <a:pt x="161" y="87"/>
                  </a:lnTo>
                  <a:close/>
                  <a:moveTo>
                    <a:pt x="161" y="322"/>
                  </a:moveTo>
                  <a:lnTo>
                    <a:pt x="145" y="322"/>
                  </a:lnTo>
                  <a:lnTo>
                    <a:pt x="129" y="319"/>
                  </a:lnTo>
                  <a:lnTo>
                    <a:pt x="113" y="315"/>
                  </a:lnTo>
                  <a:lnTo>
                    <a:pt x="99" y="310"/>
                  </a:lnTo>
                  <a:lnTo>
                    <a:pt x="85" y="303"/>
                  </a:lnTo>
                  <a:lnTo>
                    <a:pt x="70" y="295"/>
                  </a:lnTo>
                  <a:lnTo>
                    <a:pt x="58" y="286"/>
                  </a:lnTo>
                  <a:lnTo>
                    <a:pt x="47" y="275"/>
                  </a:lnTo>
                  <a:lnTo>
                    <a:pt x="36" y="263"/>
                  </a:lnTo>
                  <a:lnTo>
                    <a:pt x="27" y="251"/>
                  </a:lnTo>
                  <a:lnTo>
                    <a:pt x="19" y="238"/>
                  </a:lnTo>
                  <a:lnTo>
                    <a:pt x="12" y="224"/>
                  </a:lnTo>
                  <a:lnTo>
                    <a:pt x="7" y="209"/>
                  </a:lnTo>
                  <a:lnTo>
                    <a:pt x="3" y="194"/>
                  </a:lnTo>
                  <a:lnTo>
                    <a:pt x="0" y="178"/>
                  </a:lnTo>
                  <a:lnTo>
                    <a:pt x="0" y="161"/>
                  </a:lnTo>
                  <a:lnTo>
                    <a:pt x="0" y="144"/>
                  </a:lnTo>
                  <a:lnTo>
                    <a:pt x="3" y="128"/>
                  </a:lnTo>
                  <a:lnTo>
                    <a:pt x="7" y="113"/>
                  </a:lnTo>
                  <a:lnTo>
                    <a:pt x="12" y="98"/>
                  </a:lnTo>
                  <a:lnTo>
                    <a:pt x="19" y="84"/>
                  </a:lnTo>
                  <a:lnTo>
                    <a:pt x="27" y="71"/>
                  </a:lnTo>
                  <a:lnTo>
                    <a:pt x="36" y="59"/>
                  </a:lnTo>
                  <a:lnTo>
                    <a:pt x="46" y="46"/>
                  </a:lnTo>
                  <a:lnTo>
                    <a:pt x="58" y="36"/>
                  </a:lnTo>
                  <a:lnTo>
                    <a:pt x="70" y="27"/>
                  </a:lnTo>
                  <a:lnTo>
                    <a:pt x="85" y="19"/>
                  </a:lnTo>
                  <a:lnTo>
                    <a:pt x="99" y="12"/>
                  </a:lnTo>
                  <a:lnTo>
                    <a:pt x="113" y="7"/>
                  </a:lnTo>
                  <a:lnTo>
                    <a:pt x="129" y="3"/>
                  </a:lnTo>
                  <a:lnTo>
                    <a:pt x="145" y="0"/>
                  </a:lnTo>
                  <a:lnTo>
                    <a:pt x="161" y="0"/>
                  </a:lnTo>
                  <a:lnTo>
                    <a:pt x="178" y="0"/>
                  </a:lnTo>
                  <a:lnTo>
                    <a:pt x="194" y="3"/>
                  </a:lnTo>
                  <a:lnTo>
                    <a:pt x="210" y="7"/>
                  </a:lnTo>
                  <a:lnTo>
                    <a:pt x="224" y="12"/>
                  </a:lnTo>
                  <a:lnTo>
                    <a:pt x="238" y="19"/>
                  </a:lnTo>
                  <a:lnTo>
                    <a:pt x="251" y="27"/>
                  </a:lnTo>
                  <a:lnTo>
                    <a:pt x="264" y="36"/>
                  </a:lnTo>
                  <a:lnTo>
                    <a:pt x="276" y="46"/>
                  </a:lnTo>
                  <a:lnTo>
                    <a:pt x="286" y="59"/>
                  </a:lnTo>
                  <a:lnTo>
                    <a:pt x="296" y="71"/>
                  </a:lnTo>
                  <a:lnTo>
                    <a:pt x="303" y="84"/>
                  </a:lnTo>
                  <a:lnTo>
                    <a:pt x="310" y="98"/>
                  </a:lnTo>
                  <a:lnTo>
                    <a:pt x="316" y="113"/>
                  </a:lnTo>
                  <a:lnTo>
                    <a:pt x="320" y="128"/>
                  </a:lnTo>
                  <a:lnTo>
                    <a:pt x="322" y="144"/>
                  </a:lnTo>
                  <a:lnTo>
                    <a:pt x="323" y="161"/>
                  </a:lnTo>
                  <a:lnTo>
                    <a:pt x="322" y="178"/>
                  </a:lnTo>
                  <a:lnTo>
                    <a:pt x="320" y="194"/>
                  </a:lnTo>
                  <a:lnTo>
                    <a:pt x="316" y="209"/>
                  </a:lnTo>
                  <a:lnTo>
                    <a:pt x="310" y="224"/>
                  </a:lnTo>
                  <a:lnTo>
                    <a:pt x="303" y="238"/>
                  </a:lnTo>
                  <a:lnTo>
                    <a:pt x="296" y="251"/>
                  </a:lnTo>
                  <a:lnTo>
                    <a:pt x="286" y="264"/>
                  </a:lnTo>
                  <a:lnTo>
                    <a:pt x="276" y="275"/>
                  </a:lnTo>
                  <a:lnTo>
                    <a:pt x="264" y="286"/>
                  </a:lnTo>
                  <a:lnTo>
                    <a:pt x="251" y="295"/>
                  </a:lnTo>
                  <a:lnTo>
                    <a:pt x="238" y="303"/>
                  </a:lnTo>
                  <a:lnTo>
                    <a:pt x="224" y="310"/>
                  </a:lnTo>
                  <a:lnTo>
                    <a:pt x="210" y="315"/>
                  </a:lnTo>
                  <a:lnTo>
                    <a:pt x="194" y="319"/>
                  </a:lnTo>
                  <a:lnTo>
                    <a:pt x="179" y="322"/>
                  </a:lnTo>
                  <a:lnTo>
                    <a:pt x="161" y="32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 130">
              <a:extLst>
                <a:ext uri="{FF2B5EF4-FFF2-40B4-BE49-F238E27FC236}">
                  <a16:creationId xmlns:a16="http://schemas.microsoft.com/office/drawing/2014/main" id="{B2C15C93-0256-4397-BC0F-F6BF0DF76B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5381" y="1393487"/>
              <a:ext cx="15875" cy="15875"/>
            </a:xfrm>
            <a:custGeom>
              <a:avLst/>
              <a:gdLst>
                <a:gd name="T0" fmla="*/ 146 w 323"/>
                <a:gd name="T1" fmla="*/ 88 h 322"/>
                <a:gd name="T2" fmla="*/ 126 w 323"/>
                <a:gd name="T3" fmla="*/ 95 h 322"/>
                <a:gd name="T4" fmla="*/ 109 w 323"/>
                <a:gd name="T5" fmla="*/ 109 h 322"/>
                <a:gd name="T6" fmla="*/ 96 w 323"/>
                <a:gd name="T7" fmla="*/ 126 h 322"/>
                <a:gd name="T8" fmla="*/ 89 w 323"/>
                <a:gd name="T9" fmla="*/ 146 h 322"/>
                <a:gd name="T10" fmla="*/ 88 w 323"/>
                <a:gd name="T11" fmla="*/ 168 h 322"/>
                <a:gd name="T12" fmla="*/ 93 w 323"/>
                <a:gd name="T13" fmla="*/ 190 h 322"/>
                <a:gd name="T14" fmla="*/ 104 w 323"/>
                <a:gd name="T15" fmla="*/ 207 h 322"/>
                <a:gd name="T16" fmla="*/ 119 w 323"/>
                <a:gd name="T17" fmla="*/ 221 h 322"/>
                <a:gd name="T18" fmla="*/ 139 w 323"/>
                <a:gd name="T19" fmla="*/ 232 h 322"/>
                <a:gd name="T20" fmla="*/ 162 w 323"/>
                <a:gd name="T21" fmla="*/ 235 h 322"/>
                <a:gd name="T22" fmla="*/ 184 w 323"/>
                <a:gd name="T23" fmla="*/ 232 h 322"/>
                <a:gd name="T24" fmla="*/ 203 w 323"/>
                <a:gd name="T25" fmla="*/ 221 h 322"/>
                <a:gd name="T26" fmla="*/ 218 w 323"/>
                <a:gd name="T27" fmla="*/ 207 h 322"/>
                <a:gd name="T28" fmla="*/ 229 w 323"/>
                <a:gd name="T29" fmla="*/ 189 h 322"/>
                <a:gd name="T30" fmla="*/ 235 w 323"/>
                <a:gd name="T31" fmla="*/ 168 h 322"/>
                <a:gd name="T32" fmla="*/ 234 w 323"/>
                <a:gd name="T33" fmla="*/ 146 h 322"/>
                <a:gd name="T34" fmla="*/ 226 w 323"/>
                <a:gd name="T35" fmla="*/ 126 h 322"/>
                <a:gd name="T36" fmla="*/ 214 w 323"/>
                <a:gd name="T37" fmla="*/ 109 h 322"/>
                <a:gd name="T38" fmla="*/ 197 w 323"/>
                <a:gd name="T39" fmla="*/ 95 h 322"/>
                <a:gd name="T40" fmla="*/ 176 w 323"/>
                <a:gd name="T41" fmla="*/ 88 h 322"/>
                <a:gd name="T42" fmla="*/ 162 w 323"/>
                <a:gd name="T43" fmla="*/ 322 h 322"/>
                <a:gd name="T44" fmla="*/ 113 w 323"/>
                <a:gd name="T45" fmla="*/ 315 h 322"/>
                <a:gd name="T46" fmla="*/ 71 w 323"/>
                <a:gd name="T47" fmla="*/ 295 h 322"/>
                <a:gd name="T48" fmla="*/ 36 w 323"/>
                <a:gd name="T49" fmla="*/ 264 h 322"/>
                <a:gd name="T50" fmla="*/ 12 w 323"/>
                <a:gd name="T51" fmla="*/ 224 h 322"/>
                <a:gd name="T52" fmla="*/ 1 w 323"/>
                <a:gd name="T53" fmla="*/ 177 h 322"/>
                <a:gd name="T54" fmla="*/ 3 w 323"/>
                <a:gd name="T55" fmla="*/ 129 h 322"/>
                <a:gd name="T56" fmla="*/ 19 w 323"/>
                <a:gd name="T57" fmla="*/ 84 h 322"/>
                <a:gd name="T58" fmla="*/ 47 w 323"/>
                <a:gd name="T59" fmla="*/ 47 h 322"/>
                <a:gd name="T60" fmla="*/ 84 w 323"/>
                <a:gd name="T61" fmla="*/ 19 h 322"/>
                <a:gd name="T62" fmla="*/ 128 w 323"/>
                <a:gd name="T63" fmla="*/ 3 h 322"/>
                <a:gd name="T64" fmla="*/ 178 w 323"/>
                <a:gd name="T65" fmla="*/ 1 h 322"/>
                <a:gd name="T66" fmla="*/ 224 w 323"/>
                <a:gd name="T67" fmla="*/ 12 h 322"/>
                <a:gd name="T68" fmla="*/ 265 w 323"/>
                <a:gd name="T69" fmla="*/ 36 h 322"/>
                <a:gd name="T70" fmla="*/ 296 w 323"/>
                <a:gd name="T71" fmla="*/ 70 h 322"/>
                <a:gd name="T72" fmla="*/ 316 w 323"/>
                <a:gd name="T73" fmla="*/ 113 h 322"/>
                <a:gd name="T74" fmla="*/ 323 w 323"/>
                <a:gd name="T75" fmla="*/ 161 h 322"/>
                <a:gd name="T76" fmla="*/ 316 w 323"/>
                <a:gd name="T77" fmla="*/ 208 h 322"/>
                <a:gd name="T78" fmla="*/ 296 w 323"/>
                <a:gd name="T79" fmla="*/ 251 h 322"/>
                <a:gd name="T80" fmla="*/ 265 w 323"/>
                <a:gd name="T81" fmla="*/ 285 h 322"/>
                <a:gd name="T82" fmla="*/ 224 w 323"/>
                <a:gd name="T83" fmla="*/ 309 h 322"/>
                <a:gd name="T84" fmla="*/ 178 w 323"/>
                <a:gd name="T85" fmla="*/ 32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3" h="322">
                  <a:moveTo>
                    <a:pt x="162" y="86"/>
                  </a:moveTo>
                  <a:lnTo>
                    <a:pt x="154" y="87"/>
                  </a:lnTo>
                  <a:lnTo>
                    <a:pt x="146" y="88"/>
                  </a:lnTo>
                  <a:lnTo>
                    <a:pt x="139" y="89"/>
                  </a:lnTo>
                  <a:lnTo>
                    <a:pt x="132" y="92"/>
                  </a:lnTo>
                  <a:lnTo>
                    <a:pt x="126" y="95"/>
                  </a:lnTo>
                  <a:lnTo>
                    <a:pt x="119" y="99"/>
                  </a:lnTo>
                  <a:lnTo>
                    <a:pt x="114" y="103"/>
                  </a:lnTo>
                  <a:lnTo>
                    <a:pt x="109" y="109"/>
                  </a:lnTo>
                  <a:lnTo>
                    <a:pt x="104" y="114"/>
                  </a:lnTo>
                  <a:lnTo>
                    <a:pt x="100" y="119"/>
                  </a:lnTo>
                  <a:lnTo>
                    <a:pt x="96" y="126"/>
                  </a:lnTo>
                  <a:lnTo>
                    <a:pt x="93" y="132"/>
                  </a:lnTo>
                  <a:lnTo>
                    <a:pt x="91" y="139"/>
                  </a:lnTo>
                  <a:lnTo>
                    <a:pt x="89" y="146"/>
                  </a:lnTo>
                  <a:lnTo>
                    <a:pt x="88" y="153"/>
                  </a:lnTo>
                  <a:lnTo>
                    <a:pt x="87" y="161"/>
                  </a:lnTo>
                  <a:lnTo>
                    <a:pt x="88" y="168"/>
                  </a:lnTo>
                  <a:lnTo>
                    <a:pt x="89" y="176"/>
                  </a:lnTo>
                  <a:lnTo>
                    <a:pt x="91" y="183"/>
                  </a:lnTo>
                  <a:lnTo>
                    <a:pt x="93" y="190"/>
                  </a:lnTo>
                  <a:lnTo>
                    <a:pt x="96" y="196"/>
                  </a:lnTo>
                  <a:lnTo>
                    <a:pt x="100" y="202"/>
                  </a:lnTo>
                  <a:lnTo>
                    <a:pt x="104" y="207"/>
                  </a:lnTo>
                  <a:lnTo>
                    <a:pt x="109" y="213"/>
                  </a:lnTo>
                  <a:lnTo>
                    <a:pt x="114" y="217"/>
                  </a:lnTo>
                  <a:lnTo>
                    <a:pt x="119" y="221"/>
                  </a:lnTo>
                  <a:lnTo>
                    <a:pt x="126" y="226"/>
                  </a:lnTo>
                  <a:lnTo>
                    <a:pt x="132" y="229"/>
                  </a:lnTo>
                  <a:lnTo>
                    <a:pt x="139" y="232"/>
                  </a:lnTo>
                  <a:lnTo>
                    <a:pt x="146" y="234"/>
                  </a:lnTo>
                  <a:lnTo>
                    <a:pt x="154" y="235"/>
                  </a:lnTo>
                  <a:lnTo>
                    <a:pt x="162" y="235"/>
                  </a:lnTo>
                  <a:lnTo>
                    <a:pt x="169" y="235"/>
                  </a:lnTo>
                  <a:lnTo>
                    <a:pt x="176" y="233"/>
                  </a:lnTo>
                  <a:lnTo>
                    <a:pt x="184" y="232"/>
                  </a:lnTo>
                  <a:lnTo>
                    <a:pt x="190" y="229"/>
                  </a:lnTo>
                  <a:lnTo>
                    <a:pt x="197" y="226"/>
                  </a:lnTo>
                  <a:lnTo>
                    <a:pt x="203" y="221"/>
                  </a:lnTo>
                  <a:lnTo>
                    <a:pt x="208" y="217"/>
                  </a:lnTo>
                  <a:lnTo>
                    <a:pt x="214" y="212"/>
                  </a:lnTo>
                  <a:lnTo>
                    <a:pt x="218" y="207"/>
                  </a:lnTo>
                  <a:lnTo>
                    <a:pt x="222" y="202"/>
                  </a:lnTo>
                  <a:lnTo>
                    <a:pt x="226" y="196"/>
                  </a:lnTo>
                  <a:lnTo>
                    <a:pt x="229" y="189"/>
                  </a:lnTo>
                  <a:lnTo>
                    <a:pt x="232" y="183"/>
                  </a:lnTo>
                  <a:lnTo>
                    <a:pt x="234" y="176"/>
                  </a:lnTo>
                  <a:lnTo>
                    <a:pt x="235" y="168"/>
                  </a:lnTo>
                  <a:lnTo>
                    <a:pt x="235" y="161"/>
                  </a:lnTo>
                  <a:lnTo>
                    <a:pt x="235" y="153"/>
                  </a:lnTo>
                  <a:lnTo>
                    <a:pt x="234" y="146"/>
                  </a:lnTo>
                  <a:lnTo>
                    <a:pt x="232" y="139"/>
                  </a:lnTo>
                  <a:lnTo>
                    <a:pt x="229" y="132"/>
                  </a:lnTo>
                  <a:lnTo>
                    <a:pt x="226" y="126"/>
                  </a:lnTo>
                  <a:lnTo>
                    <a:pt x="222" y="119"/>
                  </a:lnTo>
                  <a:lnTo>
                    <a:pt x="218" y="114"/>
                  </a:lnTo>
                  <a:lnTo>
                    <a:pt x="214" y="109"/>
                  </a:lnTo>
                  <a:lnTo>
                    <a:pt x="208" y="103"/>
                  </a:lnTo>
                  <a:lnTo>
                    <a:pt x="203" y="99"/>
                  </a:lnTo>
                  <a:lnTo>
                    <a:pt x="197" y="95"/>
                  </a:lnTo>
                  <a:lnTo>
                    <a:pt x="190" y="92"/>
                  </a:lnTo>
                  <a:lnTo>
                    <a:pt x="184" y="90"/>
                  </a:lnTo>
                  <a:lnTo>
                    <a:pt x="176" y="88"/>
                  </a:lnTo>
                  <a:lnTo>
                    <a:pt x="169" y="87"/>
                  </a:lnTo>
                  <a:lnTo>
                    <a:pt x="162" y="86"/>
                  </a:lnTo>
                  <a:close/>
                  <a:moveTo>
                    <a:pt x="162" y="322"/>
                  </a:moveTo>
                  <a:lnTo>
                    <a:pt x="144" y="321"/>
                  </a:lnTo>
                  <a:lnTo>
                    <a:pt x="128" y="319"/>
                  </a:lnTo>
                  <a:lnTo>
                    <a:pt x="113" y="315"/>
                  </a:lnTo>
                  <a:lnTo>
                    <a:pt x="98" y="309"/>
                  </a:lnTo>
                  <a:lnTo>
                    <a:pt x="84" y="303"/>
                  </a:lnTo>
                  <a:lnTo>
                    <a:pt x="71" y="295"/>
                  </a:lnTo>
                  <a:lnTo>
                    <a:pt x="59" y="285"/>
                  </a:lnTo>
                  <a:lnTo>
                    <a:pt x="47" y="275"/>
                  </a:lnTo>
                  <a:lnTo>
                    <a:pt x="36" y="264"/>
                  </a:lnTo>
                  <a:lnTo>
                    <a:pt x="27" y="251"/>
                  </a:lnTo>
                  <a:lnTo>
                    <a:pt x="19" y="238"/>
                  </a:lnTo>
                  <a:lnTo>
                    <a:pt x="12" y="224"/>
                  </a:lnTo>
                  <a:lnTo>
                    <a:pt x="7" y="208"/>
                  </a:lnTo>
                  <a:lnTo>
                    <a:pt x="3" y="193"/>
                  </a:lnTo>
                  <a:lnTo>
                    <a:pt x="1" y="177"/>
                  </a:lnTo>
                  <a:lnTo>
                    <a:pt x="0" y="161"/>
                  </a:lnTo>
                  <a:lnTo>
                    <a:pt x="1" y="145"/>
                  </a:lnTo>
                  <a:lnTo>
                    <a:pt x="3" y="129"/>
                  </a:lnTo>
                  <a:lnTo>
                    <a:pt x="7" y="113"/>
                  </a:lnTo>
                  <a:lnTo>
                    <a:pt x="12" y="98"/>
                  </a:lnTo>
                  <a:lnTo>
                    <a:pt x="19" y="84"/>
                  </a:lnTo>
                  <a:lnTo>
                    <a:pt x="27" y="71"/>
                  </a:lnTo>
                  <a:lnTo>
                    <a:pt x="36" y="58"/>
                  </a:lnTo>
                  <a:lnTo>
                    <a:pt x="47" y="47"/>
                  </a:lnTo>
                  <a:lnTo>
                    <a:pt x="59" y="36"/>
                  </a:lnTo>
                  <a:lnTo>
                    <a:pt x="71" y="27"/>
                  </a:lnTo>
                  <a:lnTo>
                    <a:pt x="84" y="19"/>
                  </a:lnTo>
                  <a:lnTo>
                    <a:pt x="98" y="12"/>
                  </a:lnTo>
                  <a:lnTo>
                    <a:pt x="113" y="7"/>
                  </a:lnTo>
                  <a:lnTo>
                    <a:pt x="128" y="3"/>
                  </a:lnTo>
                  <a:lnTo>
                    <a:pt x="144" y="1"/>
                  </a:lnTo>
                  <a:lnTo>
                    <a:pt x="162" y="0"/>
                  </a:lnTo>
                  <a:lnTo>
                    <a:pt x="178" y="1"/>
                  </a:lnTo>
                  <a:lnTo>
                    <a:pt x="194" y="3"/>
                  </a:lnTo>
                  <a:lnTo>
                    <a:pt x="209" y="7"/>
                  </a:lnTo>
                  <a:lnTo>
                    <a:pt x="224" y="12"/>
                  </a:lnTo>
                  <a:lnTo>
                    <a:pt x="238" y="19"/>
                  </a:lnTo>
                  <a:lnTo>
                    <a:pt x="252" y="27"/>
                  </a:lnTo>
                  <a:lnTo>
                    <a:pt x="265" y="36"/>
                  </a:lnTo>
                  <a:lnTo>
                    <a:pt x="276" y="47"/>
                  </a:lnTo>
                  <a:lnTo>
                    <a:pt x="286" y="58"/>
                  </a:lnTo>
                  <a:lnTo>
                    <a:pt x="296" y="70"/>
                  </a:lnTo>
                  <a:lnTo>
                    <a:pt x="304" y="84"/>
                  </a:lnTo>
                  <a:lnTo>
                    <a:pt x="310" y="98"/>
                  </a:lnTo>
                  <a:lnTo>
                    <a:pt x="316" y="113"/>
                  </a:lnTo>
                  <a:lnTo>
                    <a:pt x="320" y="129"/>
                  </a:lnTo>
                  <a:lnTo>
                    <a:pt x="322" y="145"/>
                  </a:lnTo>
                  <a:lnTo>
                    <a:pt x="323" y="161"/>
                  </a:lnTo>
                  <a:lnTo>
                    <a:pt x="322" y="177"/>
                  </a:lnTo>
                  <a:lnTo>
                    <a:pt x="320" y="193"/>
                  </a:lnTo>
                  <a:lnTo>
                    <a:pt x="316" y="208"/>
                  </a:lnTo>
                  <a:lnTo>
                    <a:pt x="310" y="224"/>
                  </a:lnTo>
                  <a:lnTo>
                    <a:pt x="304" y="238"/>
                  </a:lnTo>
                  <a:lnTo>
                    <a:pt x="296" y="251"/>
                  </a:lnTo>
                  <a:lnTo>
                    <a:pt x="286" y="264"/>
                  </a:lnTo>
                  <a:lnTo>
                    <a:pt x="276" y="275"/>
                  </a:lnTo>
                  <a:lnTo>
                    <a:pt x="265" y="285"/>
                  </a:lnTo>
                  <a:lnTo>
                    <a:pt x="252" y="295"/>
                  </a:lnTo>
                  <a:lnTo>
                    <a:pt x="238" y="303"/>
                  </a:lnTo>
                  <a:lnTo>
                    <a:pt x="224" y="309"/>
                  </a:lnTo>
                  <a:lnTo>
                    <a:pt x="209" y="315"/>
                  </a:lnTo>
                  <a:lnTo>
                    <a:pt x="194" y="319"/>
                  </a:lnTo>
                  <a:lnTo>
                    <a:pt x="178" y="321"/>
                  </a:lnTo>
                  <a:lnTo>
                    <a:pt x="162" y="32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 131">
              <a:extLst>
                <a:ext uri="{FF2B5EF4-FFF2-40B4-BE49-F238E27FC236}">
                  <a16:creationId xmlns:a16="http://schemas.microsoft.com/office/drawing/2014/main" id="{0FB72717-7A59-4CDB-BE8A-380AE13E3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4879" y="1222039"/>
              <a:ext cx="492130" cy="433383"/>
            </a:xfrm>
            <a:custGeom>
              <a:avLst/>
              <a:gdLst>
                <a:gd name="T0" fmla="*/ 0 w 10212"/>
                <a:gd name="T1" fmla="*/ 9016 h 9016"/>
                <a:gd name="T2" fmla="*/ 1 w 10212"/>
                <a:gd name="T3" fmla="*/ 106 h 9016"/>
                <a:gd name="T4" fmla="*/ 5 w 10212"/>
                <a:gd name="T5" fmla="*/ 83 h 9016"/>
                <a:gd name="T6" fmla="*/ 14 w 10212"/>
                <a:gd name="T7" fmla="*/ 62 h 9016"/>
                <a:gd name="T8" fmla="*/ 28 w 10212"/>
                <a:gd name="T9" fmla="*/ 44 h 9016"/>
                <a:gd name="T10" fmla="*/ 44 w 10212"/>
                <a:gd name="T11" fmla="*/ 27 h 9016"/>
                <a:gd name="T12" fmla="*/ 62 w 10212"/>
                <a:gd name="T13" fmla="*/ 14 h 9016"/>
                <a:gd name="T14" fmla="*/ 83 w 10212"/>
                <a:gd name="T15" fmla="*/ 5 h 9016"/>
                <a:gd name="T16" fmla="*/ 106 w 10212"/>
                <a:gd name="T17" fmla="*/ 1 h 9016"/>
                <a:gd name="T18" fmla="*/ 131 w 10212"/>
                <a:gd name="T19" fmla="*/ 1 h 9016"/>
                <a:gd name="T20" fmla="*/ 154 w 10212"/>
                <a:gd name="T21" fmla="*/ 5 h 9016"/>
                <a:gd name="T22" fmla="*/ 175 w 10212"/>
                <a:gd name="T23" fmla="*/ 14 h 9016"/>
                <a:gd name="T24" fmla="*/ 193 w 10212"/>
                <a:gd name="T25" fmla="*/ 27 h 9016"/>
                <a:gd name="T26" fmla="*/ 210 w 10212"/>
                <a:gd name="T27" fmla="*/ 44 h 9016"/>
                <a:gd name="T28" fmla="*/ 223 w 10212"/>
                <a:gd name="T29" fmla="*/ 62 h 9016"/>
                <a:gd name="T30" fmla="*/ 232 w 10212"/>
                <a:gd name="T31" fmla="*/ 83 h 9016"/>
                <a:gd name="T32" fmla="*/ 236 w 10212"/>
                <a:gd name="T33" fmla="*/ 106 h 9016"/>
                <a:gd name="T34" fmla="*/ 237 w 10212"/>
                <a:gd name="T35" fmla="*/ 8779 h 9016"/>
                <a:gd name="T36" fmla="*/ 10106 w 10212"/>
                <a:gd name="T37" fmla="*/ 8780 h 9016"/>
                <a:gd name="T38" fmla="*/ 10129 w 10212"/>
                <a:gd name="T39" fmla="*/ 8785 h 9016"/>
                <a:gd name="T40" fmla="*/ 10150 w 10212"/>
                <a:gd name="T41" fmla="*/ 8793 h 9016"/>
                <a:gd name="T42" fmla="*/ 10169 w 10212"/>
                <a:gd name="T43" fmla="*/ 8806 h 9016"/>
                <a:gd name="T44" fmla="*/ 10185 w 10212"/>
                <a:gd name="T45" fmla="*/ 8822 h 9016"/>
                <a:gd name="T46" fmla="*/ 10198 w 10212"/>
                <a:gd name="T47" fmla="*/ 8841 h 9016"/>
                <a:gd name="T48" fmla="*/ 10207 w 10212"/>
                <a:gd name="T49" fmla="*/ 8862 h 9016"/>
                <a:gd name="T50" fmla="*/ 10211 w 10212"/>
                <a:gd name="T51" fmla="*/ 8885 h 9016"/>
                <a:gd name="T52" fmla="*/ 10211 w 10212"/>
                <a:gd name="T53" fmla="*/ 8909 h 9016"/>
                <a:gd name="T54" fmla="*/ 10207 w 10212"/>
                <a:gd name="T55" fmla="*/ 8932 h 9016"/>
                <a:gd name="T56" fmla="*/ 10198 w 10212"/>
                <a:gd name="T57" fmla="*/ 8953 h 9016"/>
                <a:gd name="T58" fmla="*/ 10185 w 10212"/>
                <a:gd name="T59" fmla="*/ 8972 h 9016"/>
                <a:gd name="T60" fmla="*/ 10169 w 10212"/>
                <a:gd name="T61" fmla="*/ 8989 h 9016"/>
                <a:gd name="T62" fmla="*/ 10150 w 10212"/>
                <a:gd name="T63" fmla="*/ 9002 h 9016"/>
                <a:gd name="T64" fmla="*/ 10129 w 10212"/>
                <a:gd name="T65" fmla="*/ 9010 h 9016"/>
                <a:gd name="T66" fmla="*/ 10106 w 10212"/>
                <a:gd name="T67" fmla="*/ 9015 h 9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212" h="9016">
                  <a:moveTo>
                    <a:pt x="10093" y="9016"/>
                  </a:moveTo>
                  <a:lnTo>
                    <a:pt x="0" y="9016"/>
                  </a:lnTo>
                  <a:lnTo>
                    <a:pt x="0" y="118"/>
                  </a:lnTo>
                  <a:lnTo>
                    <a:pt x="1" y="106"/>
                  </a:lnTo>
                  <a:lnTo>
                    <a:pt x="2" y="94"/>
                  </a:lnTo>
                  <a:lnTo>
                    <a:pt x="5" y="83"/>
                  </a:lnTo>
                  <a:lnTo>
                    <a:pt x="9" y="72"/>
                  </a:lnTo>
                  <a:lnTo>
                    <a:pt x="14" y="62"/>
                  </a:lnTo>
                  <a:lnTo>
                    <a:pt x="21" y="52"/>
                  </a:lnTo>
                  <a:lnTo>
                    <a:pt x="28" y="44"/>
                  </a:lnTo>
                  <a:lnTo>
                    <a:pt x="35" y="35"/>
                  </a:lnTo>
                  <a:lnTo>
                    <a:pt x="44" y="27"/>
                  </a:lnTo>
                  <a:lnTo>
                    <a:pt x="53" y="20"/>
                  </a:lnTo>
                  <a:lnTo>
                    <a:pt x="62" y="14"/>
                  </a:lnTo>
                  <a:lnTo>
                    <a:pt x="72" y="9"/>
                  </a:lnTo>
                  <a:lnTo>
                    <a:pt x="83" y="5"/>
                  </a:lnTo>
                  <a:lnTo>
                    <a:pt x="94" y="2"/>
                  </a:lnTo>
                  <a:lnTo>
                    <a:pt x="106" y="1"/>
                  </a:lnTo>
                  <a:lnTo>
                    <a:pt x="119" y="0"/>
                  </a:lnTo>
                  <a:lnTo>
                    <a:pt x="131" y="1"/>
                  </a:lnTo>
                  <a:lnTo>
                    <a:pt x="142" y="2"/>
                  </a:lnTo>
                  <a:lnTo>
                    <a:pt x="154" y="5"/>
                  </a:lnTo>
                  <a:lnTo>
                    <a:pt x="165" y="9"/>
                  </a:lnTo>
                  <a:lnTo>
                    <a:pt x="175" y="14"/>
                  </a:lnTo>
                  <a:lnTo>
                    <a:pt x="184" y="20"/>
                  </a:lnTo>
                  <a:lnTo>
                    <a:pt x="193" y="27"/>
                  </a:lnTo>
                  <a:lnTo>
                    <a:pt x="202" y="35"/>
                  </a:lnTo>
                  <a:lnTo>
                    <a:pt x="210" y="44"/>
                  </a:lnTo>
                  <a:lnTo>
                    <a:pt x="217" y="53"/>
                  </a:lnTo>
                  <a:lnTo>
                    <a:pt x="223" y="62"/>
                  </a:lnTo>
                  <a:lnTo>
                    <a:pt x="228" y="73"/>
                  </a:lnTo>
                  <a:lnTo>
                    <a:pt x="232" y="83"/>
                  </a:lnTo>
                  <a:lnTo>
                    <a:pt x="234" y="94"/>
                  </a:lnTo>
                  <a:lnTo>
                    <a:pt x="236" y="106"/>
                  </a:lnTo>
                  <a:lnTo>
                    <a:pt x="237" y="118"/>
                  </a:lnTo>
                  <a:lnTo>
                    <a:pt x="237" y="8779"/>
                  </a:lnTo>
                  <a:lnTo>
                    <a:pt x="10093" y="8779"/>
                  </a:lnTo>
                  <a:lnTo>
                    <a:pt x="10106" y="8780"/>
                  </a:lnTo>
                  <a:lnTo>
                    <a:pt x="10118" y="8782"/>
                  </a:lnTo>
                  <a:lnTo>
                    <a:pt x="10129" y="8785"/>
                  </a:lnTo>
                  <a:lnTo>
                    <a:pt x="10140" y="8789"/>
                  </a:lnTo>
                  <a:lnTo>
                    <a:pt x="10150" y="8793"/>
                  </a:lnTo>
                  <a:lnTo>
                    <a:pt x="10160" y="8799"/>
                  </a:lnTo>
                  <a:lnTo>
                    <a:pt x="10169" y="8806"/>
                  </a:lnTo>
                  <a:lnTo>
                    <a:pt x="10177" y="8814"/>
                  </a:lnTo>
                  <a:lnTo>
                    <a:pt x="10185" y="8822"/>
                  </a:lnTo>
                  <a:lnTo>
                    <a:pt x="10191" y="8831"/>
                  </a:lnTo>
                  <a:lnTo>
                    <a:pt x="10198" y="8841"/>
                  </a:lnTo>
                  <a:lnTo>
                    <a:pt x="10203" y="8851"/>
                  </a:lnTo>
                  <a:lnTo>
                    <a:pt x="10207" y="8862"/>
                  </a:lnTo>
                  <a:lnTo>
                    <a:pt x="10210" y="8874"/>
                  </a:lnTo>
                  <a:lnTo>
                    <a:pt x="10211" y="8885"/>
                  </a:lnTo>
                  <a:lnTo>
                    <a:pt x="10212" y="8897"/>
                  </a:lnTo>
                  <a:lnTo>
                    <a:pt x="10211" y="8909"/>
                  </a:lnTo>
                  <a:lnTo>
                    <a:pt x="10210" y="8921"/>
                  </a:lnTo>
                  <a:lnTo>
                    <a:pt x="10207" y="8932"/>
                  </a:lnTo>
                  <a:lnTo>
                    <a:pt x="10203" y="8943"/>
                  </a:lnTo>
                  <a:lnTo>
                    <a:pt x="10198" y="8953"/>
                  </a:lnTo>
                  <a:lnTo>
                    <a:pt x="10191" y="8963"/>
                  </a:lnTo>
                  <a:lnTo>
                    <a:pt x="10185" y="8972"/>
                  </a:lnTo>
                  <a:lnTo>
                    <a:pt x="10177" y="8980"/>
                  </a:lnTo>
                  <a:lnTo>
                    <a:pt x="10169" y="8989"/>
                  </a:lnTo>
                  <a:lnTo>
                    <a:pt x="10160" y="8996"/>
                  </a:lnTo>
                  <a:lnTo>
                    <a:pt x="10150" y="9002"/>
                  </a:lnTo>
                  <a:lnTo>
                    <a:pt x="10140" y="9007"/>
                  </a:lnTo>
                  <a:lnTo>
                    <a:pt x="10129" y="9010"/>
                  </a:lnTo>
                  <a:lnTo>
                    <a:pt x="10118" y="9014"/>
                  </a:lnTo>
                  <a:lnTo>
                    <a:pt x="10106" y="9015"/>
                  </a:lnTo>
                  <a:lnTo>
                    <a:pt x="10093" y="901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 132">
              <a:extLst>
                <a:ext uri="{FF2B5EF4-FFF2-40B4-BE49-F238E27FC236}">
                  <a16:creationId xmlns:a16="http://schemas.microsoft.com/office/drawing/2014/main" id="{43A15478-D7F3-4923-A037-326AF5AE82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5219" y="1363325"/>
              <a:ext cx="76201" cy="76199"/>
            </a:xfrm>
            <a:custGeom>
              <a:avLst/>
              <a:gdLst>
                <a:gd name="T0" fmla="*/ 678 w 1579"/>
                <a:gd name="T1" fmla="*/ 247 h 1575"/>
                <a:gd name="T2" fmla="*/ 550 w 1579"/>
                <a:gd name="T3" fmla="*/ 291 h 1575"/>
                <a:gd name="T4" fmla="*/ 438 w 1579"/>
                <a:gd name="T5" fmla="*/ 362 h 1575"/>
                <a:gd name="T6" fmla="*/ 346 w 1579"/>
                <a:gd name="T7" fmla="*/ 458 h 1575"/>
                <a:gd name="T8" fmla="*/ 280 w 1579"/>
                <a:gd name="T9" fmla="*/ 573 h 1575"/>
                <a:gd name="T10" fmla="*/ 243 w 1579"/>
                <a:gd name="T11" fmla="*/ 704 h 1575"/>
                <a:gd name="T12" fmla="*/ 239 w 1579"/>
                <a:gd name="T13" fmla="*/ 844 h 1575"/>
                <a:gd name="T14" fmla="*/ 270 w 1579"/>
                <a:gd name="T15" fmla="*/ 978 h 1575"/>
                <a:gd name="T16" fmla="*/ 331 w 1579"/>
                <a:gd name="T17" fmla="*/ 1097 h 1575"/>
                <a:gd name="T18" fmla="*/ 418 w 1579"/>
                <a:gd name="T19" fmla="*/ 1196 h 1575"/>
                <a:gd name="T20" fmla="*/ 526 w 1579"/>
                <a:gd name="T21" fmla="*/ 1273 h 1575"/>
                <a:gd name="T22" fmla="*/ 651 w 1579"/>
                <a:gd name="T23" fmla="*/ 1323 h 1575"/>
                <a:gd name="T24" fmla="*/ 790 w 1579"/>
                <a:gd name="T25" fmla="*/ 1340 h 1575"/>
                <a:gd name="T26" fmla="*/ 927 w 1579"/>
                <a:gd name="T27" fmla="*/ 1323 h 1575"/>
                <a:gd name="T28" fmla="*/ 1052 w 1579"/>
                <a:gd name="T29" fmla="*/ 1273 h 1575"/>
                <a:gd name="T30" fmla="*/ 1161 w 1579"/>
                <a:gd name="T31" fmla="*/ 1196 h 1575"/>
                <a:gd name="T32" fmla="*/ 1247 w 1579"/>
                <a:gd name="T33" fmla="*/ 1097 h 1575"/>
                <a:gd name="T34" fmla="*/ 1308 w 1579"/>
                <a:gd name="T35" fmla="*/ 978 h 1575"/>
                <a:gd name="T36" fmla="*/ 1339 w 1579"/>
                <a:gd name="T37" fmla="*/ 844 h 1575"/>
                <a:gd name="T38" fmla="*/ 1336 w 1579"/>
                <a:gd name="T39" fmla="*/ 704 h 1575"/>
                <a:gd name="T40" fmla="*/ 1299 w 1579"/>
                <a:gd name="T41" fmla="*/ 573 h 1575"/>
                <a:gd name="T42" fmla="*/ 1232 w 1579"/>
                <a:gd name="T43" fmla="*/ 458 h 1575"/>
                <a:gd name="T44" fmla="*/ 1140 w 1579"/>
                <a:gd name="T45" fmla="*/ 362 h 1575"/>
                <a:gd name="T46" fmla="*/ 1029 w 1579"/>
                <a:gd name="T47" fmla="*/ 291 h 1575"/>
                <a:gd name="T48" fmla="*/ 901 w 1579"/>
                <a:gd name="T49" fmla="*/ 247 h 1575"/>
                <a:gd name="T50" fmla="*/ 790 w 1579"/>
                <a:gd name="T51" fmla="*/ 1575 h 1575"/>
                <a:gd name="T52" fmla="*/ 593 w 1579"/>
                <a:gd name="T53" fmla="*/ 1550 h 1575"/>
                <a:gd name="T54" fmla="*/ 414 w 1579"/>
                <a:gd name="T55" fmla="*/ 1480 h 1575"/>
                <a:gd name="T56" fmla="*/ 259 w 1579"/>
                <a:gd name="T57" fmla="*/ 1370 h 1575"/>
                <a:gd name="T58" fmla="*/ 135 w 1579"/>
                <a:gd name="T59" fmla="*/ 1228 h 1575"/>
                <a:gd name="T60" fmla="*/ 48 w 1579"/>
                <a:gd name="T61" fmla="*/ 1058 h 1575"/>
                <a:gd name="T62" fmla="*/ 4 w 1579"/>
                <a:gd name="T63" fmla="*/ 869 h 1575"/>
                <a:gd name="T64" fmla="*/ 9 w 1579"/>
                <a:gd name="T65" fmla="*/ 668 h 1575"/>
                <a:gd name="T66" fmla="*/ 62 w 1579"/>
                <a:gd name="T67" fmla="*/ 481 h 1575"/>
                <a:gd name="T68" fmla="*/ 157 w 1579"/>
                <a:gd name="T69" fmla="*/ 317 h 1575"/>
                <a:gd name="T70" fmla="*/ 287 w 1579"/>
                <a:gd name="T71" fmla="*/ 180 h 1575"/>
                <a:gd name="T72" fmla="*/ 448 w 1579"/>
                <a:gd name="T73" fmla="*/ 78 h 1575"/>
                <a:gd name="T74" fmla="*/ 631 w 1579"/>
                <a:gd name="T75" fmla="*/ 16 h 1575"/>
                <a:gd name="T76" fmla="*/ 830 w 1579"/>
                <a:gd name="T77" fmla="*/ 1 h 1575"/>
                <a:gd name="T78" fmla="*/ 1024 w 1579"/>
                <a:gd name="T79" fmla="*/ 36 h 1575"/>
                <a:gd name="T80" fmla="*/ 1198 w 1579"/>
                <a:gd name="T81" fmla="*/ 114 h 1575"/>
                <a:gd name="T82" fmla="*/ 1347 w 1579"/>
                <a:gd name="T83" fmla="*/ 231 h 1575"/>
                <a:gd name="T84" fmla="*/ 1464 w 1579"/>
                <a:gd name="T85" fmla="*/ 380 h 1575"/>
                <a:gd name="T86" fmla="*/ 1544 w 1579"/>
                <a:gd name="T87" fmla="*/ 554 h 1575"/>
                <a:gd name="T88" fmla="*/ 1578 w 1579"/>
                <a:gd name="T89" fmla="*/ 748 h 1575"/>
                <a:gd name="T90" fmla="*/ 1563 w 1579"/>
                <a:gd name="T91" fmla="*/ 946 h 1575"/>
                <a:gd name="T92" fmla="*/ 1500 w 1579"/>
                <a:gd name="T93" fmla="*/ 1129 h 1575"/>
                <a:gd name="T94" fmla="*/ 1398 w 1579"/>
                <a:gd name="T95" fmla="*/ 1288 h 1575"/>
                <a:gd name="T96" fmla="*/ 1261 w 1579"/>
                <a:gd name="T97" fmla="*/ 1418 h 1575"/>
                <a:gd name="T98" fmla="*/ 1096 w 1579"/>
                <a:gd name="T99" fmla="*/ 1513 h 1575"/>
                <a:gd name="T100" fmla="*/ 909 w 1579"/>
                <a:gd name="T101" fmla="*/ 1566 h 1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9" h="1575">
                  <a:moveTo>
                    <a:pt x="790" y="235"/>
                  </a:moveTo>
                  <a:lnTo>
                    <a:pt x="761" y="236"/>
                  </a:lnTo>
                  <a:lnTo>
                    <a:pt x="733" y="238"/>
                  </a:lnTo>
                  <a:lnTo>
                    <a:pt x="706" y="242"/>
                  </a:lnTo>
                  <a:lnTo>
                    <a:pt x="678" y="247"/>
                  </a:lnTo>
                  <a:lnTo>
                    <a:pt x="651" y="253"/>
                  </a:lnTo>
                  <a:lnTo>
                    <a:pt x="625" y="261"/>
                  </a:lnTo>
                  <a:lnTo>
                    <a:pt x="600" y="270"/>
                  </a:lnTo>
                  <a:lnTo>
                    <a:pt x="574" y="279"/>
                  </a:lnTo>
                  <a:lnTo>
                    <a:pt x="550" y="291"/>
                  </a:lnTo>
                  <a:lnTo>
                    <a:pt x="526" y="303"/>
                  </a:lnTo>
                  <a:lnTo>
                    <a:pt x="503" y="316"/>
                  </a:lnTo>
                  <a:lnTo>
                    <a:pt x="480" y="330"/>
                  </a:lnTo>
                  <a:lnTo>
                    <a:pt x="459" y="345"/>
                  </a:lnTo>
                  <a:lnTo>
                    <a:pt x="438" y="362"/>
                  </a:lnTo>
                  <a:lnTo>
                    <a:pt x="418" y="380"/>
                  </a:lnTo>
                  <a:lnTo>
                    <a:pt x="399" y="398"/>
                  </a:lnTo>
                  <a:lnTo>
                    <a:pt x="380" y="417"/>
                  </a:lnTo>
                  <a:lnTo>
                    <a:pt x="363" y="437"/>
                  </a:lnTo>
                  <a:lnTo>
                    <a:pt x="346" y="458"/>
                  </a:lnTo>
                  <a:lnTo>
                    <a:pt x="331" y="479"/>
                  </a:lnTo>
                  <a:lnTo>
                    <a:pt x="317" y="502"/>
                  </a:lnTo>
                  <a:lnTo>
                    <a:pt x="304" y="525"/>
                  </a:lnTo>
                  <a:lnTo>
                    <a:pt x="291" y="549"/>
                  </a:lnTo>
                  <a:lnTo>
                    <a:pt x="280" y="573"/>
                  </a:lnTo>
                  <a:lnTo>
                    <a:pt x="270" y="598"/>
                  </a:lnTo>
                  <a:lnTo>
                    <a:pt x="261" y="624"/>
                  </a:lnTo>
                  <a:lnTo>
                    <a:pt x="254" y="650"/>
                  </a:lnTo>
                  <a:lnTo>
                    <a:pt x="248" y="677"/>
                  </a:lnTo>
                  <a:lnTo>
                    <a:pt x="243" y="704"/>
                  </a:lnTo>
                  <a:lnTo>
                    <a:pt x="239" y="732"/>
                  </a:lnTo>
                  <a:lnTo>
                    <a:pt x="237" y="760"/>
                  </a:lnTo>
                  <a:lnTo>
                    <a:pt x="237" y="788"/>
                  </a:lnTo>
                  <a:lnTo>
                    <a:pt x="237" y="816"/>
                  </a:lnTo>
                  <a:lnTo>
                    <a:pt x="239" y="844"/>
                  </a:lnTo>
                  <a:lnTo>
                    <a:pt x="243" y="872"/>
                  </a:lnTo>
                  <a:lnTo>
                    <a:pt x="248" y="899"/>
                  </a:lnTo>
                  <a:lnTo>
                    <a:pt x="254" y="926"/>
                  </a:lnTo>
                  <a:lnTo>
                    <a:pt x="261" y="952"/>
                  </a:lnTo>
                  <a:lnTo>
                    <a:pt x="270" y="978"/>
                  </a:lnTo>
                  <a:lnTo>
                    <a:pt x="280" y="1003"/>
                  </a:lnTo>
                  <a:lnTo>
                    <a:pt x="291" y="1027"/>
                  </a:lnTo>
                  <a:lnTo>
                    <a:pt x="304" y="1051"/>
                  </a:lnTo>
                  <a:lnTo>
                    <a:pt x="317" y="1074"/>
                  </a:lnTo>
                  <a:lnTo>
                    <a:pt x="331" y="1097"/>
                  </a:lnTo>
                  <a:lnTo>
                    <a:pt x="346" y="1118"/>
                  </a:lnTo>
                  <a:lnTo>
                    <a:pt x="363" y="1139"/>
                  </a:lnTo>
                  <a:lnTo>
                    <a:pt x="380" y="1159"/>
                  </a:lnTo>
                  <a:lnTo>
                    <a:pt x="399" y="1178"/>
                  </a:lnTo>
                  <a:lnTo>
                    <a:pt x="418" y="1196"/>
                  </a:lnTo>
                  <a:lnTo>
                    <a:pt x="438" y="1214"/>
                  </a:lnTo>
                  <a:lnTo>
                    <a:pt x="459" y="1230"/>
                  </a:lnTo>
                  <a:lnTo>
                    <a:pt x="480" y="1245"/>
                  </a:lnTo>
                  <a:lnTo>
                    <a:pt x="503" y="1260"/>
                  </a:lnTo>
                  <a:lnTo>
                    <a:pt x="526" y="1273"/>
                  </a:lnTo>
                  <a:lnTo>
                    <a:pt x="550" y="1285"/>
                  </a:lnTo>
                  <a:lnTo>
                    <a:pt x="574" y="1296"/>
                  </a:lnTo>
                  <a:lnTo>
                    <a:pt x="600" y="1306"/>
                  </a:lnTo>
                  <a:lnTo>
                    <a:pt x="625" y="1314"/>
                  </a:lnTo>
                  <a:lnTo>
                    <a:pt x="651" y="1323"/>
                  </a:lnTo>
                  <a:lnTo>
                    <a:pt x="678" y="1329"/>
                  </a:lnTo>
                  <a:lnTo>
                    <a:pt x="706" y="1334"/>
                  </a:lnTo>
                  <a:lnTo>
                    <a:pt x="733" y="1337"/>
                  </a:lnTo>
                  <a:lnTo>
                    <a:pt x="761" y="1339"/>
                  </a:lnTo>
                  <a:lnTo>
                    <a:pt x="790" y="1340"/>
                  </a:lnTo>
                  <a:lnTo>
                    <a:pt x="818" y="1339"/>
                  </a:lnTo>
                  <a:lnTo>
                    <a:pt x="845" y="1337"/>
                  </a:lnTo>
                  <a:lnTo>
                    <a:pt x="874" y="1334"/>
                  </a:lnTo>
                  <a:lnTo>
                    <a:pt x="901" y="1329"/>
                  </a:lnTo>
                  <a:lnTo>
                    <a:pt x="927" y="1323"/>
                  </a:lnTo>
                  <a:lnTo>
                    <a:pt x="953" y="1314"/>
                  </a:lnTo>
                  <a:lnTo>
                    <a:pt x="980" y="1306"/>
                  </a:lnTo>
                  <a:lnTo>
                    <a:pt x="1004" y="1296"/>
                  </a:lnTo>
                  <a:lnTo>
                    <a:pt x="1029" y="1285"/>
                  </a:lnTo>
                  <a:lnTo>
                    <a:pt x="1052" y="1273"/>
                  </a:lnTo>
                  <a:lnTo>
                    <a:pt x="1076" y="1260"/>
                  </a:lnTo>
                  <a:lnTo>
                    <a:pt x="1098" y="1245"/>
                  </a:lnTo>
                  <a:lnTo>
                    <a:pt x="1120" y="1230"/>
                  </a:lnTo>
                  <a:lnTo>
                    <a:pt x="1140" y="1214"/>
                  </a:lnTo>
                  <a:lnTo>
                    <a:pt x="1161" y="1196"/>
                  </a:lnTo>
                  <a:lnTo>
                    <a:pt x="1180" y="1178"/>
                  </a:lnTo>
                  <a:lnTo>
                    <a:pt x="1198" y="1159"/>
                  </a:lnTo>
                  <a:lnTo>
                    <a:pt x="1216" y="1139"/>
                  </a:lnTo>
                  <a:lnTo>
                    <a:pt x="1232" y="1118"/>
                  </a:lnTo>
                  <a:lnTo>
                    <a:pt x="1247" y="1097"/>
                  </a:lnTo>
                  <a:lnTo>
                    <a:pt x="1262" y="1074"/>
                  </a:lnTo>
                  <a:lnTo>
                    <a:pt x="1276" y="1051"/>
                  </a:lnTo>
                  <a:lnTo>
                    <a:pt x="1288" y="1027"/>
                  </a:lnTo>
                  <a:lnTo>
                    <a:pt x="1299" y="1003"/>
                  </a:lnTo>
                  <a:lnTo>
                    <a:pt x="1308" y="978"/>
                  </a:lnTo>
                  <a:lnTo>
                    <a:pt x="1317" y="951"/>
                  </a:lnTo>
                  <a:lnTo>
                    <a:pt x="1324" y="926"/>
                  </a:lnTo>
                  <a:lnTo>
                    <a:pt x="1331" y="899"/>
                  </a:lnTo>
                  <a:lnTo>
                    <a:pt x="1336" y="872"/>
                  </a:lnTo>
                  <a:lnTo>
                    <a:pt x="1339" y="844"/>
                  </a:lnTo>
                  <a:lnTo>
                    <a:pt x="1341" y="816"/>
                  </a:lnTo>
                  <a:lnTo>
                    <a:pt x="1342" y="788"/>
                  </a:lnTo>
                  <a:lnTo>
                    <a:pt x="1341" y="760"/>
                  </a:lnTo>
                  <a:lnTo>
                    <a:pt x="1339" y="732"/>
                  </a:lnTo>
                  <a:lnTo>
                    <a:pt x="1336" y="704"/>
                  </a:lnTo>
                  <a:lnTo>
                    <a:pt x="1331" y="677"/>
                  </a:lnTo>
                  <a:lnTo>
                    <a:pt x="1324" y="651"/>
                  </a:lnTo>
                  <a:lnTo>
                    <a:pt x="1317" y="624"/>
                  </a:lnTo>
                  <a:lnTo>
                    <a:pt x="1308" y="598"/>
                  </a:lnTo>
                  <a:lnTo>
                    <a:pt x="1299" y="573"/>
                  </a:lnTo>
                  <a:lnTo>
                    <a:pt x="1288" y="549"/>
                  </a:lnTo>
                  <a:lnTo>
                    <a:pt x="1276" y="525"/>
                  </a:lnTo>
                  <a:lnTo>
                    <a:pt x="1262" y="502"/>
                  </a:lnTo>
                  <a:lnTo>
                    <a:pt x="1247" y="479"/>
                  </a:lnTo>
                  <a:lnTo>
                    <a:pt x="1232" y="458"/>
                  </a:lnTo>
                  <a:lnTo>
                    <a:pt x="1216" y="437"/>
                  </a:lnTo>
                  <a:lnTo>
                    <a:pt x="1198" y="417"/>
                  </a:lnTo>
                  <a:lnTo>
                    <a:pt x="1180" y="398"/>
                  </a:lnTo>
                  <a:lnTo>
                    <a:pt x="1161" y="380"/>
                  </a:lnTo>
                  <a:lnTo>
                    <a:pt x="1140" y="362"/>
                  </a:lnTo>
                  <a:lnTo>
                    <a:pt x="1120" y="345"/>
                  </a:lnTo>
                  <a:lnTo>
                    <a:pt x="1098" y="330"/>
                  </a:lnTo>
                  <a:lnTo>
                    <a:pt x="1076" y="316"/>
                  </a:lnTo>
                  <a:lnTo>
                    <a:pt x="1052" y="303"/>
                  </a:lnTo>
                  <a:lnTo>
                    <a:pt x="1029" y="291"/>
                  </a:lnTo>
                  <a:lnTo>
                    <a:pt x="1004" y="279"/>
                  </a:lnTo>
                  <a:lnTo>
                    <a:pt x="980" y="270"/>
                  </a:lnTo>
                  <a:lnTo>
                    <a:pt x="953" y="261"/>
                  </a:lnTo>
                  <a:lnTo>
                    <a:pt x="927" y="253"/>
                  </a:lnTo>
                  <a:lnTo>
                    <a:pt x="901" y="247"/>
                  </a:lnTo>
                  <a:lnTo>
                    <a:pt x="874" y="242"/>
                  </a:lnTo>
                  <a:lnTo>
                    <a:pt x="845" y="238"/>
                  </a:lnTo>
                  <a:lnTo>
                    <a:pt x="818" y="236"/>
                  </a:lnTo>
                  <a:lnTo>
                    <a:pt x="790" y="235"/>
                  </a:lnTo>
                  <a:close/>
                  <a:moveTo>
                    <a:pt x="790" y="1575"/>
                  </a:moveTo>
                  <a:lnTo>
                    <a:pt x="748" y="1574"/>
                  </a:lnTo>
                  <a:lnTo>
                    <a:pt x="709" y="1571"/>
                  </a:lnTo>
                  <a:lnTo>
                    <a:pt x="669" y="1566"/>
                  </a:lnTo>
                  <a:lnTo>
                    <a:pt x="631" y="1560"/>
                  </a:lnTo>
                  <a:lnTo>
                    <a:pt x="593" y="1550"/>
                  </a:lnTo>
                  <a:lnTo>
                    <a:pt x="555" y="1539"/>
                  </a:lnTo>
                  <a:lnTo>
                    <a:pt x="519" y="1527"/>
                  </a:lnTo>
                  <a:lnTo>
                    <a:pt x="482" y="1513"/>
                  </a:lnTo>
                  <a:lnTo>
                    <a:pt x="448" y="1497"/>
                  </a:lnTo>
                  <a:lnTo>
                    <a:pt x="414" y="1480"/>
                  </a:lnTo>
                  <a:lnTo>
                    <a:pt x="380" y="1461"/>
                  </a:lnTo>
                  <a:lnTo>
                    <a:pt x="349" y="1441"/>
                  </a:lnTo>
                  <a:lnTo>
                    <a:pt x="318" y="1418"/>
                  </a:lnTo>
                  <a:lnTo>
                    <a:pt x="287" y="1395"/>
                  </a:lnTo>
                  <a:lnTo>
                    <a:pt x="259" y="1370"/>
                  </a:lnTo>
                  <a:lnTo>
                    <a:pt x="232" y="1345"/>
                  </a:lnTo>
                  <a:lnTo>
                    <a:pt x="205" y="1316"/>
                  </a:lnTo>
                  <a:lnTo>
                    <a:pt x="181" y="1288"/>
                  </a:lnTo>
                  <a:lnTo>
                    <a:pt x="157" y="1259"/>
                  </a:lnTo>
                  <a:lnTo>
                    <a:pt x="135" y="1228"/>
                  </a:lnTo>
                  <a:lnTo>
                    <a:pt x="115" y="1195"/>
                  </a:lnTo>
                  <a:lnTo>
                    <a:pt x="95" y="1163"/>
                  </a:lnTo>
                  <a:lnTo>
                    <a:pt x="78" y="1129"/>
                  </a:lnTo>
                  <a:lnTo>
                    <a:pt x="62" y="1094"/>
                  </a:lnTo>
                  <a:lnTo>
                    <a:pt x="48" y="1058"/>
                  </a:lnTo>
                  <a:lnTo>
                    <a:pt x="36" y="1022"/>
                  </a:lnTo>
                  <a:lnTo>
                    <a:pt x="26" y="985"/>
                  </a:lnTo>
                  <a:lnTo>
                    <a:pt x="16" y="946"/>
                  </a:lnTo>
                  <a:lnTo>
                    <a:pt x="9" y="908"/>
                  </a:lnTo>
                  <a:lnTo>
                    <a:pt x="4" y="869"/>
                  </a:lnTo>
                  <a:lnTo>
                    <a:pt x="1" y="828"/>
                  </a:lnTo>
                  <a:lnTo>
                    <a:pt x="0" y="788"/>
                  </a:lnTo>
                  <a:lnTo>
                    <a:pt x="1" y="748"/>
                  </a:lnTo>
                  <a:lnTo>
                    <a:pt x="4" y="707"/>
                  </a:lnTo>
                  <a:lnTo>
                    <a:pt x="9" y="668"/>
                  </a:lnTo>
                  <a:lnTo>
                    <a:pt x="16" y="630"/>
                  </a:lnTo>
                  <a:lnTo>
                    <a:pt x="26" y="591"/>
                  </a:lnTo>
                  <a:lnTo>
                    <a:pt x="36" y="554"/>
                  </a:lnTo>
                  <a:lnTo>
                    <a:pt x="48" y="518"/>
                  </a:lnTo>
                  <a:lnTo>
                    <a:pt x="62" y="481"/>
                  </a:lnTo>
                  <a:lnTo>
                    <a:pt x="78" y="447"/>
                  </a:lnTo>
                  <a:lnTo>
                    <a:pt x="95" y="413"/>
                  </a:lnTo>
                  <a:lnTo>
                    <a:pt x="115" y="380"/>
                  </a:lnTo>
                  <a:lnTo>
                    <a:pt x="135" y="348"/>
                  </a:lnTo>
                  <a:lnTo>
                    <a:pt x="157" y="317"/>
                  </a:lnTo>
                  <a:lnTo>
                    <a:pt x="181" y="287"/>
                  </a:lnTo>
                  <a:lnTo>
                    <a:pt x="205" y="258"/>
                  </a:lnTo>
                  <a:lnTo>
                    <a:pt x="232" y="231"/>
                  </a:lnTo>
                  <a:lnTo>
                    <a:pt x="259" y="205"/>
                  </a:lnTo>
                  <a:lnTo>
                    <a:pt x="287" y="180"/>
                  </a:lnTo>
                  <a:lnTo>
                    <a:pt x="318" y="157"/>
                  </a:lnTo>
                  <a:lnTo>
                    <a:pt x="349" y="134"/>
                  </a:lnTo>
                  <a:lnTo>
                    <a:pt x="380" y="114"/>
                  </a:lnTo>
                  <a:lnTo>
                    <a:pt x="414" y="95"/>
                  </a:lnTo>
                  <a:lnTo>
                    <a:pt x="448" y="78"/>
                  </a:lnTo>
                  <a:lnTo>
                    <a:pt x="482" y="62"/>
                  </a:lnTo>
                  <a:lnTo>
                    <a:pt x="519" y="48"/>
                  </a:lnTo>
                  <a:lnTo>
                    <a:pt x="555" y="36"/>
                  </a:lnTo>
                  <a:lnTo>
                    <a:pt x="593" y="26"/>
                  </a:lnTo>
                  <a:lnTo>
                    <a:pt x="631" y="16"/>
                  </a:lnTo>
                  <a:lnTo>
                    <a:pt x="669" y="9"/>
                  </a:lnTo>
                  <a:lnTo>
                    <a:pt x="709" y="4"/>
                  </a:lnTo>
                  <a:lnTo>
                    <a:pt x="748" y="1"/>
                  </a:lnTo>
                  <a:lnTo>
                    <a:pt x="790" y="0"/>
                  </a:lnTo>
                  <a:lnTo>
                    <a:pt x="830" y="1"/>
                  </a:lnTo>
                  <a:lnTo>
                    <a:pt x="869" y="4"/>
                  </a:lnTo>
                  <a:lnTo>
                    <a:pt x="909" y="9"/>
                  </a:lnTo>
                  <a:lnTo>
                    <a:pt x="948" y="16"/>
                  </a:lnTo>
                  <a:lnTo>
                    <a:pt x="986" y="25"/>
                  </a:lnTo>
                  <a:lnTo>
                    <a:pt x="1024" y="36"/>
                  </a:lnTo>
                  <a:lnTo>
                    <a:pt x="1060" y="48"/>
                  </a:lnTo>
                  <a:lnTo>
                    <a:pt x="1096" y="62"/>
                  </a:lnTo>
                  <a:lnTo>
                    <a:pt x="1131" y="78"/>
                  </a:lnTo>
                  <a:lnTo>
                    <a:pt x="1165" y="95"/>
                  </a:lnTo>
                  <a:lnTo>
                    <a:pt x="1198" y="114"/>
                  </a:lnTo>
                  <a:lnTo>
                    <a:pt x="1230" y="134"/>
                  </a:lnTo>
                  <a:lnTo>
                    <a:pt x="1261" y="157"/>
                  </a:lnTo>
                  <a:lnTo>
                    <a:pt x="1291" y="180"/>
                  </a:lnTo>
                  <a:lnTo>
                    <a:pt x="1319" y="205"/>
                  </a:lnTo>
                  <a:lnTo>
                    <a:pt x="1347" y="231"/>
                  </a:lnTo>
                  <a:lnTo>
                    <a:pt x="1373" y="258"/>
                  </a:lnTo>
                  <a:lnTo>
                    <a:pt x="1398" y="287"/>
                  </a:lnTo>
                  <a:lnTo>
                    <a:pt x="1421" y="317"/>
                  </a:lnTo>
                  <a:lnTo>
                    <a:pt x="1443" y="348"/>
                  </a:lnTo>
                  <a:lnTo>
                    <a:pt x="1464" y="380"/>
                  </a:lnTo>
                  <a:lnTo>
                    <a:pt x="1483" y="413"/>
                  </a:lnTo>
                  <a:lnTo>
                    <a:pt x="1500" y="447"/>
                  </a:lnTo>
                  <a:lnTo>
                    <a:pt x="1516" y="481"/>
                  </a:lnTo>
                  <a:lnTo>
                    <a:pt x="1530" y="518"/>
                  </a:lnTo>
                  <a:lnTo>
                    <a:pt x="1544" y="554"/>
                  </a:lnTo>
                  <a:lnTo>
                    <a:pt x="1554" y="591"/>
                  </a:lnTo>
                  <a:lnTo>
                    <a:pt x="1563" y="630"/>
                  </a:lnTo>
                  <a:lnTo>
                    <a:pt x="1570" y="668"/>
                  </a:lnTo>
                  <a:lnTo>
                    <a:pt x="1575" y="707"/>
                  </a:lnTo>
                  <a:lnTo>
                    <a:pt x="1578" y="748"/>
                  </a:lnTo>
                  <a:lnTo>
                    <a:pt x="1579" y="788"/>
                  </a:lnTo>
                  <a:lnTo>
                    <a:pt x="1578" y="828"/>
                  </a:lnTo>
                  <a:lnTo>
                    <a:pt x="1575" y="869"/>
                  </a:lnTo>
                  <a:lnTo>
                    <a:pt x="1570" y="908"/>
                  </a:lnTo>
                  <a:lnTo>
                    <a:pt x="1563" y="946"/>
                  </a:lnTo>
                  <a:lnTo>
                    <a:pt x="1554" y="985"/>
                  </a:lnTo>
                  <a:lnTo>
                    <a:pt x="1544" y="1022"/>
                  </a:lnTo>
                  <a:lnTo>
                    <a:pt x="1530" y="1058"/>
                  </a:lnTo>
                  <a:lnTo>
                    <a:pt x="1516" y="1094"/>
                  </a:lnTo>
                  <a:lnTo>
                    <a:pt x="1500" y="1129"/>
                  </a:lnTo>
                  <a:lnTo>
                    <a:pt x="1483" y="1162"/>
                  </a:lnTo>
                  <a:lnTo>
                    <a:pt x="1464" y="1195"/>
                  </a:lnTo>
                  <a:lnTo>
                    <a:pt x="1443" y="1228"/>
                  </a:lnTo>
                  <a:lnTo>
                    <a:pt x="1421" y="1258"/>
                  </a:lnTo>
                  <a:lnTo>
                    <a:pt x="1398" y="1288"/>
                  </a:lnTo>
                  <a:lnTo>
                    <a:pt x="1373" y="1316"/>
                  </a:lnTo>
                  <a:lnTo>
                    <a:pt x="1347" y="1345"/>
                  </a:lnTo>
                  <a:lnTo>
                    <a:pt x="1319" y="1370"/>
                  </a:lnTo>
                  <a:lnTo>
                    <a:pt x="1291" y="1395"/>
                  </a:lnTo>
                  <a:lnTo>
                    <a:pt x="1261" y="1418"/>
                  </a:lnTo>
                  <a:lnTo>
                    <a:pt x="1230" y="1441"/>
                  </a:lnTo>
                  <a:lnTo>
                    <a:pt x="1198" y="1461"/>
                  </a:lnTo>
                  <a:lnTo>
                    <a:pt x="1165" y="1480"/>
                  </a:lnTo>
                  <a:lnTo>
                    <a:pt x="1131" y="1497"/>
                  </a:lnTo>
                  <a:lnTo>
                    <a:pt x="1096" y="1513"/>
                  </a:lnTo>
                  <a:lnTo>
                    <a:pt x="1060" y="1527"/>
                  </a:lnTo>
                  <a:lnTo>
                    <a:pt x="1024" y="1539"/>
                  </a:lnTo>
                  <a:lnTo>
                    <a:pt x="986" y="1550"/>
                  </a:lnTo>
                  <a:lnTo>
                    <a:pt x="948" y="1560"/>
                  </a:lnTo>
                  <a:lnTo>
                    <a:pt x="909" y="1566"/>
                  </a:lnTo>
                  <a:lnTo>
                    <a:pt x="869" y="1571"/>
                  </a:lnTo>
                  <a:lnTo>
                    <a:pt x="830" y="1574"/>
                  </a:lnTo>
                  <a:lnTo>
                    <a:pt x="790" y="157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 133">
              <a:extLst>
                <a:ext uri="{FF2B5EF4-FFF2-40B4-BE49-F238E27FC236}">
                  <a16:creationId xmlns:a16="http://schemas.microsoft.com/office/drawing/2014/main" id="{77A574E9-FA47-4372-84B9-4E2ABC4BE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1284" y="1366500"/>
              <a:ext cx="76201" cy="76199"/>
            </a:xfrm>
            <a:custGeom>
              <a:avLst/>
              <a:gdLst>
                <a:gd name="T0" fmla="*/ 678 w 1579"/>
                <a:gd name="T1" fmla="*/ 247 h 1574"/>
                <a:gd name="T2" fmla="*/ 550 w 1579"/>
                <a:gd name="T3" fmla="*/ 290 h 1574"/>
                <a:gd name="T4" fmla="*/ 438 w 1579"/>
                <a:gd name="T5" fmla="*/ 362 h 1574"/>
                <a:gd name="T6" fmla="*/ 347 w 1579"/>
                <a:gd name="T7" fmla="*/ 458 h 1574"/>
                <a:gd name="T8" fmla="*/ 280 w 1579"/>
                <a:gd name="T9" fmla="*/ 573 h 1574"/>
                <a:gd name="T10" fmla="*/ 243 w 1579"/>
                <a:gd name="T11" fmla="*/ 704 h 1574"/>
                <a:gd name="T12" fmla="*/ 240 w 1579"/>
                <a:gd name="T13" fmla="*/ 843 h 1574"/>
                <a:gd name="T14" fmla="*/ 270 w 1579"/>
                <a:gd name="T15" fmla="*/ 977 h 1574"/>
                <a:gd name="T16" fmla="*/ 331 w 1579"/>
                <a:gd name="T17" fmla="*/ 1095 h 1574"/>
                <a:gd name="T18" fmla="*/ 417 w 1579"/>
                <a:gd name="T19" fmla="*/ 1195 h 1574"/>
                <a:gd name="T20" fmla="*/ 526 w 1579"/>
                <a:gd name="T21" fmla="*/ 1273 h 1574"/>
                <a:gd name="T22" fmla="*/ 651 w 1579"/>
                <a:gd name="T23" fmla="*/ 1321 h 1574"/>
                <a:gd name="T24" fmla="*/ 789 w 1579"/>
                <a:gd name="T25" fmla="*/ 1339 h 1574"/>
                <a:gd name="T26" fmla="*/ 927 w 1579"/>
                <a:gd name="T27" fmla="*/ 1321 h 1574"/>
                <a:gd name="T28" fmla="*/ 1053 w 1579"/>
                <a:gd name="T29" fmla="*/ 1272 h 1574"/>
                <a:gd name="T30" fmla="*/ 1161 w 1579"/>
                <a:gd name="T31" fmla="*/ 1195 h 1574"/>
                <a:gd name="T32" fmla="*/ 1248 w 1579"/>
                <a:gd name="T33" fmla="*/ 1095 h 1574"/>
                <a:gd name="T34" fmla="*/ 1309 w 1579"/>
                <a:gd name="T35" fmla="*/ 977 h 1574"/>
                <a:gd name="T36" fmla="*/ 1339 w 1579"/>
                <a:gd name="T37" fmla="*/ 843 h 1574"/>
                <a:gd name="T38" fmla="*/ 1336 w 1579"/>
                <a:gd name="T39" fmla="*/ 703 h 1574"/>
                <a:gd name="T40" fmla="*/ 1299 w 1579"/>
                <a:gd name="T41" fmla="*/ 573 h 1574"/>
                <a:gd name="T42" fmla="*/ 1232 w 1579"/>
                <a:gd name="T43" fmla="*/ 458 h 1574"/>
                <a:gd name="T44" fmla="*/ 1141 w 1579"/>
                <a:gd name="T45" fmla="*/ 362 h 1574"/>
                <a:gd name="T46" fmla="*/ 1029 w 1579"/>
                <a:gd name="T47" fmla="*/ 290 h 1574"/>
                <a:gd name="T48" fmla="*/ 901 w 1579"/>
                <a:gd name="T49" fmla="*/ 247 h 1574"/>
                <a:gd name="T50" fmla="*/ 789 w 1579"/>
                <a:gd name="T51" fmla="*/ 1574 h 1574"/>
                <a:gd name="T52" fmla="*/ 592 w 1579"/>
                <a:gd name="T53" fmla="*/ 1550 h 1574"/>
                <a:gd name="T54" fmla="*/ 413 w 1579"/>
                <a:gd name="T55" fmla="*/ 1479 h 1574"/>
                <a:gd name="T56" fmla="*/ 259 w 1579"/>
                <a:gd name="T57" fmla="*/ 1369 h 1574"/>
                <a:gd name="T58" fmla="*/ 136 w 1579"/>
                <a:gd name="T59" fmla="*/ 1227 h 1574"/>
                <a:gd name="T60" fmla="*/ 48 w 1579"/>
                <a:gd name="T61" fmla="*/ 1058 h 1574"/>
                <a:gd name="T62" fmla="*/ 4 w 1579"/>
                <a:gd name="T63" fmla="*/ 867 h 1574"/>
                <a:gd name="T64" fmla="*/ 9 w 1579"/>
                <a:gd name="T65" fmla="*/ 667 h 1574"/>
                <a:gd name="T66" fmla="*/ 63 w 1579"/>
                <a:gd name="T67" fmla="*/ 481 h 1574"/>
                <a:gd name="T68" fmla="*/ 157 w 1579"/>
                <a:gd name="T69" fmla="*/ 316 h 1574"/>
                <a:gd name="T70" fmla="*/ 287 w 1579"/>
                <a:gd name="T71" fmla="*/ 180 h 1574"/>
                <a:gd name="T72" fmla="*/ 448 w 1579"/>
                <a:gd name="T73" fmla="*/ 77 h 1574"/>
                <a:gd name="T74" fmla="*/ 631 w 1579"/>
                <a:gd name="T75" fmla="*/ 16 h 1574"/>
                <a:gd name="T76" fmla="*/ 830 w 1579"/>
                <a:gd name="T77" fmla="*/ 1 h 1574"/>
                <a:gd name="T78" fmla="*/ 1024 w 1579"/>
                <a:gd name="T79" fmla="*/ 35 h 1574"/>
                <a:gd name="T80" fmla="*/ 1198 w 1579"/>
                <a:gd name="T81" fmla="*/ 114 h 1574"/>
                <a:gd name="T82" fmla="*/ 1347 w 1579"/>
                <a:gd name="T83" fmla="*/ 231 h 1574"/>
                <a:gd name="T84" fmla="*/ 1464 w 1579"/>
                <a:gd name="T85" fmla="*/ 379 h 1574"/>
                <a:gd name="T86" fmla="*/ 1543 w 1579"/>
                <a:gd name="T87" fmla="*/ 553 h 1574"/>
                <a:gd name="T88" fmla="*/ 1578 w 1579"/>
                <a:gd name="T89" fmla="*/ 747 h 1574"/>
                <a:gd name="T90" fmla="*/ 1563 w 1579"/>
                <a:gd name="T91" fmla="*/ 946 h 1574"/>
                <a:gd name="T92" fmla="*/ 1501 w 1579"/>
                <a:gd name="T93" fmla="*/ 1128 h 1574"/>
                <a:gd name="T94" fmla="*/ 1398 w 1579"/>
                <a:gd name="T95" fmla="*/ 1288 h 1574"/>
                <a:gd name="T96" fmla="*/ 1261 w 1579"/>
                <a:gd name="T97" fmla="*/ 1418 h 1574"/>
                <a:gd name="T98" fmla="*/ 1096 w 1579"/>
                <a:gd name="T99" fmla="*/ 1513 h 1574"/>
                <a:gd name="T100" fmla="*/ 910 w 1579"/>
                <a:gd name="T101" fmla="*/ 1565 h 1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9" h="1574">
                  <a:moveTo>
                    <a:pt x="789" y="236"/>
                  </a:moveTo>
                  <a:lnTo>
                    <a:pt x="761" y="237"/>
                  </a:lnTo>
                  <a:lnTo>
                    <a:pt x="733" y="239"/>
                  </a:lnTo>
                  <a:lnTo>
                    <a:pt x="706" y="242"/>
                  </a:lnTo>
                  <a:lnTo>
                    <a:pt x="678" y="247"/>
                  </a:lnTo>
                  <a:lnTo>
                    <a:pt x="652" y="253"/>
                  </a:lnTo>
                  <a:lnTo>
                    <a:pt x="625" y="260"/>
                  </a:lnTo>
                  <a:lnTo>
                    <a:pt x="599" y="269"/>
                  </a:lnTo>
                  <a:lnTo>
                    <a:pt x="574" y="279"/>
                  </a:lnTo>
                  <a:lnTo>
                    <a:pt x="550" y="290"/>
                  </a:lnTo>
                  <a:lnTo>
                    <a:pt x="527" y="302"/>
                  </a:lnTo>
                  <a:lnTo>
                    <a:pt x="503" y="315"/>
                  </a:lnTo>
                  <a:lnTo>
                    <a:pt x="480" y="330"/>
                  </a:lnTo>
                  <a:lnTo>
                    <a:pt x="459" y="346"/>
                  </a:lnTo>
                  <a:lnTo>
                    <a:pt x="438" y="362"/>
                  </a:lnTo>
                  <a:lnTo>
                    <a:pt x="417" y="379"/>
                  </a:lnTo>
                  <a:lnTo>
                    <a:pt x="398" y="397"/>
                  </a:lnTo>
                  <a:lnTo>
                    <a:pt x="380" y="416"/>
                  </a:lnTo>
                  <a:lnTo>
                    <a:pt x="363" y="436"/>
                  </a:lnTo>
                  <a:lnTo>
                    <a:pt x="347" y="458"/>
                  </a:lnTo>
                  <a:lnTo>
                    <a:pt x="331" y="479"/>
                  </a:lnTo>
                  <a:lnTo>
                    <a:pt x="316" y="501"/>
                  </a:lnTo>
                  <a:lnTo>
                    <a:pt x="303" y="524"/>
                  </a:lnTo>
                  <a:lnTo>
                    <a:pt x="291" y="548"/>
                  </a:lnTo>
                  <a:lnTo>
                    <a:pt x="280" y="573"/>
                  </a:lnTo>
                  <a:lnTo>
                    <a:pt x="270" y="598"/>
                  </a:lnTo>
                  <a:lnTo>
                    <a:pt x="262" y="623"/>
                  </a:lnTo>
                  <a:lnTo>
                    <a:pt x="254" y="649"/>
                  </a:lnTo>
                  <a:lnTo>
                    <a:pt x="248" y="677"/>
                  </a:lnTo>
                  <a:lnTo>
                    <a:pt x="243" y="704"/>
                  </a:lnTo>
                  <a:lnTo>
                    <a:pt x="240" y="731"/>
                  </a:lnTo>
                  <a:lnTo>
                    <a:pt x="238" y="759"/>
                  </a:lnTo>
                  <a:lnTo>
                    <a:pt x="237" y="787"/>
                  </a:lnTo>
                  <a:lnTo>
                    <a:pt x="238" y="816"/>
                  </a:lnTo>
                  <a:lnTo>
                    <a:pt x="240" y="843"/>
                  </a:lnTo>
                  <a:lnTo>
                    <a:pt x="243" y="871"/>
                  </a:lnTo>
                  <a:lnTo>
                    <a:pt x="248" y="898"/>
                  </a:lnTo>
                  <a:lnTo>
                    <a:pt x="254" y="925"/>
                  </a:lnTo>
                  <a:lnTo>
                    <a:pt x="262" y="951"/>
                  </a:lnTo>
                  <a:lnTo>
                    <a:pt x="270" y="977"/>
                  </a:lnTo>
                  <a:lnTo>
                    <a:pt x="280" y="1001"/>
                  </a:lnTo>
                  <a:lnTo>
                    <a:pt x="291" y="1027"/>
                  </a:lnTo>
                  <a:lnTo>
                    <a:pt x="303" y="1050"/>
                  </a:lnTo>
                  <a:lnTo>
                    <a:pt x="316" y="1073"/>
                  </a:lnTo>
                  <a:lnTo>
                    <a:pt x="331" y="1095"/>
                  </a:lnTo>
                  <a:lnTo>
                    <a:pt x="347" y="1117"/>
                  </a:lnTo>
                  <a:lnTo>
                    <a:pt x="363" y="1137"/>
                  </a:lnTo>
                  <a:lnTo>
                    <a:pt x="380" y="1158"/>
                  </a:lnTo>
                  <a:lnTo>
                    <a:pt x="398" y="1177"/>
                  </a:lnTo>
                  <a:lnTo>
                    <a:pt x="417" y="1195"/>
                  </a:lnTo>
                  <a:lnTo>
                    <a:pt x="438" y="1213"/>
                  </a:lnTo>
                  <a:lnTo>
                    <a:pt x="459" y="1229"/>
                  </a:lnTo>
                  <a:lnTo>
                    <a:pt x="480" y="1244"/>
                  </a:lnTo>
                  <a:lnTo>
                    <a:pt x="502" y="1258"/>
                  </a:lnTo>
                  <a:lnTo>
                    <a:pt x="526" y="1273"/>
                  </a:lnTo>
                  <a:lnTo>
                    <a:pt x="550" y="1285"/>
                  </a:lnTo>
                  <a:lnTo>
                    <a:pt x="574" y="1296"/>
                  </a:lnTo>
                  <a:lnTo>
                    <a:pt x="599" y="1305"/>
                  </a:lnTo>
                  <a:lnTo>
                    <a:pt x="625" y="1314"/>
                  </a:lnTo>
                  <a:lnTo>
                    <a:pt x="651" y="1321"/>
                  </a:lnTo>
                  <a:lnTo>
                    <a:pt x="678" y="1328"/>
                  </a:lnTo>
                  <a:lnTo>
                    <a:pt x="706" y="1332"/>
                  </a:lnTo>
                  <a:lnTo>
                    <a:pt x="733" y="1336"/>
                  </a:lnTo>
                  <a:lnTo>
                    <a:pt x="761" y="1338"/>
                  </a:lnTo>
                  <a:lnTo>
                    <a:pt x="789" y="1339"/>
                  </a:lnTo>
                  <a:lnTo>
                    <a:pt x="818" y="1338"/>
                  </a:lnTo>
                  <a:lnTo>
                    <a:pt x="846" y="1336"/>
                  </a:lnTo>
                  <a:lnTo>
                    <a:pt x="873" y="1332"/>
                  </a:lnTo>
                  <a:lnTo>
                    <a:pt x="901" y="1327"/>
                  </a:lnTo>
                  <a:lnTo>
                    <a:pt x="927" y="1321"/>
                  </a:lnTo>
                  <a:lnTo>
                    <a:pt x="954" y="1314"/>
                  </a:lnTo>
                  <a:lnTo>
                    <a:pt x="979" y="1305"/>
                  </a:lnTo>
                  <a:lnTo>
                    <a:pt x="1005" y="1295"/>
                  </a:lnTo>
                  <a:lnTo>
                    <a:pt x="1029" y="1285"/>
                  </a:lnTo>
                  <a:lnTo>
                    <a:pt x="1053" y="1272"/>
                  </a:lnTo>
                  <a:lnTo>
                    <a:pt x="1075" y="1258"/>
                  </a:lnTo>
                  <a:lnTo>
                    <a:pt x="1099" y="1244"/>
                  </a:lnTo>
                  <a:lnTo>
                    <a:pt x="1120" y="1229"/>
                  </a:lnTo>
                  <a:lnTo>
                    <a:pt x="1141" y="1213"/>
                  </a:lnTo>
                  <a:lnTo>
                    <a:pt x="1161" y="1195"/>
                  </a:lnTo>
                  <a:lnTo>
                    <a:pt x="1180" y="1177"/>
                  </a:lnTo>
                  <a:lnTo>
                    <a:pt x="1199" y="1158"/>
                  </a:lnTo>
                  <a:lnTo>
                    <a:pt x="1216" y="1137"/>
                  </a:lnTo>
                  <a:lnTo>
                    <a:pt x="1232" y="1117"/>
                  </a:lnTo>
                  <a:lnTo>
                    <a:pt x="1248" y="1095"/>
                  </a:lnTo>
                  <a:lnTo>
                    <a:pt x="1262" y="1073"/>
                  </a:lnTo>
                  <a:lnTo>
                    <a:pt x="1275" y="1050"/>
                  </a:lnTo>
                  <a:lnTo>
                    <a:pt x="1288" y="1027"/>
                  </a:lnTo>
                  <a:lnTo>
                    <a:pt x="1299" y="1001"/>
                  </a:lnTo>
                  <a:lnTo>
                    <a:pt x="1309" y="977"/>
                  </a:lnTo>
                  <a:lnTo>
                    <a:pt x="1318" y="951"/>
                  </a:lnTo>
                  <a:lnTo>
                    <a:pt x="1325" y="925"/>
                  </a:lnTo>
                  <a:lnTo>
                    <a:pt x="1331" y="898"/>
                  </a:lnTo>
                  <a:lnTo>
                    <a:pt x="1336" y="871"/>
                  </a:lnTo>
                  <a:lnTo>
                    <a:pt x="1339" y="843"/>
                  </a:lnTo>
                  <a:lnTo>
                    <a:pt x="1341" y="816"/>
                  </a:lnTo>
                  <a:lnTo>
                    <a:pt x="1342" y="787"/>
                  </a:lnTo>
                  <a:lnTo>
                    <a:pt x="1341" y="759"/>
                  </a:lnTo>
                  <a:lnTo>
                    <a:pt x="1339" y="731"/>
                  </a:lnTo>
                  <a:lnTo>
                    <a:pt x="1336" y="703"/>
                  </a:lnTo>
                  <a:lnTo>
                    <a:pt x="1331" y="676"/>
                  </a:lnTo>
                  <a:lnTo>
                    <a:pt x="1325" y="649"/>
                  </a:lnTo>
                  <a:lnTo>
                    <a:pt x="1318" y="623"/>
                  </a:lnTo>
                  <a:lnTo>
                    <a:pt x="1309" y="598"/>
                  </a:lnTo>
                  <a:lnTo>
                    <a:pt x="1299" y="573"/>
                  </a:lnTo>
                  <a:lnTo>
                    <a:pt x="1288" y="548"/>
                  </a:lnTo>
                  <a:lnTo>
                    <a:pt x="1275" y="524"/>
                  </a:lnTo>
                  <a:lnTo>
                    <a:pt x="1262" y="501"/>
                  </a:lnTo>
                  <a:lnTo>
                    <a:pt x="1248" y="479"/>
                  </a:lnTo>
                  <a:lnTo>
                    <a:pt x="1232" y="458"/>
                  </a:lnTo>
                  <a:lnTo>
                    <a:pt x="1216" y="436"/>
                  </a:lnTo>
                  <a:lnTo>
                    <a:pt x="1199" y="416"/>
                  </a:lnTo>
                  <a:lnTo>
                    <a:pt x="1180" y="397"/>
                  </a:lnTo>
                  <a:lnTo>
                    <a:pt x="1161" y="379"/>
                  </a:lnTo>
                  <a:lnTo>
                    <a:pt x="1141" y="362"/>
                  </a:lnTo>
                  <a:lnTo>
                    <a:pt x="1120" y="346"/>
                  </a:lnTo>
                  <a:lnTo>
                    <a:pt x="1099" y="330"/>
                  </a:lnTo>
                  <a:lnTo>
                    <a:pt x="1076" y="315"/>
                  </a:lnTo>
                  <a:lnTo>
                    <a:pt x="1053" y="302"/>
                  </a:lnTo>
                  <a:lnTo>
                    <a:pt x="1029" y="290"/>
                  </a:lnTo>
                  <a:lnTo>
                    <a:pt x="1005" y="279"/>
                  </a:lnTo>
                  <a:lnTo>
                    <a:pt x="979" y="269"/>
                  </a:lnTo>
                  <a:lnTo>
                    <a:pt x="954" y="260"/>
                  </a:lnTo>
                  <a:lnTo>
                    <a:pt x="928" y="253"/>
                  </a:lnTo>
                  <a:lnTo>
                    <a:pt x="901" y="247"/>
                  </a:lnTo>
                  <a:lnTo>
                    <a:pt x="873" y="242"/>
                  </a:lnTo>
                  <a:lnTo>
                    <a:pt x="846" y="239"/>
                  </a:lnTo>
                  <a:lnTo>
                    <a:pt x="818" y="237"/>
                  </a:lnTo>
                  <a:lnTo>
                    <a:pt x="789" y="236"/>
                  </a:lnTo>
                  <a:close/>
                  <a:moveTo>
                    <a:pt x="789" y="1574"/>
                  </a:moveTo>
                  <a:lnTo>
                    <a:pt x="749" y="1573"/>
                  </a:lnTo>
                  <a:lnTo>
                    <a:pt x="709" y="1570"/>
                  </a:lnTo>
                  <a:lnTo>
                    <a:pt x="669" y="1565"/>
                  </a:lnTo>
                  <a:lnTo>
                    <a:pt x="631" y="1558"/>
                  </a:lnTo>
                  <a:lnTo>
                    <a:pt x="592" y="1550"/>
                  </a:lnTo>
                  <a:lnTo>
                    <a:pt x="555" y="1539"/>
                  </a:lnTo>
                  <a:lnTo>
                    <a:pt x="519" y="1527"/>
                  </a:lnTo>
                  <a:lnTo>
                    <a:pt x="482" y="1513"/>
                  </a:lnTo>
                  <a:lnTo>
                    <a:pt x="448" y="1496"/>
                  </a:lnTo>
                  <a:lnTo>
                    <a:pt x="413" y="1479"/>
                  </a:lnTo>
                  <a:lnTo>
                    <a:pt x="380" y="1460"/>
                  </a:lnTo>
                  <a:lnTo>
                    <a:pt x="349" y="1440"/>
                  </a:lnTo>
                  <a:lnTo>
                    <a:pt x="317" y="1418"/>
                  </a:lnTo>
                  <a:lnTo>
                    <a:pt x="287" y="1395"/>
                  </a:lnTo>
                  <a:lnTo>
                    <a:pt x="259" y="1369"/>
                  </a:lnTo>
                  <a:lnTo>
                    <a:pt x="232" y="1343"/>
                  </a:lnTo>
                  <a:lnTo>
                    <a:pt x="205" y="1316"/>
                  </a:lnTo>
                  <a:lnTo>
                    <a:pt x="181" y="1288"/>
                  </a:lnTo>
                  <a:lnTo>
                    <a:pt x="157" y="1257"/>
                  </a:lnTo>
                  <a:lnTo>
                    <a:pt x="136" y="1227"/>
                  </a:lnTo>
                  <a:lnTo>
                    <a:pt x="114" y="1195"/>
                  </a:lnTo>
                  <a:lnTo>
                    <a:pt x="95" y="1163"/>
                  </a:lnTo>
                  <a:lnTo>
                    <a:pt x="78" y="1128"/>
                  </a:lnTo>
                  <a:lnTo>
                    <a:pt x="63" y="1093"/>
                  </a:lnTo>
                  <a:lnTo>
                    <a:pt x="48" y="1058"/>
                  </a:lnTo>
                  <a:lnTo>
                    <a:pt x="35" y="1021"/>
                  </a:lnTo>
                  <a:lnTo>
                    <a:pt x="25" y="984"/>
                  </a:lnTo>
                  <a:lnTo>
                    <a:pt x="16" y="946"/>
                  </a:lnTo>
                  <a:lnTo>
                    <a:pt x="9" y="907"/>
                  </a:lnTo>
                  <a:lnTo>
                    <a:pt x="4" y="867"/>
                  </a:lnTo>
                  <a:lnTo>
                    <a:pt x="1" y="828"/>
                  </a:lnTo>
                  <a:lnTo>
                    <a:pt x="0" y="787"/>
                  </a:lnTo>
                  <a:lnTo>
                    <a:pt x="1" y="747"/>
                  </a:lnTo>
                  <a:lnTo>
                    <a:pt x="4" y="707"/>
                  </a:lnTo>
                  <a:lnTo>
                    <a:pt x="9" y="667"/>
                  </a:lnTo>
                  <a:lnTo>
                    <a:pt x="16" y="628"/>
                  </a:lnTo>
                  <a:lnTo>
                    <a:pt x="25" y="591"/>
                  </a:lnTo>
                  <a:lnTo>
                    <a:pt x="35" y="553"/>
                  </a:lnTo>
                  <a:lnTo>
                    <a:pt x="48" y="516"/>
                  </a:lnTo>
                  <a:lnTo>
                    <a:pt x="63" y="481"/>
                  </a:lnTo>
                  <a:lnTo>
                    <a:pt x="78" y="447"/>
                  </a:lnTo>
                  <a:lnTo>
                    <a:pt x="95" y="412"/>
                  </a:lnTo>
                  <a:lnTo>
                    <a:pt x="114" y="379"/>
                  </a:lnTo>
                  <a:lnTo>
                    <a:pt x="136" y="348"/>
                  </a:lnTo>
                  <a:lnTo>
                    <a:pt x="157" y="316"/>
                  </a:lnTo>
                  <a:lnTo>
                    <a:pt x="181" y="286"/>
                  </a:lnTo>
                  <a:lnTo>
                    <a:pt x="205" y="258"/>
                  </a:lnTo>
                  <a:lnTo>
                    <a:pt x="232" y="231"/>
                  </a:lnTo>
                  <a:lnTo>
                    <a:pt x="259" y="205"/>
                  </a:lnTo>
                  <a:lnTo>
                    <a:pt x="287" y="180"/>
                  </a:lnTo>
                  <a:lnTo>
                    <a:pt x="317" y="156"/>
                  </a:lnTo>
                  <a:lnTo>
                    <a:pt x="348" y="135"/>
                  </a:lnTo>
                  <a:lnTo>
                    <a:pt x="380" y="114"/>
                  </a:lnTo>
                  <a:lnTo>
                    <a:pt x="413" y="95"/>
                  </a:lnTo>
                  <a:lnTo>
                    <a:pt x="448" y="77"/>
                  </a:lnTo>
                  <a:lnTo>
                    <a:pt x="482" y="62"/>
                  </a:lnTo>
                  <a:lnTo>
                    <a:pt x="519" y="48"/>
                  </a:lnTo>
                  <a:lnTo>
                    <a:pt x="555" y="35"/>
                  </a:lnTo>
                  <a:lnTo>
                    <a:pt x="592" y="25"/>
                  </a:lnTo>
                  <a:lnTo>
                    <a:pt x="631" y="16"/>
                  </a:lnTo>
                  <a:lnTo>
                    <a:pt x="669" y="9"/>
                  </a:lnTo>
                  <a:lnTo>
                    <a:pt x="709" y="4"/>
                  </a:lnTo>
                  <a:lnTo>
                    <a:pt x="749" y="1"/>
                  </a:lnTo>
                  <a:lnTo>
                    <a:pt x="789" y="0"/>
                  </a:lnTo>
                  <a:lnTo>
                    <a:pt x="830" y="1"/>
                  </a:lnTo>
                  <a:lnTo>
                    <a:pt x="870" y="4"/>
                  </a:lnTo>
                  <a:lnTo>
                    <a:pt x="910" y="9"/>
                  </a:lnTo>
                  <a:lnTo>
                    <a:pt x="948" y="16"/>
                  </a:lnTo>
                  <a:lnTo>
                    <a:pt x="986" y="25"/>
                  </a:lnTo>
                  <a:lnTo>
                    <a:pt x="1024" y="35"/>
                  </a:lnTo>
                  <a:lnTo>
                    <a:pt x="1060" y="47"/>
                  </a:lnTo>
                  <a:lnTo>
                    <a:pt x="1096" y="61"/>
                  </a:lnTo>
                  <a:lnTo>
                    <a:pt x="1131" y="77"/>
                  </a:lnTo>
                  <a:lnTo>
                    <a:pt x="1165" y="95"/>
                  </a:lnTo>
                  <a:lnTo>
                    <a:pt x="1198" y="114"/>
                  </a:lnTo>
                  <a:lnTo>
                    <a:pt x="1230" y="134"/>
                  </a:lnTo>
                  <a:lnTo>
                    <a:pt x="1261" y="156"/>
                  </a:lnTo>
                  <a:lnTo>
                    <a:pt x="1291" y="179"/>
                  </a:lnTo>
                  <a:lnTo>
                    <a:pt x="1320" y="205"/>
                  </a:lnTo>
                  <a:lnTo>
                    <a:pt x="1347" y="231"/>
                  </a:lnTo>
                  <a:lnTo>
                    <a:pt x="1374" y="258"/>
                  </a:lnTo>
                  <a:lnTo>
                    <a:pt x="1398" y="286"/>
                  </a:lnTo>
                  <a:lnTo>
                    <a:pt x="1422" y="316"/>
                  </a:lnTo>
                  <a:lnTo>
                    <a:pt x="1443" y="347"/>
                  </a:lnTo>
                  <a:lnTo>
                    <a:pt x="1464" y="379"/>
                  </a:lnTo>
                  <a:lnTo>
                    <a:pt x="1483" y="412"/>
                  </a:lnTo>
                  <a:lnTo>
                    <a:pt x="1501" y="446"/>
                  </a:lnTo>
                  <a:lnTo>
                    <a:pt x="1516" y="481"/>
                  </a:lnTo>
                  <a:lnTo>
                    <a:pt x="1530" y="516"/>
                  </a:lnTo>
                  <a:lnTo>
                    <a:pt x="1543" y="553"/>
                  </a:lnTo>
                  <a:lnTo>
                    <a:pt x="1553" y="591"/>
                  </a:lnTo>
                  <a:lnTo>
                    <a:pt x="1563" y="628"/>
                  </a:lnTo>
                  <a:lnTo>
                    <a:pt x="1570" y="667"/>
                  </a:lnTo>
                  <a:lnTo>
                    <a:pt x="1575" y="707"/>
                  </a:lnTo>
                  <a:lnTo>
                    <a:pt x="1578" y="747"/>
                  </a:lnTo>
                  <a:lnTo>
                    <a:pt x="1579" y="787"/>
                  </a:lnTo>
                  <a:lnTo>
                    <a:pt x="1578" y="828"/>
                  </a:lnTo>
                  <a:lnTo>
                    <a:pt x="1575" y="867"/>
                  </a:lnTo>
                  <a:lnTo>
                    <a:pt x="1570" y="907"/>
                  </a:lnTo>
                  <a:lnTo>
                    <a:pt x="1563" y="946"/>
                  </a:lnTo>
                  <a:lnTo>
                    <a:pt x="1553" y="984"/>
                  </a:lnTo>
                  <a:lnTo>
                    <a:pt x="1543" y="1021"/>
                  </a:lnTo>
                  <a:lnTo>
                    <a:pt x="1530" y="1058"/>
                  </a:lnTo>
                  <a:lnTo>
                    <a:pt x="1516" y="1093"/>
                  </a:lnTo>
                  <a:lnTo>
                    <a:pt x="1501" y="1128"/>
                  </a:lnTo>
                  <a:lnTo>
                    <a:pt x="1483" y="1163"/>
                  </a:lnTo>
                  <a:lnTo>
                    <a:pt x="1464" y="1195"/>
                  </a:lnTo>
                  <a:lnTo>
                    <a:pt x="1443" y="1227"/>
                  </a:lnTo>
                  <a:lnTo>
                    <a:pt x="1422" y="1257"/>
                  </a:lnTo>
                  <a:lnTo>
                    <a:pt x="1398" y="1288"/>
                  </a:lnTo>
                  <a:lnTo>
                    <a:pt x="1374" y="1316"/>
                  </a:lnTo>
                  <a:lnTo>
                    <a:pt x="1347" y="1343"/>
                  </a:lnTo>
                  <a:lnTo>
                    <a:pt x="1320" y="1369"/>
                  </a:lnTo>
                  <a:lnTo>
                    <a:pt x="1291" y="1395"/>
                  </a:lnTo>
                  <a:lnTo>
                    <a:pt x="1261" y="1418"/>
                  </a:lnTo>
                  <a:lnTo>
                    <a:pt x="1230" y="1440"/>
                  </a:lnTo>
                  <a:lnTo>
                    <a:pt x="1198" y="1460"/>
                  </a:lnTo>
                  <a:lnTo>
                    <a:pt x="1165" y="1479"/>
                  </a:lnTo>
                  <a:lnTo>
                    <a:pt x="1131" y="1496"/>
                  </a:lnTo>
                  <a:lnTo>
                    <a:pt x="1096" y="1513"/>
                  </a:lnTo>
                  <a:lnTo>
                    <a:pt x="1060" y="1527"/>
                  </a:lnTo>
                  <a:lnTo>
                    <a:pt x="1024" y="1539"/>
                  </a:lnTo>
                  <a:lnTo>
                    <a:pt x="986" y="1550"/>
                  </a:lnTo>
                  <a:lnTo>
                    <a:pt x="948" y="1558"/>
                  </a:lnTo>
                  <a:lnTo>
                    <a:pt x="910" y="1565"/>
                  </a:lnTo>
                  <a:lnTo>
                    <a:pt x="870" y="1570"/>
                  </a:lnTo>
                  <a:lnTo>
                    <a:pt x="830" y="1573"/>
                  </a:lnTo>
                  <a:lnTo>
                    <a:pt x="789" y="157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 134">
              <a:extLst>
                <a:ext uri="{FF2B5EF4-FFF2-40B4-BE49-F238E27FC236}">
                  <a16:creationId xmlns:a16="http://schemas.microsoft.com/office/drawing/2014/main" id="{7D7C068A-8D78-4817-9841-804B61C469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11745" y="1445874"/>
              <a:ext cx="49213" cy="50799"/>
            </a:xfrm>
            <a:custGeom>
              <a:avLst/>
              <a:gdLst>
                <a:gd name="T0" fmla="*/ 464 w 1043"/>
                <a:gd name="T1" fmla="*/ 242 h 1041"/>
                <a:gd name="T2" fmla="*/ 398 w 1043"/>
                <a:gd name="T3" fmla="*/ 264 h 1041"/>
                <a:gd name="T4" fmla="*/ 340 w 1043"/>
                <a:gd name="T5" fmla="*/ 301 h 1041"/>
                <a:gd name="T6" fmla="*/ 293 w 1043"/>
                <a:gd name="T7" fmla="*/ 351 h 1041"/>
                <a:gd name="T8" fmla="*/ 259 w 1043"/>
                <a:gd name="T9" fmla="*/ 410 h 1041"/>
                <a:gd name="T10" fmla="*/ 240 w 1043"/>
                <a:gd name="T11" fmla="*/ 477 h 1041"/>
                <a:gd name="T12" fmla="*/ 238 w 1043"/>
                <a:gd name="T13" fmla="*/ 550 h 1041"/>
                <a:gd name="T14" fmla="*/ 254 w 1043"/>
                <a:gd name="T15" fmla="*/ 618 h 1041"/>
                <a:gd name="T16" fmla="*/ 285 w 1043"/>
                <a:gd name="T17" fmla="*/ 680 h 1041"/>
                <a:gd name="T18" fmla="*/ 329 w 1043"/>
                <a:gd name="T19" fmla="*/ 731 h 1041"/>
                <a:gd name="T20" fmla="*/ 385 w 1043"/>
                <a:gd name="T21" fmla="*/ 770 h 1041"/>
                <a:gd name="T22" fmla="*/ 450 w 1043"/>
                <a:gd name="T23" fmla="*/ 796 h 1041"/>
                <a:gd name="T24" fmla="*/ 522 w 1043"/>
                <a:gd name="T25" fmla="*/ 805 h 1041"/>
                <a:gd name="T26" fmla="*/ 592 w 1043"/>
                <a:gd name="T27" fmla="*/ 796 h 1041"/>
                <a:gd name="T28" fmla="*/ 657 w 1043"/>
                <a:gd name="T29" fmla="*/ 770 h 1041"/>
                <a:gd name="T30" fmla="*/ 714 w 1043"/>
                <a:gd name="T31" fmla="*/ 731 h 1041"/>
                <a:gd name="T32" fmla="*/ 758 w 1043"/>
                <a:gd name="T33" fmla="*/ 680 h 1041"/>
                <a:gd name="T34" fmla="*/ 789 w 1043"/>
                <a:gd name="T35" fmla="*/ 618 h 1041"/>
                <a:gd name="T36" fmla="*/ 805 w 1043"/>
                <a:gd name="T37" fmla="*/ 550 h 1041"/>
                <a:gd name="T38" fmla="*/ 803 w 1043"/>
                <a:gd name="T39" fmla="*/ 477 h 1041"/>
                <a:gd name="T40" fmla="*/ 784 w 1043"/>
                <a:gd name="T41" fmla="*/ 410 h 1041"/>
                <a:gd name="T42" fmla="*/ 750 w 1043"/>
                <a:gd name="T43" fmla="*/ 351 h 1041"/>
                <a:gd name="T44" fmla="*/ 702 w 1043"/>
                <a:gd name="T45" fmla="*/ 301 h 1041"/>
                <a:gd name="T46" fmla="*/ 645 w 1043"/>
                <a:gd name="T47" fmla="*/ 264 h 1041"/>
                <a:gd name="T48" fmla="*/ 579 w 1043"/>
                <a:gd name="T49" fmla="*/ 242 h 1041"/>
                <a:gd name="T50" fmla="*/ 522 w 1043"/>
                <a:gd name="T51" fmla="*/ 1041 h 1041"/>
                <a:gd name="T52" fmla="*/ 391 w 1043"/>
                <a:gd name="T53" fmla="*/ 1025 h 1041"/>
                <a:gd name="T54" fmla="*/ 273 w 1043"/>
                <a:gd name="T55" fmla="*/ 977 h 1041"/>
                <a:gd name="T56" fmla="*/ 171 w 1043"/>
                <a:gd name="T57" fmla="*/ 906 h 1041"/>
                <a:gd name="T58" fmla="*/ 89 w 1043"/>
                <a:gd name="T59" fmla="*/ 811 h 1041"/>
                <a:gd name="T60" fmla="*/ 31 w 1043"/>
                <a:gd name="T61" fmla="*/ 699 h 1041"/>
                <a:gd name="T62" fmla="*/ 2 w 1043"/>
                <a:gd name="T63" fmla="*/ 574 h 1041"/>
                <a:gd name="T64" fmla="*/ 6 w 1043"/>
                <a:gd name="T65" fmla="*/ 442 h 1041"/>
                <a:gd name="T66" fmla="*/ 40 w 1043"/>
                <a:gd name="T67" fmla="*/ 319 h 1041"/>
                <a:gd name="T68" fmla="*/ 104 w 1043"/>
                <a:gd name="T69" fmla="*/ 210 h 1041"/>
                <a:gd name="T70" fmla="*/ 190 w 1043"/>
                <a:gd name="T71" fmla="*/ 119 h 1041"/>
                <a:gd name="T72" fmla="*/ 295 w 1043"/>
                <a:gd name="T73" fmla="*/ 51 h 1041"/>
                <a:gd name="T74" fmla="*/ 416 w 1043"/>
                <a:gd name="T75" fmla="*/ 10 h 1041"/>
                <a:gd name="T76" fmla="*/ 548 w 1043"/>
                <a:gd name="T77" fmla="*/ 1 h 1041"/>
                <a:gd name="T78" fmla="*/ 676 w 1043"/>
                <a:gd name="T79" fmla="*/ 23 h 1041"/>
                <a:gd name="T80" fmla="*/ 791 w 1043"/>
                <a:gd name="T81" fmla="*/ 76 h 1041"/>
                <a:gd name="T82" fmla="*/ 889 w 1043"/>
                <a:gd name="T83" fmla="*/ 152 h 1041"/>
                <a:gd name="T84" fmla="*/ 967 w 1043"/>
                <a:gd name="T85" fmla="*/ 251 h 1041"/>
                <a:gd name="T86" fmla="*/ 1019 w 1043"/>
                <a:gd name="T87" fmla="*/ 366 h 1041"/>
                <a:gd name="T88" fmla="*/ 1042 w 1043"/>
                <a:gd name="T89" fmla="*/ 494 h 1041"/>
                <a:gd name="T90" fmla="*/ 1032 w 1043"/>
                <a:gd name="T91" fmla="*/ 625 h 1041"/>
                <a:gd name="T92" fmla="*/ 991 w 1043"/>
                <a:gd name="T93" fmla="*/ 745 h 1041"/>
                <a:gd name="T94" fmla="*/ 924 w 1043"/>
                <a:gd name="T95" fmla="*/ 851 h 1041"/>
                <a:gd name="T96" fmla="*/ 833 w 1043"/>
                <a:gd name="T97" fmla="*/ 937 h 1041"/>
                <a:gd name="T98" fmla="*/ 724 w 1043"/>
                <a:gd name="T99" fmla="*/ 999 h 1041"/>
                <a:gd name="T100" fmla="*/ 600 w 1043"/>
                <a:gd name="T101" fmla="*/ 1035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43" h="1041">
                  <a:moveTo>
                    <a:pt x="522" y="236"/>
                  </a:moveTo>
                  <a:lnTo>
                    <a:pt x="506" y="237"/>
                  </a:lnTo>
                  <a:lnTo>
                    <a:pt x="492" y="238"/>
                  </a:lnTo>
                  <a:lnTo>
                    <a:pt x="478" y="240"/>
                  </a:lnTo>
                  <a:lnTo>
                    <a:pt x="464" y="242"/>
                  </a:lnTo>
                  <a:lnTo>
                    <a:pt x="450" y="245"/>
                  </a:lnTo>
                  <a:lnTo>
                    <a:pt x="437" y="249"/>
                  </a:lnTo>
                  <a:lnTo>
                    <a:pt x="423" y="253"/>
                  </a:lnTo>
                  <a:lnTo>
                    <a:pt x="410" y="258"/>
                  </a:lnTo>
                  <a:lnTo>
                    <a:pt x="398" y="264"/>
                  </a:lnTo>
                  <a:lnTo>
                    <a:pt x="385" y="270"/>
                  </a:lnTo>
                  <a:lnTo>
                    <a:pt x="374" y="277"/>
                  </a:lnTo>
                  <a:lnTo>
                    <a:pt x="362" y="285"/>
                  </a:lnTo>
                  <a:lnTo>
                    <a:pt x="351" y="292"/>
                  </a:lnTo>
                  <a:lnTo>
                    <a:pt x="340" y="301"/>
                  </a:lnTo>
                  <a:lnTo>
                    <a:pt x="329" y="311"/>
                  </a:lnTo>
                  <a:lnTo>
                    <a:pt x="319" y="320"/>
                  </a:lnTo>
                  <a:lnTo>
                    <a:pt x="310" y="330"/>
                  </a:lnTo>
                  <a:lnTo>
                    <a:pt x="301" y="340"/>
                  </a:lnTo>
                  <a:lnTo>
                    <a:pt x="293" y="351"/>
                  </a:lnTo>
                  <a:lnTo>
                    <a:pt x="285" y="362"/>
                  </a:lnTo>
                  <a:lnTo>
                    <a:pt x="278" y="373"/>
                  </a:lnTo>
                  <a:lnTo>
                    <a:pt x="271" y="385"/>
                  </a:lnTo>
                  <a:lnTo>
                    <a:pt x="265" y="397"/>
                  </a:lnTo>
                  <a:lnTo>
                    <a:pt x="259" y="410"/>
                  </a:lnTo>
                  <a:lnTo>
                    <a:pt x="254" y="422"/>
                  </a:lnTo>
                  <a:lnTo>
                    <a:pt x="249" y="437"/>
                  </a:lnTo>
                  <a:lnTo>
                    <a:pt x="246" y="450"/>
                  </a:lnTo>
                  <a:lnTo>
                    <a:pt x="243" y="464"/>
                  </a:lnTo>
                  <a:lnTo>
                    <a:pt x="240" y="477"/>
                  </a:lnTo>
                  <a:lnTo>
                    <a:pt x="238" y="492"/>
                  </a:lnTo>
                  <a:lnTo>
                    <a:pt x="237" y="506"/>
                  </a:lnTo>
                  <a:lnTo>
                    <a:pt x="237" y="520"/>
                  </a:lnTo>
                  <a:lnTo>
                    <a:pt x="237" y="535"/>
                  </a:lnTo>
                  <a:lnTo>
                    <a:pt x="238" y="550"/>
                  </a:lnTo>
                  <a:lnTo>
                    <a:pt x="240" y="564"/>
                  </a:lnTo>
                  <a:lnTo>
                    <a:pt x="243" y="578"/>
                  </a:lnTo>
                  <a:lnTo>
                    <a:pt x="246" y="592"/>
                  </a:lnTo>
                  <a:lnTo>
                    <a:pt x="249" y="605"/>
                  </a:lnTo>
                  <a:lnTo>
                    <a:pt x="254" y="618"/>
                  </a:lnTo>
                  <a:lnTo>
                    <a:pt x="259" y="631"/>
                  </a:lnTo>
                  <a:lnTo>
                    <a:pt x="265" y="643"/>
                  </a:lnTo>
                  <a:lnTo>
                    <a:pt x="271" y="655"/>
                  </a:lnTo>
                  <a:lnTo>
                    <a:pt x="278" y="668"/>
                  </a:lnTo>
                  <a:lnTo>
                    <a:pt x="285" y="680"/>
                  </a:lnTo>
                  <a:lnTo>
                    <a:pt x="293" y="691"/>
                  </a:lnTo>
                  <a:lnTo>
                    <a:pt x="301" y="701"/>
                  </a:lnTo>
                  <a:lnTo>
                    <a:pt x="310" y="712"/>
                  </a:lnTo>
                  <a:lnTo>
                    <a:pt x="319" y="721"/>
                  </a:lnTo>
                  <a:lnTo>
                    <a:pt x="329" y="731"/>
                  </a:lnTo>
                  <a:lnTo>
                    <a:pt x="340" y="740"/>
                  </a:lnTo>
                  <a:lnTo>
                    <a:pt x="351" y="748"/>
                  </a:lnTo>
                  <a:lnTo>
                    <a:pt x="362" y="756"/>
                  </a:lnTo>
                  <a:lnTo>
                    <a:pt x="374" y="763"/>
                  </a:lnTo>
                  <a:lnTo>
                    <a:pt x="385" y="770"/>
                  </a:lnTo>
                  <a:lnTo>
                    <a:pt x="398" y="776"/>
                  </a:lnTo>
                  <a:lnTo>
                    <a:pt x="410" y="783"/>
                  </a:lnTo>
                  <a:lnTo>
                    <a:pt x="423" y="788"/>
                  </a:lnTo>
                  <a:lnTo>
                    <a:pt x="437" y="793"/>
                  </a:lnTo>
                  <a:lnTo>
                    <a:pt x="450" y="796"/>
                  </a:lnTo>
                  <a:lnTo>
                    <a:pt x="464" y="799"/>
                  </a:lnTo>
                  <a:lnTo>
                    <a:pt x="478" y="802"/>
                  </a:lnTo>
                  <a:lnTo>
                    <a:pt x="492" y="804"/>
                  </a:lnTo>
                  <a:lnTo>
                    <a:pt x="506" y="805"/>
                  </a:lnTo>
                  <a:lnTo>
                    <a:pt x="522" y="805"/>
                  </a:lnTo>
                  <a:lnTo>
                    <a:pt x="536" y="805"/>
                  </a:lnTo>
                  <a:lnTo>
                    <a:pt x="551" y="804"/>
                  </a:lnTo>
                  <a:lnTo>
                    <a:pt x="565" y="802"/>
                  </a:lnTo>
                  <a:lnTo>
                    <a:pt x="579" y="799"/>
                  </a:lnTo>
                  <a:lnTo>
                    <a:pt x="592" y="796"/>
                  </a:lnTo>
                  <a:lnTo>
                    <a:pt x="606" y="792"/>
                  </a:lnTo>
                  <a:lnTo>
                    <a:pt x="620" y="788"/>
                  </a:lnTo>
                  <a:lnTo>
                    <a:pt x="633" y="783"/>
                  </a:lnTo>
                  <a:lnTo>
                    <a:pt x="645" y="776"/>
                  </a:lnTo>
                  <a:lnTo>
                    <a:pt x="657" y="770"/>
                  </a:lnTo>
                  <a:lnTo>
                    <a:pt x="669" y="763"/>
                  </a:lnTo>
                  <a:lnTo>
                    <a:pt x="681" y="756"/>
                  </a:lnTo>
                  <a:lnTo>
                    <a:pt x="692" y="748"/>
                  </a:lnTo>
                  <a:lnTo>
                    <a:pt x="702" y="740"/>
                  </a:lnTo>
                  <a:lnTo>
                    <a:pt x="714" y="731"/>
                  </a:lnTo>
                  <a:lnTo>
                    <a:pt x="723" y="721"/>
                  </a:lnTo>
                  <a:lnTo>
                    <a:pt x="733" y="712"/>
                  </a:lnTo>
                  <a:lnTo>
                    <a:pt x="742" y="701"/>
                  </a:lnTo>
                  <a:lnTo>
                    <a:pt x="750" y="691"/>
                  </a:lnTo>
                  <a:lnTo>
                    <a:pt x="758" y="680"/>
                  </a:lnTo>
                  <a:lnTo>
                    <a:pt x="765" y="668"/>
                  </a:lnTo>
                  <a:lnTo>
                    <a:pt x="772" y="656"/>
                  </a:lnTo>
                  <a:lnTo>
                    <a:pt x="778" y="643"/>
                  </a:lnTo>
                  <a:lnTo>
                    <a:pt x="784" y="631"/>
                  </a:lnTo>
                  <a:lnTo>
                    <a:pt x="789" y="618"/>
                  </a:lnTo>
                  <a:lnTo>
                    <a:pt x="793" y="605"/>
                  </a:lnTo>
                  <a:lnTo>
                    <a:pt x="797" y="592"/>
                  </a:lnTo>
                  <a:lnTo>
                    <a:pt x="800" y="578"/>
                  </a:lnTo>
                  <a:lnTo>
                    <a:pt x="803" y="564"/>
                  </a:lnTo>
                  <a:lnTo>
                    <a:pt x="805" y="550"/>
                  </a:lnTo>
                  <a:lnTo>
                    <a:pt x="806" y="535"/>
                  </a:lnTo>
                  <a:lnTo>
                    <a:pt x="806" y="520"/>
                  </a:lnTo>
                  <a:lnTo>
                    <a:pt x="806" y="506"/>
                  </a:lnTo>
                  <a:lnTo>
                    <a:pt x="805" y="492"/>
                  </a:lnTo>
                  <a:lnTo>
                    <a:pt x="803" y="477"/>
                  </a:lnTo>
                  <a:lnTo>
                    <a:pt x="800" y="464"/>
                  </a:lnTo>
                  <a:lnTo>
                    <a:pt x="797" y="450"/>
                  </a:lnTo>
                  <a:lnTo>
                    <a:pt x="793" y="437"/>
                  </a:lnTo>
                  <a:lnTo>
                    <a:pt x="789" y="422"/>
                  </a:lnTo>
                  <a:lnTo>
                    <a:pt x="784" y="410"/>
                  </a:lnTo>
                  <a:lnTo>
                    <a:pt x="778" y="397"/>
                  </a:lnTo>
                  <a:lnTo>
                    <a:pt x="772" y="385"/>
                  </a:lnTo>
                  <a:lnTo>
                    <a:pt x="765" y="373"/>
                  </a:lnTo>
                  <a:lnTo>
                    <a:pt x="758" y="362"/>
                  </a:lnTo>
                  <a:lnTo>
                    <a:pt x="750" y="351"/>
                  </a:lnTo>
                  <a:lnTo>
                    <a:pt x="742" y="340"/>
                  </a:lnTo>
                  <a:lnTo>
                    <a:pt x="733" y="330"/>
                  </a:lnTo>
                  <a:lnTo>
                    <a:pt x="723" y="320"/>
                  </a:lnTo>
                  <a:lnTo>
                    <a:pt x="714" y="311"/>
                  </a:lnTo>
                  <a:lnTo>
                    <a:pt x="702" y="301"/>
                  </a:lnTo>
                  <a:lnTo>
                    <a:pt x="692" y="292"/>
                  </a:lnTo>
                  <a:lnTo>
                    <a:pt x="681" y="285"/>
                  </a:lnTo>
                  <a:lnTo>
                    <a:pt x="669" y="277"/>
                  </a:lnTo>
                  <a:lnTo>
                    <a:pt x="657" y="270"/>
                  </a:lnTo>
                  <a:lnTo>
                    <a:pt x="645" y="264"/>
                  </a:lnTo>
                  <a:lnTo>
                    <a:pt x="633" y="259"/>
                  </a:lnTo>
                  <a:lnTo>
                    <a:pt x="620" y="254"/>
                  </a:lnTo>
                  <a:lnTo>
                    <a:pt x="606" y="249"/>
                  </a:lnTo>
                  <a:lnTo>
                    <a:pt x="592" y="245"/>
                  </a:lnTo>
                  <a:lnTo>
                    <a:pt x="579" y="242"/>
                  </a:lnTo>
                  <a:lnTo>
                    <a:pt x="565" y="240"/>
                  </a:lnTo>
                  <a:lnTo>
                    <a:pt x="551" y="238"/>
                  </a:lnTo>
                  <a:lnTo>
                    <a:pt x="536" y="237"/>
                  </a:lnTo>
                  <a:lnTo>
                    <a:pt x="522" y="236"/>
                  </a:lnTo>
                  <a:close/>
                  <a:moveTo>
                    <a:pt x="522" y="1041"/>
                  </a:moveTo>
                  <a:lnTo>
                    <a:pt x="494" y="1040"/>
                  </a:lnTo>
                  <a:lnTo>
                    <a:pt x="468" y="1038"/>
                  </a:lnTo>
                  <a:lnTo>
                    <a:pt x="442" y="1035"/>
                  </a:lnTo>
                  <a:lnTo>
                    <a:pt x="416" y="1030"/>
                  </a:lnTo>
                  <a:lnTo>
                    <a:pt x="391" y="1025"/>
                  </a:lnTo>
                  <a:lnTo>
                    <a:pt x="367" y="1018"/>
                  </a:lnTo>
                  <a:lnTo>
                    <a:pt x="343" y="1009"/>
                  </a:lnTo>
                  <a:lnTo>
                    <a:pt x="318" y="999"/>
                  </a:lnTo>
                  <a:lnTo>
                    <a:pt x="296" y="989"/>
                  </a:lnTo>
                  <a:lnTo>
                    <a:pt x="273" y="977"/>
                  </a:lnTo>
                  <a:lnTo>
                    <a:pt x="252" y="965"/>
                  </a:lnTo>
                  <a:lnTo>
                    <a:pt x="230" y="952"/>
                  </a:lnTo>
                  <a:lnTo>
                    <a:pt x="209" y="937"/>
                  </a:lnTo>
                  <a:lnTo>
                    <a:pt x="190" y="922"/>
                  </a:lnTo>
                  <a:lnTo>
                    <a:pt x="171" y="906"/>
                  </a:lnTo>
                  <a:lnTo>
                    <a:pt x="153" y="888"/>
                  </a:lnTo>
                  <a:lnTo>
                    <a:pt x="135" y="870"/>
                  </a:lnTo>
                  <a:lnTo>
                    <a:pt x="119" y="851"/>
                  </a:lnTo>
                  <a:lnTo>
                    <a:pt x="104" y="831"/>
                  </a:lnTo>
                  <a:lnTo>
                    <a:pt x="89" y="811"/>
                  </a:lnTo>
                  <a:lnTo>
                    <a:pt x="76" y="790"/>
                  </a:lnTo>
                  <a:lnTo>
                    <a:pt x="63" y="768"/>
                  </a:lnTo>
                  <a:lnTo>
                    <a:pt x="52" y="745"/>
                  </a:lnTo>
                  <a:lnTo>
                    <a:pt x="41" y="723"/>
                  </a:lnTo>
                  <a:lnTo>
                    <a:pt x="31" y="699"/>
                  </a:lnTo>
                  <a:lnTo>
                    <a:pt x="23" y="675"/>
                  </a:lnTo>
                  <a:lnTo>
                    <a:pt x="16" y="650"/>
                  </a:lnTo>
                  <a:lnTo>
                    <a:pt x="10" y="625"/>
                  </a:lnTo>
                  <a:lnTo>
                    <a:pt x="6" y="600"/>
                  </a:lnTo>
                  <a:lnTo>
                    <a:pt x="2" y="574"/>
                  </a:lnTo>
                  <a:lnTo>
                    <a:pt x="0" y="548"/>
                  </a:lnTo>
                  <a:lnTo>
                    <a:pt x="0" y="520"/>
                  </a:lnTo>
                  <a:lnTo>
                    <a:pt x="0" y="494"/>
                  </a:lnTo>
                  <a:lnTo>
                    <a:pt x="2" y="468"/>
                  </a:lnTo>
                  <a:lnTo>
                    <a:pt x="6" y="442"/>
                  </a:lnTo>
                  <a:lnTo>
                    <a:pt x="10" y="415"/>
                  </a:lnTo>
                  <a:lnTo>
                    <a:pt x="16" y="391"/>
                  </a:lnTo>
                  <a:lnTo>
                    <a:pt x="23" y="366"/>
                  </a:lnTo>
                  <a:lnTo>
                    <a:pt x="31" y="342"/>
                  </a:lnTo>
                  <a:lnTo>
                    <a:pt x="40" y="319"/>
                  </a:lnTo>
                  <a:lnTo>
                    <a:pt x="52" y="295"/>
                  </a:lnTo>
                  <a:lnTo>
                    <a:pt x="63" y="272"/>
                  </a:lnTo>
                  <a:lnTo>
                    <a:pt x="76" y="251"/>
                  </a:lnTo>
                  <a:lnTo>
                    <a:pt x="89" y="230"/>
                  </a:lnTo>
                  <a:lnTo>
                    <a:pt x="104" y="210"/>
                  </a:lnTo>
                  <a:lnTo>
                    <a:pt x="119" y="189"/>
                  </a:lnTo>
                  <a:lnTo>
                    <a:pt x="135" y="170"/>
                  </a:lnTo>
                  <a:lnTo>
                    <a:pt x="153" y="152"/>
                  </a:lnTo>
                  <a:lnTo>
                    <a:pt x="171" y="135"/>
                  </a:lnTo>
                  <a:lnTo>
                    <a:pt x="190" y="119"/>
                  </a:lnTo>
                  <a:lnTo>
                    <a:pt x="209" y="104"/>
                  </a:lnTo>
                  <a:lnTo>
                    <a:pt x="230" y="89"/>
                  </a:lnTo>
                  <a:lnTo>
                    <a:pt x="252" y="76"/>
                  </a:lnTo>
                  <a:lnTo>
                    <a:pt x="273" y="62"/>
                  </a:lnTo>
                  <a:lnTo>
                    <a:pt x="295" y="51"/>
                  </a:lnTo>
                  <a:lnTo>
                    <a:pt x="318" y="41"/>
                  </a:lnTo>
                  <a:lnTo>
                    <a:pt x="343" y="31"/>
                  </a:lnTo>
                  <a:lnTo>
                    <a:pt x="367" y="23"/>
                  </a:lnTo>
                  <a:lnTo>
                    <a:pt x="391" y="16"/>
                  </a:lnTo>
                  <a:lnTo>
                    <a:pt x="416" y="10"/>
                  </a:lnTo>
                  <a:lnTo>
                    <a:pt x="442" y="6"/>
                  </a:lnTo>
                  <a:lnTo>
                    <a:pt x="468" y="3"/>
                  </a:lnTo>
                  <a:lnTo>
                    <a:pt x="494" y="1"/>
                  </a:lnTo>
                  <a:lnTo>
                    <a:pt x="522" y="0"/>
                  </a:lnTo>
                  <a:lnTo>
                    <a:pt x="548" y="1"/>
                  </a:lnTo>
                  <a:lnTo>
                    <a:pt x="574" y="3"/>
                  </a:lnTo>
                  <a:lnTo>
                    <a:pt x="600" y="6"/>
                  </a:lnTo>
                  <a:lnTo>
                    <a:pt x="627" y="10"/>
                  </a:lnTo>
                  <a:lnTo>
                    <a:pt x="651" y="16"/>
                  </a:lnTo>
                  <a:lnTo>
                    <a:pt x="676" y="23"/>
                  </a:lnTo>
                  <a:lnTo>
                    <a:pt x="700" y="31"/>
                  </a:lnTo>
                  <a:lnTo>
                    <a:pt x="724" y="41"/>
                  </a:lnTo>
                  <a:lnTo>
                    <a:pt x="747" y="51"/>
                  </a:lnTo>
                  <a:lnTo>
                    <a:pt x="770" y="62"/>
                  </a:lnTo>
                  <a:lnTo>
                    <a:pt x="791" y="76"/>
                  </a:lnTo>
                  <a:lnTo>
                    <a:pt x="813" y="89"/>
                  </a:lnTo>
                  <a:lnTo>
                    <a:pt x="833" y="104"/>
                  </a:lnTo>
                  <a:lnTo>
                    <a:pt x="853" y="119"/>
                  </a:lnTo>
                  <a:lnTo>
                    <a:pt x="872" y="135"/>
                  </a:lnTo>
                  <a:lnTo>
                    <a:pt x="889" y="152"/>
                  </a:lnTo>
                  <a:lnTo>
                    <a:pt x="907" y="170"/>
                  </a:lnTo>
                  <a:lnTo>
                    <a:pt x="924" y="189"/>
                  </a:lnTo>
                  <a:lnTo>
                    <a:pt x="939" y="210"/>
                  </a:lnTo>
                  <a:lnTo>
                    <a:pt x="953" y="230"/>
                  </a:lnTo>
                  <a:lnTo>
                    <a:pt x="967" y="251"/>
                  </a:lnTo>
                  <a:lnTo>
                    <a:pt x="979" y="272"/>
                  </a:lnTo>
                  <a:lnTo>
                    <a:pt x="991" y="295"/>
                  </a:lnTo>
                  <a:lnTo>
                    <a:pt x="1002" y="319"/>
                  </a:lnTo>
                  <a:lnTo>
                    <a:pt x="1011" y="342"/>
                  </a:lnTo>
                  <a:lnTo>
                    <a:pt x="1019" y="366"/>
                  </a:lnTo>
                  <a:lnTo>
                    <a:pt x="1027" y="391"/>
                  </a:lnTo>
                  <a:lnTo>
                    <a:pt x="1032" y="415"/>
                  </a:lnTo>
                  <a:lnTo>
                    <a:pt x="1037" y="442"/>
                  </a:lnTo>
                  <a:lnTo>
                    <a:pt x="1040" y="468"/>
                  </a:lnTo>
                  <a:lnTo>
                    <a:pt x="1042" y="494"/>
                  </a:lnTo>
                  <a:lnTo>
                    <a:pt x="1043" y="520"/>
                  </a:lnTo>
                  <a:lnTo>
                    <a:pt x="1042" y="548"/>
                  </a:lnTo>
                  <a:lnTo>
                    <a:pt x="1040" y="574"/>
                  </a:lnTo>
                  <a:lnTo>
                    <a:pt x="1037" y="600"/>
                  </a:lnTo>
                  <a:lnTo>
                    <a:pt x="1032" y="625"/>
                  </a:lnTo>
                  <a:lnTo>
                    <a:pt x="1027" y="650"/>
                  </a:lnTo>
                  <a:lnTo>
                    <a:pt x="1019" y="675"/>
                  </a:lnTo>
                  <a:lnTo>
                    <a:pt x="1011" y="699"/>
                  </a:lnTo>
                  <a:lnTo>
                    <a:pt x="1002" y="723"/>
                  </a:lnTo>
                  <a:lnTo>
                    <a:pt x="991" y="745"/>
                  </a:lnTo>
                  <a:lnTo>
                    <a:pt x="979" y="768"/>
                  </a:lnTo>
                  <a:lnTo>
                    <a:pt x="967" y="790"/>
                  </a:lnTo>
                  <a:lnTo>
                    <a:pt x="953" y="811"/>
                  </a:lnTo>
                  <a:lnTo>
                    <a:pt x="939" y="832"/>
                  </a:lnTo>
                  <a:lnTo>
                    <a:pt x="924" y="851"/>
                  </a:lnTo>
                  <a:lnTo>
                    <a:pt x="907" y="870"/>
                  </a:lnTo>
                  <a:lnTo>
                    <a:pt x="889" y="888"/>
                  </a:lnTo>
                  <a:lnTo>
                    <a:pt x="872" y="906"/>
                  </a:lnTo>
                  <a:lnTo>
                    <a:pt x="853" y="922"/>
                  </a:lnTo>
                  <a:lnTo>
                    <a:pt x="833" y="937"/>
                  </a:lnTo>
                  <a:lnTo>
                    <a:pt x="813" y="952"/>
                  </a:lnTo>
                  <a:lnTo>
                    <a:pt x="791" y="965"/>
                  </a:lnTo>
                  <a:lnTo>
                    <a:pt x="770" y="978"/>
                  </a:lnTo>
                  <a:lnTo>
                    <a:pt x="747" y="989"/>
                  </a:lnTo>
                  <a:lnTo>
                    <a:pt x="724" y="999"/>
                  </a:lnTo>
                  <a:lnTo>
                    <a:pt x="700" y="1009"/>
                  </a:lnTo>
                  <a:lnTo>
                    <a:pt x="676" y="1018"/>
                  </a:lnTo>
                  <a:lnTo>
                    <a:pt x="651" y="1025"/>
                  </a:lnTo>
                  <a:lnTo>
                    <a:pt x="627" y="1030"/>
                  </a:lnTo>
                  <a:lnTo>
                    <a:pt x="600" y="1035"/>
                  </a:lnTo>
                  <a:lnTo>
                    <a:pt x="574" y="1038"/>
                  </a:lnTo>
                  <a:lnTo>
                    <a:pt x="548" y="1040"/>
                  </a:lnTo>
                  <a:lnTo>
                    <a:pt x="522" y="10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 135">
              <a:extLst>
                <a:ext uri="{FF2B5EF4-FFF2-40B4-BE49-F238E27FC236}">
                  <a16:creationId xmlns:a16="http://schemas.microsoft.com/office/drawing/2014/main" id="{8A070557-1929-42EE-B3CE-0B25583D92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5680" y="1455399"/>
              <a:ext cx="49213" cy="49212"/>
            </a:xfrm>
            <a:custGeom>
              <a:avLst/>
              <a:gdLst>
                <a:gd name="T0" fmla="*/ 464 w 1042"/>
                <a:gd name="T1" fmla="*/ 242 h 1041"/>
                <a:gd name="T2" fmla="*/ 397 w 1042"/>
                <a:gd name="T3" fmla="*/ 265 h 1041"/>
                <a:gd name="T4" fmla="*/ 340 w 1042"/>
                <a:gd name="T5" fmla="*/ 301 h 1041"/>
                <a:gd name="T6" fmla="*/ 292 w 1042"/>
                <a:gd name="T7" fmla="*/ 350 h 1041"/>
                <a:gd name="T8" fmla="*/ 259 w 1042"/>
                <a:gd name="T9" fmla="*/ 410 h 1041"/>
                <a:gd name="T10" fmla="*/ 240 w 1042"/>
                <a:gd name="T11" fmla="*/ 477 h 1041"/>
                <a:gd name="T12" fmla="*/ 238 w 1042"/>
                <a:gd name="T13" fmla="*/ 550 h 1041"/>
                <a:gd name="T14" fmla="*/ 253 w 1042"/>
                <a:gd name="T15" fmla="*/ 619 h 1041"/>
                <a:gd name="T16" fmla="*/ 285 w 1042"/>
                <a:gd name="T17" fmla="*/ 680 h 1041"/>
                <a:gd name="T18" fmla="*/ 330 w 1042"/>
                <a:gd name="T19" fmla="*/ 732 h 1041"/>
                <a:gd name="T20" fmla="*/ 385 w 1042"/>
                <a:gd name="T21" fmla="*/ 771 h 1041"/>
                <a:gd name="T22" fmla="*/ 450 w 1042"/>
                <a:gd name="T23" fmla="*/ 797 h 1041"/>
                <a:gd name="T24" fmla="*/ 521 w 1042"/>
                <a:gd name="T25" fmla="*/ 806 h 1041"/>
                <a:gd name="T26" fmla="*/ 592 w 1042"/>
                <a:gd name="T27" fmla="*/ 797 h 1041"/>
                <a:gd name="T28" fmla="*/ 657 w 1042"/>
                <a:gd name="T29" fmla="*/ 771 h 1041"/>
                <a:gd name="T30" fmla="*/ 713 w 1042"/>
                <a:gd name="T31" fmla="*/ 732 h 1041"/>
                <a:gd name="T32" fmla="*/ 757 w 1042"/>
                <a:gd name="T33" fmla="*/ 680 h 1041"/>
                <a:gd name="T34" fmla="*/ 790 w 1042"/>
                <a:gd name="T35" fmla="*/ 619 h 1041"/>
                <a:gd name="T36" fmla="*/ 805 w 1042"/>
                <a:gd name="T37" fmla="*/ 550 h 1041"/>
                <a:gd name="T38" fmla="*/ 803 w 1042"/>
                <a:gd name="T39" fmla="*/ 477 h 1041"/>
                <a:gd name="T40" fmla="*/ 783 w 1042"/>
                <a:gd name="T41" fmla="*/ 410 h 1041"/>
                <a:gd name="T42" fmla="*/ 750 w 1042"/>
                <a:gd name="T43" fmla="*/ 350 h 1041"/>
                <a:gd name="T44" fmla="*/ 703 w 1042"/>
                <a:gd name="T45" fmla="*/ 301 h 1041"/>
                <a:gd name="T46" fmla="*/ 645 w 1042"/>
                <a:gd name="T47" fmla="*/ 265 h 1041"/>
                <a:gd name="T48" fmla="*/ 578 w 1042"/>
                <a:gd name="T49" fmla="*/ 242 h 1041"/>
                <a:gd name="T50" fmla="*/ 521 w 1042"/>
                <a:gd name="T51" fmla="*/ 1041 h 1041"/>
                <a:gd name="T52" fmla="*/ 391 w 1042"/>
                <a:gd name="T53" fmla="*/ 1025 h 1041"/>
                <a:gd name="T54" fmla="*/ 273 w 1042"/>
                <a:gd name="T55" fmla="*/ 979 h 1041"/>
                <a:gd name="T56" fmla="*/ 171 w 1042"/>
                <a:gd name="T57" fmla="*/ 906 h 1041"/>
                <a:gd name="T58" fmla="*/ 89 w 1042"/>
                <a:gd name="T59" fmla="*/ 812 h 1041"/>
                <a:gd name="T60" fmla="*/ 32 w 1042"/>
                <a:gd name="T61" fmla="*/ 699 h 1041"/>
                <a:gd name="T62" fmla="*/ 2 w 1042"/>
                <a:gd name="T63" fmla="*/ 574 h 1041"/>
                <a:gd name="T64" fmla="*/ 6 w 1042"/>
                <a:gd name="T65" fmla="*/ 442 h 1041"/>
                <a:gd name="T66" fmla="*/ 41 w 1042"/>
                <a:gd name="T67" fmla="*/ 318 h 1041"/>
                <a:gd name="T68" fmla="*/ 103 w 1042"/>
                <a:gd name="T69" fmla="*/ 209 h 1041"/>
                <a:gd name="T70" fmla="*/ 190 w 1042"/>
                <a:gd name="T71" fmla="*/ 119 h 1041"/>
                <a:gd name="T72" fmla="*/ 295 w 1042"/>
                <a:gd name="T73" fmla="*/ 52 h 1041"/>
                <a:gd name="T74" fmla="*/ 417 w 1042"/>
                <a:gd name="T75" fmla="*/ 11 h 1041"/>
                <a:gd name="T76" fmla="*/ 548 w 1042"/>
                <a:gd name="T77" fmla="*/ 1 h 1041"/>
                <a:gd name="T78" fmla="*/ 676 w 1042"/>
                <a:gd name="T79" fmla="*/ 25 h 1041"/>
                <a:gd name="T80" fmla="*/ 792 w 1042"/>
                <a:gd name="T81" fmla="*/ 76 h 1041"/>
                <a:gd name="T82" fmla="*/ 890 w 1042"/>
                <a:gd name="T83" fmla="*/ 153 h 1041"/>
                <a:gd name="T84" fmla="*/ 967 w 1042"/>
                <a:gd name="T85" fmla="*/ 251 h 1041"/>
                <a:gd name="T86" fmla="*/ 1019 w 1042"/>
                <a:gd name="T87" fmla="*/ 366 h 1041"/>
                <a:gd name="T88" fmla="*/ 1042 w 1042"/>
                <a:gd name="T89" fmla="*/ 495 h 1041"/>
                <a:gd name="T90" fmla="*/ 1032 w 1042"/>
                <a:gd name="T91" fmla="*/ 626 h 1041"/>
                <a:gd name="T92" fmla="*/ 991 w 1042"/>
                <a:gd name="T93" fmla="*/ 747 h 1041"/>
                <a:gd name="T94" fmla="*/ 923 w 1042"/>
                <a:gd name="T95" fmla="*/ 852 h 1041"/>
                <a:gd name="T96" fmla="*/ 833 w 1042"/>
                <a:gd name="T97" fmla="*/ 938 h 1041"/>
                <a:gd name="T98" fmla="*/ 724 w 1042"/>
                <a:gd name="T99" fmla="*/ 1001 h 1041"/>
                <a:gd name="T100" fmla="*/ 601 w 1042"/>
                <a:gd name="T101" fmla="*/ 1035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42" h="1041">
                  <a:moveTo>
                    <a:pt x="521" y="236"/>
                  </a:moveTo>
                  <a:lnTo>
                    <a:pt x="507" y="237"/>
                  </a:lnTo>
                  <a:lnTo>
                    <a:pt x="492" y="238"/>
                  </a:lnTo>
                  <a:lnTo>
                    <a:pt x="478" y="239"/>
                  </a:lnTo>
                  <a:lnTo>
                    <a:pt x="464" y="242"/>
                  </a:lnTo>
                  <a:lnTo>
                    <a:pt x="450" y="245"/>
                  </a:lnTo>
                  <a:lnTo>
                    <a:pt x="437" y="249"/>
                  </a:lnTo>
                  <a:lnTo>
                    <a:pt x="424" y="254"/>
                  </a:lnTo>
                  <a:lnTo>
                    <a:pt x="411" y="259"/>
                  </a:lnTo>
                  <a:lnTo>
                    <a:pt x="397" y="265"/>
                  </a:lnTo>
                  <a:lnTo>
                    <a:pt x="385" y="271"/>
                  </a:lnTo>
                  <a:lnTo>
                    <a:pt x="373" y="278"/>
                  </a:lnTo>
                  <a:lnTo>
                    <a:pt x="362" y="285"/>
                  </a:lnTo>
                  <a:lnTo>
                    <a:pt x="351" y="293"/>
                  </a:lnTo>
                  <a:lnTo>
                    <a:pt x="340" y="301"/>
                  </a:lnTo>
                  <a:lnTo>
                    <a:pt x="330" y="310"/>
                  </a:lnTo>
                  <a:lnTo>
                    <a:pt x="320" y="320"/>
                  </a:lnTo>
                  <a:lnTo>
                    <a:pt x="311" y="330"/>
                  </a:lnTo>
                  <a:lnTo>
                    <a:pt x="301" y="340"/>
                  </a:lnTo>
                  <a:lnTo>
                    <a:pt x="292" y="350"/>
                  </a:lnTo>
                  <a:lnTo>
                    <a:pt x="285" y="361"/>
                  </a:lnTo>
                  <a:lnTo>
                    <a:pt x="277" y="374"/>
                  </a:lnTo>
                  <a:lnTo>
                    <a:pt x="271" y="386"/>
                  </a:lnTo>
                  <a:lnTo>
                    <a:pt x="264" y="398"/>
                  </a:lnTo>
                  <a:lnTo>
                    <a:pt x="259" y="410"/>
                  </a:lnTo>
                  <a:lnTo>
                    <a:pt x="253" y="423"/>
                  </a:lnTo>
                  <a:lnTo>
                    <a:pt x="249" y="436"/>
                  </a:lnTo>
                  <a:lnTo>
                    <a:pt x="245" y="450"/>
                  </a:lnTo>
                  <a:lnTo>
                    <a:pt x="242" y="463"/>
                  </a:lnTo>
                  <a:lnTo>
                    <a:pt x="240" y="477"/>
                  </a:lnTo>
                  <a:lnTo>
                    <a:pt x="238" y="492"/>
                  </a:lnTo>
                  <a:lnTo>
                    <a:pt x="237" y="507"/>
                  </a:lnTo>
                  <a:lnTo>
                    <a:pt x="236" y="521"/>
                  </a:lnTo>
                  <a:lnTo>
                    <a:pt x="237" y="536"/>
                  </a:lnTo>
                  <a:lnTo>
                    <a:pt x="238" y="550"/>
                  </a:lnTo>
                  <a:lnTo>
                    <a:pt x="240" y="564"/>
                  </a:lnTo>
                  <a:lnTo>
                    <a:pt x="242" y="578"/>
                  </a:lnTo>
                  <a:lnTo>
                    <a:pt x="245" y="592"/>
                  </a:lnTo>
                  <a:lnTo>
                    <a:pt x="249" y="605"/>
                  </a:lnTo>
                  <a:lnTo>
                    <a:pt x="253" y="619"/>
                  </a:lnTo>
                  <a:lnTo>
                    <a:pt x="259" y="632"/>
                  </a:lnTo>
                  <a:lnTo>
                    <a:pt x="264" y="645"/>
                  </a:lnTo>
                  <a:lnTo>
                    <a:pt x="271" y="657"/>
                  </a:lnTo>
                  <a:lnTo>
                    <a:pt x="277" y="668"/>
                  </a:lnTo>
                  <a:lnTo>
                    <a:pt x="285" y="680"/>
                  </a:lnTo>
                  <a:lnTo>
                    <a:pt x="292" y="691"/>
                  </a:lnTo>
                  <a:lnTo>
                    <a:pt x="301" y="702"/>
                  </a:lnTo>
                  <a:lnTo>
                    <a:pt x="311" y="712"/>
                  </a:lnTo>
                  <a:lnTo>
                    <a:pt x="320" y="722"/>
                  </a:lnTo>
                  <a:lnTo>
                    <a:pt x="330" y="732"/>
                  </a:lnTo>
                  <a:lnTo>
                    <a:pt x="340" y="741"/>
                  </a:lnTo>
                  <a:lnTo>
                    <a:pt x="351" y="749"/>
                  </a:lnTo>
                  <a:lnTo>
                    <a:pt x="362" y="757"/>
                  </a:lnTo>
                  <a:lnTo>
                    <a:pt x="373" y="765"/>
                  </a:lnTo>
                  <a:lnTo>
                    <a:pt x="385" y="771"/>
                  </a:lnTo>
                  <a:lnTo>
                    <a:pt x="397" y="778"/>
                  </a:lnTo>
                  <a:lnTo>
                    <a:pt x="411" y="783"/>
                  </a:lnTo>
                  <a:lnTo>
                    <a:pt x="424" y="789"/>
                  </a:lnTo>
                  <a:lnTo>
                    <a:pt x="437" y="793"/>
                  </a:lnTo>
                  <a:lnTo>
                    <a:pt x="450" y="797"/>
                  </a:lnTo>
                  <a:lnTo>
                    <a:pt x="464" y="800"/>
                  </a:lnTo>
                  <a:lnTo>
                    <a:pt x="478" y="802"/>
                  </a:lnTo>
                  <a:lnTo>
                    <a:pt x="492" y="804"/>
                  </a:lnTo>
                  <a:lnTo>
                    <a:pt x="507" y="805"/>
                  </a:lnTo>
                  <a:lnTo>
                    <a:pt x="521" y="806"/>
                  </a:lnTo>
                  <a:lnTo>
                    <a:pt x="536" y="805"/>
                  </a:lnTo>
                  <a:lnTo>
                    <a:pt x="550" y="804"/>
                  </a:lnTo>
                  <a:lnTo>
                    <a:pt x="564" y="802"/>
                  </a:lnTo>
                  <a:lnTo>
                    <a:pt x="578" y="800"/>
                  </a:lnTo>
                  <a:lnTo>
                    <a:pt x="592" y="797"/>
                  </a:lnTo>
                  <a:lnTo>
                    <a:pt x="606" y="793"/>
                  </a:lnTo>
                  <a:lnTo>
                    <a:pt x="619" y="789"/>
                  </a:lnTo>
                  <a:lnTo>
                    <a:pt x="632" y="783"/>
                  </a:lnTo>
                  <a:lnTo>
                    <a:pt x="645" y="778"/>
                  </a:lnTo>
                  <a:lnTo>
                    <a:pt x="657" y="771"/>
                  </a:lnTo>
                  <a:lnTo>
                    <a:pt x="669" y="765"/>
                  </a:lnTo>
                  <a:lnTo>
                    <a:pt x="680" y="757"/>
                  </a:lnTo>
                  <a:lnTo>
                    <a:pt x="692" y="749"/>
                  </a:lnTo>
                  <a:lnTo>
                    <a:pt x="703" y="741"/>
                  </a:lnTo>
                  <a:lnTo>
                    <a:pt x="713" y="732"/>
                  </a:lnTo>
                  <a:lnTo>
                    <a:pt x="723" y="722"/>
                  </a:lnTo>
                  <a:lnTo>
                    <a:pt x="732" y="712"/>
                  </a:lnTo>
                  <a:lnTo>
                    <a:pt x="741" y="702"/>
                  </a:lnTo>
                  <a:lnTo>
                    <a:pt x="750" y="691"/>
                  </a:lnTo>
                  <a:lnTo>
                    <a:pt x="757" y="680"/>
                  </a:lnTo>
                  <a:lnTo>
                    <a:pt x="765" y="668"/>
                  </a:lnTo>
                  <a:lnTo>
                    <a:pt x="771" y="657"/>
                  </a:lnTo>
                  <a:lnTo>
                    <a:pt x="778" y="645"/>
                  </a:lnTo>
                  <a:lnTo>
                    <a:pt x="783" y="632"/>
                  </a:lnTo>
                  <a:lnTo>
                    <a:pt x="790" y="619"/>
                  </a:lnTo>
                  <a:lnTo>
                    <a:pt x="794" y="605"/>
                  </a:lnTo>
                  <a:lnTo>
                    <a:pt x="798" y="592"/>
                  </a:lnTo>
                  <a:lnTo>
                    <a:pt x="801" y="578"/>
                  </a:lnTo>
                  <a:lnTo>
                    <a:pt x="803" y="564"/>
                  </a:lnTo>
                  <a:lnTo>
                    <a:pt x="805" y="550"/>
                  </a:lnTo>
                  <a:lnTo>
                    <a:pt x="806" y="536"/>
                  </a:lnTo>
                  <a:lnTo>
                    <a:pt x="807" y="521"/>
                  </a:lnTo>
                  <a:lnTo>
                    <a:pt x="806" y="507"/>
                  </a:lnTo>
                  <a:lnTo>
                    <a:pt x="805" y="492"/>
                  </a:lnTo>
                  <a:lnTo>
                    <a:pt x="803" y="477"/>
                  </a:lnTo>
                  <a:lnTo>
                    <a:pt x="801" y="463"/>
                  </a:lnTo>
                  <a:lnTo>
                    <a:pt x="798" y="450"/>
                  </a:lnTo>
                  <a:lnTo>
                    <a:pt x="794" y="436"/>
                  </a:lnTo>
                  <a:lnTo>
                    <a:pt x="790" y="423"/>
                  </a:lnTo>
                  <a:lnTo>
                    <a:pt x="783" y="410"/>
                  </a:lnTo>
                  <a:lnTo>
                    <a:pt x="778" y="398"/>
                  </a:lnTo>
                  <a:lnTo>
                    <a:pt x="771" y="386"/>
                  </a:lnTo>
                  <a:lnTo>
                    <a:pt x="765" y="374"/>
                  </a:lnTo>
                  <a:lnTo>
                    <a:pt x="757" y="361"/>
                  </a:lnTo>
                  <a:lnTo>
                    <a:pt x="750" y="350"/>
                  </a:lnTo>
                  <a:lnTo>
                    <a:pt x="741" y="340"/>
                  </a:lnTo>
                  <a:lnTo>
                    <a:pt x="732" y="329"/>
                  </a:lnTo>
                  <a:lnTo>
                    <a:pt x="723" y="320"/>
                  </a:lnTo>
                  <a:lnTo>
                    <a:pt x="713" y="310"/>
                  </a:lnTo>
                  <a:lnTo>
                    <a:pt x="703" y="301"/>
                  </a:lnTo>
                  <a:lnTo>
                    <a:pt x="692" y="293"/>
                  </a:lnTo>
                  <a:lnTo>
                    <a:pt x="680" y="285"/>
                  </a:lnTo>
                  <a:lnTo>
                    <a:pt x="669" y="278"/>
                  </a:lnTo>
                  <a:lnTo>
                    <a:pt x="657" y="271"/>
                  </a:lnTo>
                  <a:lnTo>
                    <a:pt x="645" y="265"/>
                  </a:lnTo>
                  <a:lnTo>
                    <a:pt x="632" y="259"/>
                  </a:lnTo>
                  <a:lnTo>
                    <a:pt x="619" y="254"/>
                  </a:lnTo>
                  <a:lnTo>
                    <a:pt x="606" y="249"/>
                  </a:lnTo>
                  <a:lnTo>
                    <a:pt x="592" y="245"/>
                  </a:lnTo>
                  <a:lnTo>
                    <a:pt x="578" y="242"/>
                  </a:lnTo>
                  <a:lnTo>
                    <a:pt x="564" y="239"/>
                  </a:lnTo>
                  <a:lnTo>
                    <a:pt x="550" y="238"/>
                  </a:lnTo>
                  <a:lnTo>
                    <a:pt x="536" y="237"/>
                  </a:lnTo>
                  <a:lnTo>
                    <a:pt x="521" y="236"/>
                  </a:lnTo>
                  <a:close/>
                  <a:moveTo>
                    <a:pt x="521" y="1041"/>
                  </a:moveTo>
                  <a:lnTo>
                    <a:pt x="494" y="1041"/>
                  </a:lnTo>
                  <a:lnTo>
                    <a:pt x="468" y="1039"/>
                  </a:lnTo>
                  <a:lnTo>
                    <a:pt x="442" y="1035"/>
                  </a:lnTo>
                  <a:lnTo>
                    <a:pt x="417" y="1031"/>
                  </a:lnTo>
                  <a:lnTo>
                    <a:pt x="391" y="1025"/>
                  </a:lnTo>
                  <a:lnTo>
                    <a:pt x="366" y="1018"/>
                  </a:lnTo>
                  <a:lnTo>
                    <a:pt x="342" y="1010"/>
                  </a:lnTo>
                  <a:lnTo>
                    <a:pt x="319" y="1001"/>
                  </a:lnTo>
                  <a:lnTo>
                    <a:pt x="295" y="990"/>
                  </a:lnTo>
                  <a:lnTo>
                    <a:pt x="273" y="979"/>
                  </a:lnTo>
                  <a:lnTo>
                    <a:pt x="251" y="966"/>
                  </a:lnTo>
                  <a:lnTo>
                    <a:pt x="230" y="952"/>
                  </a:lnTo>
                  <a:lnTo>
                    <a:pt x="209" y="938"/>
                  </a:lnTo>
                  <a:lnTo>
                    <a:pt x="190" y="922"/>
                  </a:lnTo>
                  <a:lnTo>
                    <a:pt x="171" y="906"/>
                  </a:lnTo>
                  <a:lnTo>
                    <a:pt x="153" y="889"/>
                  </a:lnTo>
                  <a:lnTo>
                    <a:pt x="136" y="871"/>
                  </a:lnTo>
                  <a:lnTo>
                    <a:pt x="120" y="852"/>
                  </a:lnTo>
                  <a:lnTo>
                    <a:pt x="103" y="832"/>
                  </a:lnTo>
                  <a:lnTo>
                    <a:pt x="89" y="812"/>
                  </a:lnTo>
                  <a:lnTo>
                    <a:pt x="75" y="791"/>
                  </a:lnTo>
                  <a:lnTo>
                    <a:pt x="63" y="769"/>
                  </a:lnTo>
                  <a:lnTo>
                    <a:pt x="52" y="747"/>
                  </a:lnTo>
                  <a:lnTo>
                    <a:pt x="41" y="723"/>
                  </a:lnTo>
                  <a:lnTo>
                    <a:pt x="32" y="699"/>
                  </a:lnTo>
                  <a:lnTo>
                    <a:pt x="24" y="675"/>
                  </a:lnTo>
                  <a:lnTo>
                    <a:pt x="16" y="651"/>
                  </a:lnTo>
                  <a:lnTo>
                    <a:pt x="10" y="626"/>
                  </a:lnTo>
                  <a:lnTo>
                    <a:pt x="6" y="600"/>
                  </a:lnTo>
                  <a:lnTo>
                    <a:pt x="2" y="574"/>
                  </a:lnTo>
                  <a:lnTo>
                    <a:pt x="0" y="548"/>
                  </a:lnTo>
                  <a:lnTo>
                    <a:pt x="0" y="521"/>
                  </a:lnTo>
                  <a:lnTo>
                    <a:pt x="0" y="495"/>
                  </a:lnTo>
                  <a:lnTo>
                    <a:pt x="2" y="467"/>
                  </a:lnTo>
                  <a:lnTo>
                    <a:pt x="6" y="442"/>
                  </a:lnTo>
                  <a:lnTo>
                    <a:pt x="10" y="416"/>
                  </a:lnTo>
                  <a:lnTo>
                    <a:pt x="16" y="391"/>
                  </a:lnTo>
                  <a:lnTo>
                    <a:pt x="24" y="366"/>
                  </a:lnTo>
                  <a:lnTo>
                    <a:pt x="32" y="342"/>
                  </a:lnTo>
                  <a:lnTo>
                    <a:pt x="41" y="318"/>
                  </a:lnTo>
                  <a:lnTo>
                    <a:pt x="52" y="295"/>
                  </a:lnTo>
                  <a:lnTo>
                    <a:pt x="63" y="273"/>
                  </a:lnTo>
                  <a:lnTo>
                    <a:pt x="75" y="251"/>
                  </a:lnTo>
                  <a:lnTo>
                    <a:pt x="89" y="230"/>
                  </a:lnTo>
                  <a:lnTo>
                    <a:pt x="103" y="209"/>
                  </a:lnTo>
                  <a:lnTo>
                    <a:pt x="120" y="190"/>
                  </a:lnTo>
                  <a:lnTo>
                    <a:pt x="136" y="171"/>
                  </a:lnTo>
                  <a:lnTo>
                    <a:pt x="153" y="153"/>
                  </a:lnTo>
                  <a:lnTo>
                    <a:pt x="171" y="135"/>
                  </a:lnTo>
                  <a:lnTo>
                    <a:pt x="190" y="119"/>
                  </a:lnTo>
                  <a:lnTo>
                    <a:pt x="209" y="104"/>
                  </a:lnTo>
                  <a:lnTo>
                    <a:pt x="230" y="89"/>
                  </a:lnTo>
                  <a:lnTo>
                    <a:pt x="251" y="76"/>
                  </a:lnTo>
                  <a:lnTo>
                    <a:pt x="273" y="64"/>
                  </a:lnTo>
                  <a:lnTo>
                    <a:pt x="295" y="52"/>
                  </a:lnTo>
                  <a:lnTo>
                    <a:pt x="319" y="42"/>
                  </a:lnTo>
                  <a:lnTo>
                    <a:pt x="342" y="33"/>
                  </a:lnTo>
                  <a:lnTo>
                    <a:pt x="366" y="25"/>
                  </a:lnTo>
                  <a:lnTo>
                    <a:pt x="391" y="17"/>
                  </a:lnTo>
                  <a:lnTo>
                    <a:pt x="417" y="11"/>
                  </a:lnTo>
                  <a:lnTo>
                    <a:pt x="442" y="7"/>
                  </a:lnTo>
                  <a:lnTo>
                    <a:pt x="468" y="3"/>
                  </a:lnTo>
                  <a:lnTo>
                    <a:pt x="494" y="1"/>
                  </a:lnTo>
                  <a:lnTo>
                    <a:pt x="521" y="0"/>
                  </a:lnTo>
                  <a:lnTo>
                    <a:pt x="548" y="1"/>
                  </a:lnTo>
                  <a:lnTo>
                    <a:pt x="574" y="3"/>
                  </a:lnTo>
                  <a:lnTo>
                    <a:pt x="601" y="6"/>
                  </a:lnTo>
                  <a:lnTo>
                    <a:pt x="626" y="11"/>
                  </a:lnTo>
                  <a:lnTo>
                    <a:pt x="651" y="17"/>
                  </a:lnTo>
                  <a:lnTo>
                    <a:pt x="676" y="25"/>
                  </a:lnTo>
                  <a:lnTo>
                    <a:pt x="701" y="33"/>
                  </a:lnTo>
                  <a:lnTo>
                    <a:pt x="724" y="42"/>
                  </a:lnTo>
                  <a:lnTo>
                    <a:pt x="747" y="52"/>
                  </a:lnTo>
                  <a:lnTo>
                    <a:pt x="769" y="64"/>
                  </a:lnTo>
                  <a:lnTo>
                    <a:pt x="792" y="76"/>
                  </a:lnTo>
                  <a:lnTo>
                    <a:pt x="813" y="89"/>
                  </a:lnTo>
                  <a:lnTo>
                    <a:pt x="833" y="104"/>
                  </a:lnTo>
                  <a:lnTo>
                    <a:pt x="852" y="119"/>
                  </a:lnTo>
                  <a:lnTo>
                    <a:pt x="871" y="135"/>
                  </a:lnTo>
                  <a:lnTo>
                    <a:pt x="890" y="153"/>
                  </a:lnTo>
                  <a:lnTo>
                    <a:pt x="907" y="171"/>
                  </a:lnTo>
                  <a:lnTo>
                    <a:pt x="923" y="190"/>
                  </a:lnTo>
                  <a:lnTo>
                    <a:pt x="939" y="209"/>
                  </a:lnTo>
                  <a:lnTo>
                    <a:pt x="953" y="230"/>
                  </a:lnTo>
                  <a:lnTo>
                    <a:pt x="967" y="251"/>
                  </a:lnTo>
                  <a:lnTo>
                    <a:pt x="980" y="273"/>
                  </a:lnTo>
                  <a:lnTo>
                    <a:pt x="991" y="296"/>
                  </a:lnTo>
                  <a:lnTo>
                    <a:pt x="1002" y="318"/>
                  </a:lnTo>
                  <a:lnTo>
                    <a:pt x="1011" y="342"/>
                  </a:lnTo>
                  <a:lnTo>
                    <a:pt x="1019" y="366"/>
                  </a:lnTo>
                  <a:lnTo>
                    <a:pt x="1026" y="391"/>
                  </a:lnTo>
                  <a:lnTo>
                    <a:pt x="1032" y="416"/>
                  </a:lnTo>
                  <a:lnTo>
                    <a:pt x="1036" y="442"/>
                  </a:lnTo>
                  <a:lnTo>
                    <a:pt x="1040" y="467"/>
                  </a:lnTo>
                  <a:lnTo>
                    <a:pt x="1042" y="495"/>
                  </a:lnTo>
                  <a:lnTo>
                    <a:pt x="1042" y="521"/>
                  </a:lnTo>
                  <a:lnTo>
                    <a:pt x="1042" y="548"/>
                  </a:lnTo>
                  <a:lnTo>
                    <a:pt x="1040" y="574"/>
                  </a:lnTo>
                  <a:lnTo>
                    <a:pt x="1036" y="600"/>
                  </a:lnTo>
                  <a:lnTo>
                    <a:pt x="1032" y="626"/>
                  </a:lnTo>
                  <a:lnTo>
                    <a:pt x="1026" y="651"/>
                  </a:lnTo>
                  <a:lnTo>
                    <a:pt x="1019" y="675"/>
                  </a:lnTo>
                  <a:lnTo>
                    <a:pt x="1011" y="699"/>
                  </a:lnTo>
                  <a:lnTo>
                    <a:pt x="1002" y="723"/>
                  </a:lnTo>
                  <a:lnTo>
                    <a:pt x="991" y="747"/>
                  </a:lnTo>
                  <a:lnTo>
                    <a:pt x="980" y="769"/>
                  </a:lnTo>
                  <a:lnTo>
                    <a:pt x="967" y="791"/>
                  </a:lnTo>
                  <a:lnTo>
                    <a:pt x="953" y="812"/>
                  </a:lnTo>
                  <a:lnTo>
                    <a:pt x="939" y="832"/>
                  </a:lnTo>
                  <a:lnTo>
                    <a:pt x="923" y="852"/>
                  </a:lnTo>
                  <a:lnTo>
                    <a:pt x="907" y="871"/>
                  </a:lnTo>
                  <a:lnTo>
                    <a:pt x="890" y="889"/>
                  </a:lnTo>
                  <a:lnTo>
                    <a:pt x="871" y="906"/>
                  </a:lnTo>
                  <a:lnTo>
                    <a:pt x="852" y="922"/>
                  </a:lnTo>
                  <a:lnTo>
                    <a:pt x="833" y="938"/>
                  </a:lnTo>
                  <a:lnTo>
                    <a:pt x="813" y="952"/>
                  </a:lnTo>
                  <a:lnTo>
                    <a:pt x="792" y="967"/>
                  </a:lnTo>
                  <a:lnTo>
                    <a:pt x="769" y="979"/>
                  </a:lnTo>
                  <a:lnTo>
                    <a:pt x="747" y="990"/>
                  </a:lnTo>
                  <a:lnTo>
                    <a:pt x="724" y="1001"/>
                  </a:lnTo>
                  <a:lnTo>
                    <a:pt x="701" y="1010"/>
                  </a:lnTo>
                  <a:lnTo>
                    <a:pt x="676" y="1018"/>
                  </a:lnTo>
                  <a:lnTo>
                    <a:pt x="651" y="1025"/>
                  </a:lnTo>
                  <a:lnTo>
                    <a:pt x="626" y="1031"/>
                  </a:lnTo>
                  <a:lnTo>
                    <a:pt x="601" y="1035"/>
                  </a:lnTo>
                  <a:lnTo>
                    <a:pt x="574" y="1039"/>
                  </a:lnTo>
                  <a:lnTo>
                    <a:pt x="548" y="1041"/>
                  </a:lnTo>
                  <a:lnTo>
                    <a:pt x="521" y="10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 136">
              <a:extLst>
                <a:ext uri="{FF2B5EF4-FFF2-40B4-BE49-F238E27FC236}">
                  <a16:creationId xmlns:a16="http://schemas.microsoft.com/office/drawing/2014/main" id="{A2BE8450-F7DF-4320-9E45-F49B0FD10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9018" y="1412537"/>
              <a:ext cx="92076" cy="60324"/>
            </a:xfrm>
            <a:custGeom>
              <a:avLst/>
              <a:gdLst>
                <a:gd name="T0" fmla="*/ 103 w 1914"/>
                <a:gd name="T1" fmla="*/ 1252 h 1253"/>
                <a:gd name="T2" fmla="*/ 73 w 1914"/>
                <a:gd name="T3" fmla="*/ 1244 h 1253"/>
                <a:gd name="T4" fmla="*/ 48 w 1914"/>
                <a:gd name="T5" fmla="*/ 1230 h 1253"/>
                <a:gd name="T6" fmla="*/ 31 w 1914"/>
                <a:gd name="T7" fmla="*/ 1215 h 1253"/>
                <a:gd name="T8" fmla="*/ 21 w 1914"/>
                <a:gd name="T9" fmla="*/ 1203 h 1253"/>
                <a:gd name="T10" fmla="*/ 11 w 1914"/>
                <a:gd name="T11" fmla="*/ 1186 h 1253"/>
                <a:gd name="T12" fmla="*/ 3 w 1914"/>
                <a:gd name="T13" fmla="*/ 1164 h 1253"/>
                <a:gd name="T14" fmla="*/ 0 w 1914"/>
                <a:gd name="T15" fmla="*/ 1141 h 1253"/>
                <a:gd name="T16" fmla="*/ 1 w 1914"/>
                <a:gd name="T17" fmla="*/ 1118 h 1253"/>
                <a:gd name="T18" fmla="*/ 6 w 1914"/>
                <a:gd name="T19" fmla="*/ 1096 h 1253"/>
                <a:gd name="T20" fmla="*/ 16 w 1914"/>
                <a:gd name="T21" fmla="*/ 1075 h 1253"/>
                <a:gd name="T22" fmla="*/ 29 w 1914"/>
                <a:gd name="T23" fmla="*/ 1057 h 1253"/>
                <a:gd name="T24" fmla="*/ 46 w 1914"/>
                <a:gd name="T25" fmla="*/ 1041 h 1253"/>
                <a:gd name="T26" fmla="*/ 1734 w 1914"/>
                <a:gd name="T27" fmla="*/ 17 h 1253"/>
                <a:gd name="T28" fmla="*/ 1756 w 1914"/>
                <a:gd name="T29" fmla="*/ 7 h 1253"/>
                <a:gd name="T30" fmla="*/ 1778 w 1914"/>
                <a:gd name="T31" fmla="*/ 1 h 1253"/>
                <a:gd name="T32" fmla="*/ 1802 w 1914"/>
                <a:gd name="T33" fmla="*/ 0 h 1253"/>
                <a:gd name="T34" fmla="*/ 1824 w 1914"/>
                <a:gd name="T35" fmla="*/ 4 h 1253"/>
                <a:gd name="T36" fmla="*/ 1846 w 1914"/>
                <a:gd name="T37" fmla="*/ 11 h 1253"/>
                <a:gd name="T38" fmla="*/ 1865 w 1914"/>
                <a:gd name="T39" fmla="*/ 22 h 1253"/>
                <a:gd name="T40" fmla="*/ 1882 w 1914"/>
                <a:gd name="T41" fmla="*/ 37 h 1253"/>
                <a:gd name="T42" fmla="*/ 1897 w 1914"/>
                <a:gd name="T43" fmla="*/ 56 h 1253"/>
                <a:gd name="T44" fmla="*/ 1907 w 1914"/>
                <a:gd name="T45" fmla="*/ 79 h 1253"/>
                <a:gd name="T46" fmla="*/ 1913 w 1914"/>
                <a:gd name="T47" fmla="*/ 101 h 1253"/>
                <a:gd name="T48" fmla="*/ 1914 w 1914"/>
                <a:gd name="T49" fmla="*/ 123 h 1253"/>
                <a:gd name="T50" fmla="*/ 1911 w 1914"/>
                <a:gd name="T51" fmla="*/ 146 h 1253"/>
                <a:gd name="T52" fmla="*/ 1903 w 1914"/>
                <a:gd name="T53" fmla="*/ 167 h 1253"/>
                <a:gd name="T54" fmla="*/ 1892 w 1914"/>
                <a:gd name="T55" fmla="*/ 186 h 1253"/>
                <a:gd name="T56" fmla="*/ 1876 w 1914"/>
                <a:gd name="T57" fmla="*/ 205 h 1253"/>
                <a:gd name="T58" fmla="*/ 1857 w 1914"/>
                <a:gd name="T59" fmla="*/ 219 h 1253"/>
                <a:gd name="T60" fmla="*/ 171 w 1914"/>
                <a:gd name="T61" fmla="*/ 1239 h 1253"/>
                <a:gd name="T62" fmla="*/ 156 w 1914"/>
                <a:gd name="T63" fmla="*/ 1246 h 1253"/>
                <a:gd name="T64" fmla="*/ 141 w 1914"/>
                <a:gd name="T65" fmla="*/ 1250 h 1253"/>
                <a:gd name="T66" fmla="*/ 125 w 1914"/>
                <a:gd name="T67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14" h="1253">
                  <a:moveTo>
                    <a:pt x="117" y="1253"/>
                  </a:moveTo>
                  <a:lnTo>
                    <a:pt x="103" y="1252"/>
                  </a:lnTo>
                  <a:lnTo>
                    <a:pt x="88" y="1249"/>
                  </a:lnTo>
                  <a:lnTo>
                    <a:pt x="73" y="1244"/>
                  </a:lnTo>
                  <a:lnTo>
                    <a:pt x="60" y="1238"/>
                  </a:lnTo>
                  <a:lnTo>
                    <a:pt x="48" y="1230"/>
                  </a:lnTo>
                  <a:lnTo>
                    <a:pt x="36" y="1220"/>
                  </a:lnTo>
                  <a:lnTo>
                    <a:pt x="31" y="1215"/>
                  </a:lnTo>
                  <a:lnTo>
                    <a:pt x="26" y="1209"/>
                  </a:lnTo>
                  <a:lnTo>
                    <a:pt x="21" y="1203"/>
                  </a:lnTo>
                  <a:lnTo>
                    <a:pt x="17" y="1197"/>
                  </a:lnTo>
                  <a:lnTo>
                    <a:pt x="11" y="1186"/>
                  </a:lnTo>
                  <a:lnTo>
                    <a:pt x="6" y="1175"/>
                  </a:lnTo>
                  <a:lnTo>
                    <a:pt x="3" y="1164"/>
                  </a:lnTo>
                  <a:lnTo>
                    <a:pt x="1" y="1152"/>
                  </a:lnTo>
                  <a:lnTo>
                    <a:pt x="0" y="1141"/>
                  </a:lnTo>
                  <a:lnTo>
                    <a:pt x="0" y="1129"/>
                  </a:lnTo>
                  <a:lnTo>
                    <a:pt x="1" y="1118"/>
                  </a:lnTo>
                  <a:lnTo>
                    <a:pt x="3" y="1107"/>
                  </a:lnTo>
                  <a:lnTo>
                    <a:pt x="6" y="1096"/>
                  </a:lnTo>
                  <a:lnTo>
                    <a:pt x="10" y="1085"/>
                  </a:lnTo>
                  <a:lnTo>
                    <a:pt x="16" y="1075"/>
                  </a:lnTo>
                  <a:lnTo>
                    <a:pt x="22" y="1066"/>
                  </a:lnTo>
                  <a:lnTo>
                    <a:pt x="29" y="1057"/>
                  </a:lnTo>
                  <a:lnTo>
                    <a:pt x="37" y="1049"/>
                  </a:lnTo>
                  <a:lnTo>
                    <a:pt x="46" y="1041"/>
                  </a:lnTo>
                  <a:lnTo>
                    <a:pt x="56" y="1035"/>
                  </a:lnTo>
                  <a:lnTo>
                    <a:pt x="1734" y="17"/>
                  </a:lnTo>
                  <a:lnTo>
                    <a:pt x="1745" y="11"/>
                  </a:lnTo>
                  <a:lnTo>
                    <a:pt x="1756" y="7"/>
                  </a:lnTo>
                  <a:lnTo>
                    <a:pt x="1767" y="4"/>
                  </a:lnTo>
                  <a:lnTo>
                    <a:pt x="1778" y="1"/>
                  </a:lnTo>
                  <a:lnTo>
                    <a:pt x="1790" y="0"/>
                  </a:lnTo>
                  <a:lnTo>
                    <a:pt x="1802" y="0"/>
                  </a:lnTo>
                  <a:lnTo>
                    <a:pt x="1813" y="2"/>
                  </a:lnTo>
                  <a:lnTo>
                    <a:pt x="1824" y="4"/>
                  </a:lnTo>
                  <a:lnTo>
                    <a:pt x="1835" y="7"/>
                  </a:lnTo>
                  <a:lnTo>
                    <a:pt x="1846" y="11"/>
                  </a:lnTo>
                  <a:lnTo>
                    <a:pt x="1855" y="16"/>
                  </a:lnTo>
                  <a:lnTo>
                    <a:pt x="1865" y="22"/>
                  </a:lnTo>
                  <a:lnTo>
                    <a:pt x="1874" y="29"/>
                  </a:lnTo>
                  <a:lnTo>
                    <a:pt x="1882" y="37"/>
                  </a:lnTo>
                  <a:lnTo>
                    <a:pt x="1891" y="46"/>
                  </a:lnTo>
                  <a:lnTo>
                    <a:pt x="1897" y="56"/>
                  </a:lnTo>
                  <a:lnTo>
                    <a:pt x="1903" y="67"/>
                  </a:lnTo>
                  <a:lnTo>
                    <a:pt x="1907" y="79"/>
                  </a:lnTo>
                  <a:lnTo>
                    <a:pt x="1911" y="90"/>
                  </a:lnTo>
                  <a:lnTo>
                    <a:pt x="1913" y="101"/>
                  </a:lnTo>
                  <a:lnTo>
                    <a:pt x="1914" y="112"/>
                  </a:lnTo>
                  <a:lnTo>
                    <a:pt x="1914" y="123"/>
                  </a:lnTo>
                  <a:lnTo>
                    <a:pt x="1913" y="135"/>
                  </a:lnTo>
                  <a:lnTo>
                    <a:pt x="1911" y="146"/>
                  </a:lnTo>
                  <a:lnTo>
                    <a:pt x="1908" y="157"/>
                  </a:lnTo>
                  <a:lnTo>
                    <a:pt x="1903" y="167"/>
                  </a:lnTo>
                  <a:lnTo>
                    <a:pt x="1898" y="177"/>
                  </a:lnTo>
                  <a:lnTo>
                    <a:pt x="1892" y="186"/>
                  </a:lnTo>
                  <a:lnTo>
                    <a:pt x="1884" y="196"/>
                  </a:lnTo>
                  <a:lnTo>
                    <a:pt x="1876" y="205"/>
                  </a:lnTo>
                  <a:lnTo>
                    <a:pt x="1867" y="212"/>
                  </a:lnTo>
                  <a:lnTo>
                    <a:pt x="1857" y="219"/>
                  </a:lnTo>
                  <a:lnTo>
                    <a:pt x="179" y="1235"/>
                  </a:lnTo>
                  <a:lnTo>
                    <a:pt x="171" y="1239"/>
                  </a:lnTo>
                  <a:lnTo>
                    <a:pt x="164" y="1243"/>
                  </a:lnTo>
                  <a:lnTo>
                    <a:pt x="156" y="1246"/>
                  </a:lnTo>
                  <a:lnTo>
                    <a:pt x="149" y="1248"/>
                  </a:lnTo>
                  <a:lnTo>
                    <a:pt x="141" y="1250"/>
                  </a:lnTo>
                  <a:lnTo>
                    <a:pt x="133" y="1252"/>
                  </a:lnTo>
                  <a:lnTo>
                    <a:pt x="125" y="1253"/>
                  </a:lnTo>
                  <a:lnTo>
                    <a:pt x="117" y="12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8" name="Freeform 137">
              <a:extLst>
                <a:ext uri="{FF2B5EF4-FFF2-40B4-BE49-F238E27FC236}">
                  <a16:creationId xmlns:a16="http://schemas.microsoft.com/office/drawing/2014/main" id="{4E3E60C5-8164-4EA4-B68D-6EE12A322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132" y="1409362"/>
              <a:ext cx="85726" cy="57149"/>
            </a:xfrm>
            <a:custGeom>
              <a:avLst/>
              <a:gdLst>
                <a:gd name="T0" fmla="*/ 1645 w 1772"/>
                <a:gd name="T1" fmla="*/ 1197 h 1197"/>
                <a:gd name="T2" fmla="*/ 1629 w 1772"/>
                <a:gd name="T3" fmla="*/ 1195 h 1197"/>
                <a:gd name="T4" fmla="*/ 1613 w 1772"/>
                <a:gd name="T5" fmla="*/ 1190 h 1197"/>
                <a:gd name="T6" fmla="*/ 1598 w 1772"/>
                <a:gd name="T7" fmla="*/ 1183 h 1197"/>
                <a:gd name="T8" fmla="*/ 55 w 1772"/>
                <a:gd name="T9" fmla="*/ 218 h 1197"/>
                <a:gd name="T10" fmla="*/ 36 w 1772"/>
                <a:gd name="T11" fmla="*/ 203 h 1197"/>
                <a:gd name="T12" fmla="*/ 21 w 1772"/>
                <a:gd name="T13" fmla="*/ 186 h 1197"/>
                <a:gd name="T14" fmla="*/ 10 w 1772"/>
                <a:gd name="T15" fmla="*/ 166 h 1197"/>
                <a:gd name="T16" fmla="*/ 3 w 1772"/>
                <a:gd name="T17" fmla="*/ 144 h 1197"/>
                <a:gd name="T18" fmla="*/ 0 w 1772"/>
                <a:gd name="T19" fmla="*/ 121 h 1197"/>
                <a:gd name="T20" fmla="*/ 1 w 1772"/>
                <a:gd name="T21" fmla="*/ 99 h 1197"/>
                <a:gd name="T22" fmla="*/ 7 w 1772"/>
                <a:gd name="T23" fmla="*/ 77 h 1197"/>
                <a:gd name="T24" fmla="*/ 18 w 1772"/>
                <a:gd name="T25" fmla="*/ 56 h 1197"/>
                <a:gd name="T26" fmla="*/ 32 w 1772"/>
                <a:gd name="T27" fmla="*/ 36 h 1197"/>
                <a:gd name="T28" fmla="*/ 50 w 1772"/>
                <a:gd name="T29" fmla="*/ 21 h 1197"/>
                <a:gd name="T30" fmla="*/ 70 w 1772"/>
                <a:gd name="T31" fmla="*/ 10 h 1197"/>
                <a:gd name="T32" fmla="*/ 91 w 1772"/>
                <a:gd name="T33" fmla="*/ 3 h 1197"/>
                <a:gd name="T34" fmla="*/ 114 w 1772"/>
                <a:gd name="T35" fmla="*/ 0 h 1197"/>
                <a:gd name="T36" fmla="*/ 136 w 1772"/>
                <a:gd name="T37" fmla="*/ 1 h 1197"/>
                <a:gd name="T38" fmla="*/ 159 w 1772"/>
                <a:gd name="T39" fmla="*/ 7 h 1197"/>
                <a:gd name="T40" fmla="*/ 180 w 1772"/>
                <a:gd name="T41" fmla="*/ 18 h 1197"/>
                <a:gd name="T42" fmla="*/ 1726 w 1772"/>
                <a:gd name="T43" fmla="*/ 987 h 1197"/>
                <a:gd name="T44" fmla="*/ 1743 w 1772"/>
                <a:gd name="T45" fmla="*/ 1003 h 1197"/>
                <a:gd name="T46" fmla="*/ 1756 w 1772"/>
                <a:gd name="T47" fmla="*/ 1022 h 1197"/>
                <a:gd name="T48" fmla="*/ 1765 w 1772"/>
                <a:gd name="T49" fmla="*/ 1042 h 1197"/>
                <a:gd name="T50" fmla="*/ 1770 w 1772"/>
                <a:gd name="T51" fmla="*/ 1064 h 1197"/>
                <a:gd name="T52" fmla="*/ 1770 w 1772"/>
                <a:gd name="T53" fmla="*/ 1087 h 1197"/>
                <a:gd name="T54" fmla="*/ 1767 w 1772"/>
                <a:gd name="T55" fmla="*/ 1110 h 1197"/>
                <a:gd name="T56" fmla="*/ 1758 w 1772"/>
                <a:gd name="T57" fmla="*/ 1132 h 1197"/>
                <a:gd name="T58" fmla="*/ 1744 w 1772"/>
                <a:gd name="T59" fmla="*/ 1155 h 1197"/>
                <a:gd name="T60" fmla="*/ 1722 w 1772"/>
                <a:gd name="T61" fmla="*/ 1175 h 1197"/>
                <a:gd name="T62" fmla="*/ 1696 w 1772"/>
                <a:gd name="T63" fmla="*/ 1189 h 1197"/>
                <a:gd name="T64" fmla="*/ 1667 w 1772"/>
                <a:gd name="T65" fmla="*/ 1196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72" h="1197">
                  <a:moveTo>
                    <a:pt x="1653" y="1197"/>
                  </a:moveTo>
                  <a:lnTo>
                    <a:pt x="1645" y="1197"/>
                  </a:lnTo>
                  <a:lnTo>
                    <a:pt x="1637" y="1196"/>
                  </a:lnTo>
                  <a:lnTo>
                    <a:pt x="1629" y="1195"/>
                  </a:lnTo>
                  <a:lnTo>
                    <a:pt x="1621" y="1193"/>
                  </a:lnTo>
                  <a:lnTo>
                    <a:pt x="1613" y="1190"/>
                  </a:lnTo>
                  <a:lnTo>
                    <a:pt x="1605" y="1187"/>
                  </a:lnTo>
                  <a:lnTo>
                    <a:pt x="1598" y="1183"/>
                  </a:lnTo>
                  <a:lnTo>
                    <a:pt x="1591" y="1179"/>
                  </a:lnTo>
                  <a:lnTo>
                    <a:pt x="55" y="218"/>
                  </a:lnTo>
                  <a:lnTo>
                    <a:pt x="45" y="211"/>
                  </a:lnTo>
                  <a:lnTo>
                    <a:pt x="36" y="203"/>
                  </a:lnTo>
                  <a:lnTo>
                    <a:pt x="28" y="195"/>
                  </a:lnTo>
                  <a:lnTo>
                    <a:pt x="21" y="186"/>
                  </a:lnTo>
                  <a:lnTo>
                    <a:pt x="15" y="176"/>
                  </a:lnTo>
                  <a:lnTo>
                    <a:pt x="10" y="166"/>
                  </a:lnTo>
                  <a:lnTo>
                    <a:pt x="6" y="156"/>
                  </a:lnTo>
                  <a:lnTo>
                    <a:pt x="3" y="144"/>
                  </a:lnTo>
                  <a:lnTo>
                    <a:pt x="1" y="133"/>
                  </a:lnTo>
                  <a:lnTo>
                    <a:pt x="0" y="121"/>
                  </a:lnTo>
                  <a:lnTo>
                    <a:pt x="0" y="110"/>
                  </a:lnTo>
                  <a:lnTo>
                    <a:pt x="1" y="99"/>
                  </a:lnTo>
                  <a:lnTo>
                    <a:pt x="4" y="88"/>
                  </a:lnTo>
                  <a:lnTo>
                    <a:pt x="7" y="77"/>
                  </a:lnTo>
                  <a:lnTo>
                    <a:pt x="12" y="66"/>
                  </a:lnTo>
                  <a:lnTo>
                    <a:pt x="18" y="56"/>
                  </a:lnTo>
                  <a:lnTo>
                    <a:pt x="25" y="46"/>
                  </a:lnTo>
                  <a:lnTo>
                    <a:pt x="32" y="36"/>
                  </a:lnTo>
                  <a:lnTo>
                    <a:pt x="41" y="28"/>
                  </a:lnTo>
                  <a:lnTo>
                    <a:pt x="50" y="21"/>
                  </a:lnTo>
                  <a:lnTo>
                    <a:pt x="60" y="15"/>
                  </a:lnTo>
                  <a:lnTo>
                    <a:pt x="70" y="10"/>
                  </a:lnTo>
                  <a:lnTo>
                    <a:pt x="81" y="6"/>
                  </a:lnTo>
                  <a:lnTo>
                    <a:pt x="91" y="3"/>
                  </a:lnTo>
                  <a:lnTo>
                    <a:pt x="102" y="1"/>
                  </a:lnTo>
                  <a:lnTo>
                    <a:pt x="114" y="0"/>
                  </a:lnTo>
                  <a:lnTo>
                    <a:pt x="125" y="0"/>
                  </a:lnTo>
                  <a:lnTo>
                    <a:pt x="136" y="1"/>
                  </a:lnTo>
                  <a:lnTo>
                    <a:pt x="147" y="4"/>
                  </a:lnTo>
                  <a:lnTo>
                    <a:pt x="159" y="7"/>
                  </a:lnTo>
                  <a:lnTo>
                    <a:pt x="170" y="12"/>
                  </a:lnTo>
                  <a:lnTo>
                    <a:pt x="180" y="18"/>
                  </a:lnTo>
                  <a:lnTo>
                    <a:pt x="1716" y="980"/>
                  </a:lnTo>
                  <a:lnTo>
                    <a:pt x="1726" y="987"/>
                  </a:lnTo>
                  <a:lnTo>
                    <a:pt x="1735" y="994"/>
                  </a:lnTo>
                  <a:lnTo>
                    <a:pt x="1743" y="1003"/>
                  </a:lnTo>
                  <a:lnTo>
                    <a:pt x="1750" y="1012"/>
                  </a:lnTo>
                  <a:lnTo>
                    <a:pt x="1756" y="1022"/>
                  </a:lnTo>
                  <a:lnTo>
                    <a:pt x="1761" y="1032"/>
                  </a:lnTo>
                  <a:lnTo>
                    <a:pt x="1765" y="1042"/>
                  </a:lnTo>
                  <a:lnTo>
                    <a:pt x="1768" y="1053"/>
                  </a:lnTo>
                  <a:lnTo>
                    <a:pt x="1770" y="1064"/>
                  </a:lnTo>
                  <a:lnTo>
                    <a:pt x="1772" y="1075"/>
                  </a:lnTo>
                  <a:lnTo>
                    <a:pt x="1770" y="1087"/>
                  </a:lnTo>
                  <a:lnTo>
                    <a:pt x="1769" y="1099"/>
                  </a:lnTo>
                  <a:lnTo>
                    <a:pt x="1767" y="1110"/>
                  </a:lnTo>
                  <a:lnTo>
                    <a:pt x="1763" y="1121"/>
                  </a:lnTo>
                  <a:lnTo>
                    <a:pt x="1758" y="1132"/>
                  </a:lnTo>
                  <a:lnTo>
                    <a:pt x="1753" y="1143"/>
                  </a:lnTo>
                  <a:lnTo>
                    <a:pt x="1744" y="1155"/>
                  </a:lnTo>
                  <a:lnTo>
                    <a:pt x="1733" y="1166"/>
                  </a:lnTo>
                  <a:lnTo>
                    <a:pt x="1722" y="1175"/>
                  </a:lnTo>
                  <a:lnTo>
                    <a:pt x="1709" y="1183"/>
                  </a:lnTo>
                  <a:lnTo>
                    <a:pt x="1696" y="1189"/>
                  </a:lnTo>
                  <a:lnTo>
                    <a:pt x="1682" y="1194"/>
                  </a:lnTo>
                  <a:lnTo>
                    <a:pt x="1667" y="1196"/>
                  </a:lnTo>
                  <a:lnTo>
                    <a:pt x="1653" y="119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 138">
              <a:extLst>
                <a:ext uri="{FF2B5EF4-FFF2-40B4-BE49-F238E27FC236}">
                  <a16:creationId xmlns:a16="http://schemas.microsoft.com/office/drawing/2014/main" id="{D2980954-38C1-4E36-974A-F6BAFEEA5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258" y="1412537"/>
              <a:ext cx="87313" cy="55562"/>
            </a:xfrm>
            <a:custGeom>
              <a:avLst/>
              <a:gdLst>
                <a:gd name="T0" fmla="*/ 103 w 1833"/>
                <a:gd name="T1" fmla="*/ 1149 h 1150"/>
                <a:gd name="T2" fmla="*/ 74 w 1833"/>
                <a:gd name="T3" fmla="*/ 1142 h 1150"/>
                <a:gd name="T4" fmla="*/ 46 w 1833"/>
                <a:gd name="T5" fmla="*/ 1126 h 1150"/>
                <a:gd name="T6" fmla="*/ 29 w 1833"/>
                <a:gd name="T7" fmla="*/ 1110 h 1150"/>
                <a:gd name="T8" fmla="*/ 20 w 1833"/>
                <a:gd name="T9" fmla="*/ 1098 h 1150"/>
                <a:gd name="T10" fmla="*/ 10 w 1833"/>
                <a:gd name="T11" fmla="*/ 1080 h 1150"/>
                <a:gd name="T12" fmla="*/ 3 w 1833"/>
                <a:gd name="T13" fmla="*/ 1058 h 1150"/>
                <a:gd name="T14" fmla="*/ 0 w 1833"/>
                <a:gd name="T15" fmla="*/ 1035 h 1150"/>
                <a:gd name="T16" fmla="*/ 2 w 1833"/>
                <a:gd name="T17" fmla="*/ 1013 h 1150"/>
                <a:gd name="T18" fmla="*/ 8 w 1833"/>
                <a:gd name="T19" fmla="*/ 990 h 1150"/>
                <a:gd name="T20" fmla="*/ 18 w 1833"/>
                <a:gd name="T21" fmla="*/ 970 h 1150"/>
                <a:gd name="T22" fmla="*/ 32 w 1833"/>
                <a:gd name="T23" fmla="*/ 952 h 1150"/>
                <a:gd name="T24" fmla="*/ 50 w 1833"/>
                <a:gd name="T25" fmla="*/ 937 h 1150"/>
                <a:gd name="T26" fmla="*/ 1657 w 1833"/>
                <a:gd name="T27" fmla="*/ 15 h 1150"/>
                <a:gd name="T28" fmla="*/ 1679 w 1833"/>
                <a:gd name="T29" fmla="*/ 6 h 1150"/>
                <a:gd name="T30" fmla="*/ 1701 w 1833"/>
                <a:gd name="T31" fmla="*/ 1 h 1150"/>
                <a:gd name="T32" fmla="*/ 1724 w 1833"/>
                <a:gd name="T33" fmla="*/ 1 h 1150"/>
                <a:gd name="T34" fmla="*/ 1746 w 1833"/>
                <a:gd name="T35" fmla="*/ 4 h 1150"/>
                <a:gd name="T36" fmla="*/ 1768 w 1833"/>
                <a:gd name="T37" fmla="*/ 12 h 1150"/>
                <a:gd name="T38" fmla="*/ 1787 w 1833"/>
                <a:gd name="T39" fmla="*/ 24 h 1150"/>
                <a:gd name="T40" fmla="*/ 1804 w 1833"/>
                <a:gd name="T41" fmla="*/ 40 h 1150"/>
                <a:gd name="T42" fmla="*/ 1818 w 1833"/>
                <a:gd name="T43" fmla="*/ 59 h 1150"/>
                <a:gd name="T44" fmla="*/ 1827 w 1833"/>
                <a:gd name="T45" fmla="*/ 81 h 1150"/>
                <a:gd name="T46" fmla="*/ 1832 w 1833"/>
                <a:gd name="T47" fmla="*/ 104 h 1150"/>
                <a:gd name="T48" fmla="*/ 1833 w 1833"/>
                <a:gd name="T49" fmla="*/ 126 h 1150"/>
                <a:gd name="T50" fmla="*/ 1829 w 1833"/>
                <a:gd name="T51" fmla="*/ 148 h 1150"/>
                <a:gd name="T52" fmla="*/ 1822 w 1833"/>
                <a:gd name="T53" fmla="*/ 169 h 1150"/>
                <a:gd name="T54" fmla="*/ 1810 w 1833"/>
                <a:gd name="T55" fmla="*/ 190 h 1150"/>
                <a:gd name="T56" fmla="*/ 1794 w 1833"/>
                <a:gd name="T57" fmla="*/ 207 h 1150"/>
                <a:gd name="T58" fmla="*/ 1775 w 1833"/>
                <a:gd name="T59" fmla="*/ 220 h 1150"/>
                <a:gd name="T60" fmla="*/ 170 w 1833"/>
                <a:gd name="T61" fmla="*/ 1138 h 1150"/>
                <a:gd name="T62" fmla="*/ 156 w 1833"/>
                <a:gd name="T63" fmla="*/ 1144 h 1150"/>
                <a:gd name="T64" fmla="*/ 133 w 1833"/>
                <a:gd name="T65" fmla="*/ 1149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33" h="1150">
                  <a:moveTo>
                    <a:pt x="118" y="1150"/>
                  </a:moveTo>
                  <a:lnTo>
                    <a:pt x="103" y="1149"/>
                  </a:lnTo>
                  <a:lnTo>
                    <a:pt x="88" y="1146"/>
                  </a:lnTo>
                  <a:lnTo>
                    <a:pt x="74" y="1142"/>
                  </a:lnTo>
                  <a:lnTo>
                    <a:pt x="60" y="1135"/>
                  </a:lnTo>
                  <a:lnTo>
                    <a:pt x="46" y="1126"/>
                  </a:lnTo>
                  <a:lnTo>
                    <a:pt x="35" y="1116"/>
                  </a:lnTo>
                  <a:lnTo>
                    <a:pt x="29" y="1110"/>
                  </a:lnTo>
                  <a:lnTo>
                    <a:pt x="24" y="1104"/>
                  </a:lnTo>
                  <a:lnTo>
                    <a:pt x="20" y="1098"/>
                  </a:lnTo>
                  <a:lnTo>
                    <a:pt x="16" y="1091"/>
                  </a:lnTo>
                  <a:lnTo>
                    <a:pt x="10" y="1080"/>
                  </a:lnTo>
                  <a:lnTo>
                    <a:pt x="6" y="1069"/>
                  </a:lnTo>
                  <a:lnTo>
                    <a:pt x="3" y="1058"/>
                  </a:lnTo>
                  <a:lnTo>
                    <a:pt x="1" y="1047"/>
                  </a:lnTo>
                  <a:lnTo>
                    <a:pt x="0" y="1035"/>
                  </a:lnTo>
                  <a:lnTo>
                    <a:pt x="0" y="1024"/>
                  </a:lnTo>
                  <a:lnTo>
                    <a:pt x="2" y="1013"/>
                  </a:lnTo>
                  <a:lnTo>
                    <a:pt x="4" y="1001"/>
                  </a:lnTo>
                  <a:lnTo>
                    <a:pt x="8" y="990"/>
                  </a:lnTo>
                  <a:lnTo>
                    <a:pt x="12" y="980"/>
                  </a:lnTo>
                  <a:lnTo>
                    <a:pt x="18" y="970"/>
                  </a:lnTo>
                  <a:lnTo>
                    <a:pt x="24" y="961"/>
                  </a:lnTo>
                  <a:lnTo>
                    <a:pt x="32" y="952"/>
                  </a:lnTo>
                  <a:lnTo>
                    <a:pt x="40" y="944"/>
                  </a:lnTo>
                  <a:lnTo>
                    <a:pt x="50" y="937"/>
                  </a:lnTo>
                  <a:lnTo>
                    <a:pt x="60" y="930"/>
                  </a:lnTo>
                  <a:lnTo>
                    <a:pt x="1657" y="15"/>
                  </a:lnTo>
                  <a:lnTo>
                    <a:pt x="1668" y="10"/>
                  </a:lnTo>
                  <a:lnTo>
                    <a:pt x="1679" y="6"/>
                  </a:lnTo>
                  <a:lnTo>
                    <a:pt x="1690" y="3"/>
                  </a:lnTo>
                  <a:lnTo>
                    <a:pt x="1701" y="1"/>
                  </a:lnTo>
                  <a:lnTo>
                    <a:pt x="1713" y="0"/>
                  </a:lnTo>
                  <a:lnTo>
                    <a:pt x="1724" y="1"/>
                  </a:lnTo>
                  <a:lnTo>
                    <a:pt x="1735" y="2"/>
                  </a:lnTo>
                  <a:lnTo>
                    <a:pt x="1746" y="4"/>
                  </a:lnTo>
                  <a:lnTo>
                    <a:pt x="1757" y="8"/>
                  </a:lnTo>
                  <a:lnTo>
                    <a:pt x="1768" y="12"/>
                  </a:lnTo>
                  <a:lnTo>
                    <a:pt x="1778" y="18"/>
                  </a:lnTo>
                  <a:lnTo>
                    <a:pt x="1787" y="24"/>
                  </a:lnTo>
                  <a:lnTo>
                    <a:pt x="1796" y="31"/>
                  </a:lnTo>
                  <a:lnTo>
                    <a:pt x="1804" y="40"/>
                  </a:lnTo>
                  <a:lnTo>
                    <a:pt x="1811" y="49"/>
                  </a:lnTo>
                  <a:lnTo>
                    <a:pt x="1818" y="59"/>
                  </a:lnTo>
                  <a:lnTo>
                    <a:pt x="1823" y="70"/>
                  </a:lnTo>
                  <a:lnTo>
                    <a:pt x="1827" y="81"/>
                  </a:lnTo>
                  <a:lnTo>
                    <a:pt x="1830" y="92"/>
                  </a:lnTo>
                  <a:lnTo>
                    <a:pt x="1832" y="104"/>
                  </a:lnTo>
                  <a:lnTo>
                    <a:pt x="1833" y="115"/>
                  </a:lnTo>
                  <a:lnTo>
                    <a:pt x="1833" y="126"/>
                  </a:lnTo>
                  <a:lnTo>
                    <a:pt x="1832" y="137"/>
                  </a:lnTo>
                  <a:lnTo>
                    <a:pt x="1829" y="148"/>
                  </a:lnTo>
                  <a:lnTo>
                    <a:pt x="1826" y="159"/>
                  </a:lnTo>
                  <a:lnTo>
                    <a:pt x="1822" y="169"/>
                  </a:lnTo>
                  <a:lnTo>
                    <a:pt x="1816" y="179"/>
                  </a:lnTo>
                  <a:lnTo>
                    <a:pt x="1810" y="190"/>
                  </a:lnTo>
                  <a:lnTo>
                    <a:pt x="1802" y="198"/>
                  </a:lnTo>
                  <a:lnTo>
                    <a:pt x="1794" y="207"/>
                  </a:lnTo>
                  <a:lnTo>
                    <a:pt x="1785" y="214"/>
                  </a:lnTo>
                  <a:lnTo>
                    <a:pt x="1775" y="220"/>
                  </a:lnTo>
                  <a:lnTo>
                    <a:pt x="177" y="1135"/>
                  </a:lnTo>
                  <a:lnTo>
                    <a:pt x="170" y="1138"/>
                  </a:lnTo>
                  <a:lnTo>
                    <a:pt x="163" y="1142"/>
                  </a:lnTo>
                  <a:lnTo>
                    <a:pt x="156" y="1144"/>
                  </a:lnTo>
                  <a:lnTo>
                    <a:pt x="148" y="1147"/>
                  </a:lnTo>
                  <a:lnTo>
                    <a:pt x="133" y="1149"/>
                  </a:lnTo>
                  <a:lnTo>
                    <a:pt x="118" y="115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2" tIns="60956" rIns="121912" bIns="60956" numCol="1" anchor="t" anchorCtr="0" compatLnSpc="1">
              <a:prstTxWarp prst="textNoShape">
                <a:avLst/>
              </a:prstTxWarp>
            </a:bodyPr>
            <a:lstStyle/>
            <a:p>
              <a:pPr defTabSz="609561">
                <a:defRPr/>
              </a:pPr>
              <a:endParaRPr lang="en-US" sz="22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833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3B80F8-6407-4F3C-96C9-837050C98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752" y="1106436"/>
            <a:ext cx="6386513" cy="2790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71B72A-C583-4CEB-869D-24C231CD5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69" y="3986289"/>
            <a:ext cx="5705475" cy="2876550"/>
          </a:xfrm>
          <a:prstGeom prst="rect">
            <a:avLst/>
          </a:prstGeom>
        </p:spPr>
      </p:pic>
      <p:sp>
        <p:nvSpPr>
          <p:cNvPr id="30" name="Line"/>
          <p:cNvSpPr/>
          <p:nvPr/>
        </p:nvSpPr>
        <p:spPr>
          <a:xfrm rot="5400000">
            <a:off x="9060643" y="5198466"/>
            <a:ext cx="2319335" cy="0"/>
          </a:xfrm>
          <a:prstGeom prst="line">
            <a:avLst/>
          </a:prstGeom>
          <a:ln w="19050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lIns="22859" tIns="22859" rIns="22859" bIns="22859"/>
          <a:lstStyle/>
          <a:p>
            <a:pPr defTabSz="609608">
              <a:defRPr>
                <a:solidFill>
                  <a:srgbClr val="FFFFFF"/>
                </a:solidFill>
              </a:defRPr>
            </a:pPr>
            <a:endParaRPr sz="900" b="1" dirty="0">
              <a:solidFill>
                <a:srgbClr val="000000"/>
              </a:solidFill>
              <a:latin typeface="Helvetica"/>
              <a:sym typeface="Helvetica"/>
            </a:endParaRPr>
          </a:p>
        </p:txBody>
      </p:sp>
      <p:sp>
        <p:nvSpPr>
          <p:cNvPr id="27" name="Line"/>
          <p:cNvSpPr/>
          <p:nvPr/>
        </p:nvSpPr>
        <p:spPr>
          <a:xfrm rot="10800000">
            <a:off x="5869054" y="3949588"/>
            <a:ext cx="5873181" cy="0"/>
          </a:xfrm>
          <a:prstGeom prst="line">
            <a:avLst/>
          </a:prstGeom>
          <a:ln w="19050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lIns="22859" tIns="22859" rIns="22859" bIns="22859"/>
          <a:lstStyle/>
          <a:p>
            <a:pPr defTabSz="609608">
              <a:defRPr>
                <a:solidFill>
                  <a:srgbClr val="FFFFFF"/>
                </a:solidFill>
              </a:defRPr>
            </a:pPr>
            <a:endParaRPr sz="900" b="1" dirty="0">
              <a:solidFill>
                <a:srgbClr val="000000"/>
              </a:solidFill>
              <a:latin typeface="Helvetica"/>
              <a:sym typeface="Helvetica"/>
            </a:endParaRPr>
          </a:p>
        </p:txBody>
      </p:sp>
      <p:sp>
        <p:nvSpPr>
          <p:cNvPr id="15" name="Shape 2636"/>
          <p:cNvSpPr/>
          <p:nvPr/>
        </p:nvSpPr>
        <p:spPr>
          <a:xfrm>
            <a:off x="634512" y="828839"/>
            <a:ext cx="11229828" cy="417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 defTabSz="647700">
              <a:lnSpc>
                <a:spcPct val="90000"/>
              </a:lnSpc>
              <a:tabLst>
                <a:tab pos="508000" algn="l"/>
                <a:tab pos="10160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51300" algn="l"/>
                <a:tab pos="4559300" algn="l"/>
                <a:tab pos="5067300" algn="l"/>
                <a:tab pos="5562600" algn="l"/>
                <a:tab pos="6070600" algn="l"/>
              </a:tabLst>
              <a:defRPr sz="7500" spc="-150">
                <a:solidFill>
                  <a:srgbClr val="000000"/>
                </a:solidFill>
              </a:defRPr>
            </a:lvl1pPr>
          </a:lstStyle>
          <a:p>
            <a:pPr defTabSz="323850" hangingPunct="0">
              <a:tabLst>
                <a:tab pos="254000" algn="l"/>
                <a:tab pos="50800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25650" algn="l"/>
                <a:tab pos="2279650" algn="l"/>
                <a:tab pos="2533650" algn="l"/>
                <a:tab pos="2781300" algn="l"/>
                <a:tab pos="3035300" algn="l"/>
              </a:tabLst>
            </a:pPr>
            <a:endParaRPr lang="en-US" sz="3000" b="1" kern="0" spc="-75" dirty="0">
              <a:latin typeface="Helvetica"/>
              <a:sym typeface="Helvetica"/>
            </a:endParaRPr>
          </a:p>
        </p:txBody>
      </p:sp>
      <p:sp>
        <p:nvSpPr>
          <p:cNvPr id="25" name="Line"/>
          <p:cNvSpPr/>
          <p:nvPr/>
        </p:nvSpPr>
        <p:spPr>
          <a:xfrm rot="5400000">
            <a:off x="4655912" y="2684764"/>
            <a:ext cx="2319335" cy="0"/>
          </a:xfrm>
          <a:prstGeom prst="line">
            <a:avLst/>
          </a:prstGeom>
          <a:ln w="19050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lIns="22859" tIns="22859" rIns="22859" bIns="22859"/>
          <a:lstStyle/>
          <a:p>
            <a:pPr defTabSz="609608">
              <a:defRPr>
                <a:solidFill>
                  <a:srgbClr val="FFFFFF"/>
                </a:solidFill>
              </a:defRPr>
            </a:pPr>
            <a:endParaRPr sz="900" b="1" dirty="0">
              <a:solidFill>
                <a:srgbClr val="000000"/>
              </a:solidFill>
              <a:latin typeface="Helvetica"/>
              <a:sym typeface="Helvetica"/>
            </a:endParaRPr>
          </a:p>
        </p:txBody>
      </p:sp>
      <p:sp>
        <p:nvSpPr>
          <p:cNvPr id="26" name="Line"/>
          <p:cNvSpPr/>
          <p:nvPr/>
        </p:nvSpPr>
        <p:spPr>
          <a:xfrm rot="10800000">
            <a:off x="506288" y="3949588"/>
            <a:ext cx="5275838" cy="0"/>
          </a:xfrm>
          <a:prstGeom prst="line">
            <a:avLst/>
          </a:prstGeom>
          <a:ln w="19050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lIns="22859" tIns="22859" rIns="22859" bIns="22859"/>
          <a:lstStyle/>
          <a:p>
            <a:pPr defTabSz="609608">
              <a:defRPr>
                <a:solidFill>
                  <a:srgbClr val="FFFFFF"/>
                </a:solidFill>
              </a:defRPr>
            </a:pPr>
            <a:endParaRPr sz="900" b="1" dirty="0">
              <a:solidFill>
                <a:srgbClr val="000000"/>
              </a:solidFill>
              <a:latin typeface="Helvetica"/>
              <a:sym typeface="Helvetic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970D9-3008-41A2-ABF9-27DD5A6D5D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80" t="2919" r="2199"/>
          <a:stretch/>
        </p:blipFill>
        <p:spPr>
          <a:xfrm>
            <a:off x="368587" y="1058926"/>
            <a:ext cx="5156142" cy="2806452"/>
          </a:xfrm>
          <a:prstGeom prst="rect">
            <a:avLst/>
          </a:prstGeom>
        </p:spPr>
      </p:pic>
      <p:sp>
        <p:nvSpPr>
          <p:cNvPr id="22" name="Speech Bubble: Rectangle 1">
            <a:extLst>
              <a:ext uri="{FF2B5EF4-FFF2-40B4-BE49-F238E27FC236}">
                <a16:creationId xmlns:a16="http://schemas.microsoft.com/office/drawing/2014/main" id="{FE67D7BC-B861-4E7A-9EC8-6BE64EE0F186}"/>
              </a:ext>
            </a:extLst>
          </p:cNvPr>
          <p:cNvSpPr/>
          <p:nvPr/>
        </p:nvSpPr>
        <p:spPr>
          <a:xfrm>
            <a:off x="988144" y="3541010"/>
            <a:ext cx="9892293" cy="4562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/>
              </a:rPr>
              <a:t>Real Time view of metrics for engineers to assess pipeline health. </a:t>
            </a:r>
          </a:p>
          <a:p>
            <a:pPr algn="r"/>
            <a:r>
              <a:rPr lang="en-IN" sz="14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/>
              </a:rPr>
              <a:t>Time series based analytics view to identify patterns and events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C7337D-3E45-4749-8237-B0030512BC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3752" y="4105019"/>
            <a:ext cx="6362700" cy="2686050"/>
          </a:xfrm>
          <a:prstGeom prst="rect">
            <a:avLst/>
          </a:prstGeom>
        </p:spPr>
      </p:pic>
      <p:sp>
        <p:nvSpPr>
          <p:cNvPr id="23" name="Speech Bubble: Rectangle 34">
            <a:extLst>
              <a:ext uri="{FF2B5EF4-FFF2-40B4-BE49-F238E27FC236}">
                <a16:creationId xmlns:a16="http://schemas.microsoft.com/office/drawing/2014/main" id="{D429F332-0C08-4227-A2E5-18D4424A8F4C}"/>
              </a:ext>
            </a:extLst>
          </p:cNvPr>
          <p:cNvSpPr/>
          <p:nvPr/>
        </p:nvSpPr>
        <p:spPr>
          <a:xfrm>
            <a:off x="2713707" y="6154989"/>
            <a:ext cx="7388939" cy="5704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/>
              </a:rPr>
              <a:t>Gamification for culture building</a:t>
            </a:r>
          </a:p>
          <a:p>
            <a:pPr algn="r"/>
            <a:r>
              <a:rPr lang="en-IN" sz="14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/>
              </a:rPr>
              <a:t>Self assessment and action planning for continuous improvement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48C5876-48FD-9140-B933-A50C9461D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428" y="583515"/>
            <a:ext cx="4640557" cy="541905"/>
          </a:xfrm>
        </p:spPr>
        <p:txBody>
          <a:bodyPr/>
          <a:lstStyle/>
          <a:p>
            <a:r>
              <a:rPr lang="en-US" b="0" dirty="0"/>
              <a:t>Dev</a:t>
            </a:r>
            <a:r>
              <a:rPr lang="en-US" b="0" dirty="0">
                <a:solidFill>
                  <a:srgbClr val="428ACA"/>
                </a:solidFill>
              </a:rPr>
              <a:t>Sec</a:t>
            </a:r>
            <a:r>
              <a:rPr lang="en-US" b="0" dirty="0"/>
              <a:t>Ops Console</a:t>
            </a:r>
            <a:endParaRPr lang="en-US" b="0" dirty="0">
              <a:solidFill>
                <a:srgbClr val="428ACA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10710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ounded Rectangle">
            <a:extLst>
              <a:ext uri="{FF2B5EF4-FFF2-40B4-BE49-F238E27FC236}">
                <a16:creationId xmlns:a16="http://schemas.microsoft.com/office/drawing/2014/main" id="{B08FAFF4-30A0-1D44-8C24-7E43322EE1BD}"/>
              </a:ext>
            </a:extLst>
          </p:cNvPr>
          <p:cNvSpPr/>
          <p:nvPr/>
        </p:nvSpPr>
        <p:spPr>
          <a:xfrm>
            <a:off x="4210050" y="977219"/>
            <a:ext cx="3817620" cy="1269615"/>
          </a:xfrm>
          <a:prstGeom prst="roundRect">
            <a:avLst>
              <a:gd name="adj" fmla="val 3670"/>
            </a:avLst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</p:spPr>
        <p:txBody>
          <a:bodyPr wrap="square" lIns="22859" tIns="22859" rIns="22859" bIns="22859" numCol="1" anchor="ctr">
            <a:noAutofit/>
          </a:bodyPr>
          <a:lstStyle/>
          <a:p>
            <a:pPr algn="ctr" defTabSz="200025" hangingPunct="0">
              <a:spcBef>
                <a:spcPts val="550"/>
              </a:spcBef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>
                <a:solidFill>
                  <a:srgbClr val="FFFFFF"/>
                </a:solidFill>
              </a:defRPr>
            </a:pPr>
            <a:endParaRPr sz="14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146" name="TextBox 3">
            <a:extLst>
              <a:ext uri="{FF2B5EF4-FFF2-40B4-BE49-F238E27FC236}">
                <a16:creationId xmlns:a16="http://schemas.microsoft.com/office/drawing/2014/main" id="{DDCF1CEB-8FFA-8C4A-A508-6E28A954AE34}"/>
              </a:ext>
            </a:extLst>
          </p:cNvPr>
          <p:cNvSpPr txBox="1"/>
          <p:nvPr/>
        </p:nvSpPr>
        <p:spPr>
          <a:xfrm>
            <a:off x="4517768" y="1146105"/>
            <a:ext cx="1960046" cy="185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spAutoFit/>
          </a:bodyPr>
          <a:lstStyle>
            <a:lvl1pPr>
              <a:defRPr sz="1800" spc="0"/>
            </a:lvl1pPr>
          </a:lstStyle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b="1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Support + Improve</a:t>
            </a:r>
            <a:endParaRPr sz="800" b="1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E08F8B51-F874-034E-A195-BE3AD9BEA2E3}"/>
              </a:ext>
            </a:extLst>
          </p:cNvPr>
          <p:cNvSpPr txBox="1"/>
          <p:nvPr/>
        </p:nvSpPr>
        <p:spPr>
          <a:xfrm>
            <a:off x="4532231" y="1391895"/>
            <a:ext cx="2697480" cy="185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noAutofit/>
          </a:bodyPr>
          <a:lstStyle>
            <a:lvl1pPr>
              <a:defRPr sz="1800" spc="0"/>
            </a:lvl1pPr>
          </a:lstStyle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Continuous Interventional Checks</a:t>
            </a:r>
          </a:p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Install IDE Plugins</a:t>
            </a:r>
          </a:p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Security Risk Assessment + Knowledge Sharing</a:t>
            </a:r>
          </a:p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Security Policy Automation + Governance + Aligned KPIs</a:t>
            </a:r>
          </a:p>
          <a:p>
            <a:pPr marL="0" lvl="4"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Security Training and Coding Guidelines Distribution</a:t>
            </a:r>
          </a:p>
        </p:txBody>
      </p:sp>
      <p:sp>
        <p:nvSpPr>
          <p:cNvPr id="110" name="Rounded Rectangle">
            <a:extLst>
              <a:ext uri="{FF2B5EF4-FFF2-40B4-BE49-F238E27FC236}">
                <a16:creationId xmlns:a16="http://schemas.microsoft.com/office/drawing/2014/main" id="{546418F9-5D00-D74E-B463-44A8BF1DBE64}"/>
              </a:ext>
            </a:extLst>
          </p:cNvPr>
          <p:cNvSpPr/>
          <p:nvPr/>
        </p:nvSpPr>
        <p:spPr>
          <a:xfrm>
            <a:off x="4229100" y="5371216"/>
            <a:ext cx="3817620" cy="1269615"/>
          </a:xfrm>
          <a:prstGeom prst="roundRect">
            <a:avLst>
              <a:gd name="adj" fmla="val 3670"/>
            </a:avLst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</p:spPr>
        <p:txBody>
          <a:bodyPr wrap="square" lIns="22859" tIns="22859" rIns="22859" bIns="22859" numCol="1" anchor="ctr">
            <a:noAutofit/>
          </a:bodyPr>
          <a:lstStyle/>
          <a:p>
            <a:pPr algn="ctr" defTabSz="200025" hangingPunct="0">
              <a:spcBef>
                <a:spcPts val="550"/>
              </a:spcBef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>
                <a:solidFill>
                  <a:srgbClr val="FFFFFF"/>
                </a:solidFill>
              </a:defRPr>
            </a:pPr>
            <a:endParaRPr sz="14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82" name="Rounded Rectangle">
            <a:extLst>
              <a:ext uri="{FF2B5EF4-FFF2-40B4-BE49-F238E27FC236}">
                <a16:creationId xmlns:a16="http://schemas.microsoft.com/office/drawing/2014/main" id="{7C980827-02B5-A44C-9E02-4DABA2FA4591}"/>
              </a:ext>
            </a:extLst>
          </p:cNvPr>
          <p:cNvSpPr/>
          <p:nvPr/>
        </p:nvSpPr>
        <p:spPr>
          <a:xfrm>
            <a:off x="584586" y="4220595"/>
            <a:ext cx="3052528" cy="1758196"/>
          </a:xfrm>
          <a:prstGeom prst="roundRect">
            <a:avLst>
              <a:gd name="adj" fmla="val 3670"/>
            </a:avLst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</p:spPr>
        <p:txBody>
          <a:bodyPr wrap="square" lIns="22859" tIns="22859" rIns="22859" bIns="22859" numCol="1" anchor="ctr">
            <a:noAutofit/>
          </a:bodyPr>
          <a:lstStyle/>
          <a:p>
            <a:pPr algn="ctr" defTabSz="200025" hangingPunct="0">
              <a:spcBef>
                <a:spcPts val="550"/>
              </a:spcBef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>
                <a:solidFill>
                  <a:srgbClr val="FFFFFF"/>
                </a:solidFill>
              </a:defRPr>
            </a:pPr>
            <a:endParaRPr sz="14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83" name="TextBox 3">
            <a:extLst>
              <a:ext uri="{FF2B5EF4-FFF2-40B4-BE49-F238E27FC236}">
                <a16:creationId xmlns:a16="http://schemas.microsoft.com/office/drawing/2014/main" id="{BE787067-FF59-B442-847D-2D07BC6CD246}"/>
              </a:ext>
            </a:extLst>
          </p:cNvPr>
          <p:cNvSpPr txBox="1"/>
          <p:nvPr/>
        </p:nvSpPr>
        <p:spPr>
          <a:xfrm>
            <a:off x="656257" y="4309586"/>
            <a:ext cx="1960046" cy="185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spAutoFit/>
          </a:bodyPr>
          <a:lstStyle>
            <a:lvl1pPr>
              <a:defRPr sz="1800" spc="0"/>
            </a:lvl1pPr>
          </a:lstStyle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b="1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Build + Test</a:t>
            </a:r>
            <a:endParaRPr sz="800" b="1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76" name="Rounded Rectangle">
            <a:extLst>
              <a:ext uri="{FF2B5EF4-FFF2-40B4-BE49-F238E27FC236}">
                <a16:creationId xmlns:a16="http://schemas.microsoft.com/office/drawing/2014/main" id="{FE327B67-A01A-1C40-B5AE-73D4AA9AF4E0}"/>
              </a:ext>
            </a:extLst>
          </p:cNvPr>
          <p:cNvSpPr/>
          <p:nvPr/>
        </p:nvSpPr>
        <p:spPr>
          <a:xfrm>
            <a:off x="584586" y="2029752"/>
            <a:ext cx="3052528" cy="1616273"/>
          </a:xfrm>
          <a:prstGeom prst="roundRect">
            <a:avLst>
              <a:gd name="adj" fmla="val 3670"/>
            </a:avLst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</p:spPr>
        <p:txBody>
          <a:bodyPr wrap="square" lIns="22859" tIns="22859" rIns="22859" bIns="22859" numCol="1" anchor="ctr">
            <a:noAutofit/>
          </a:bodyPr>
          <a:lstStyle/>
          <a:p>
            <a:pPr algn="ctr" defTabSz="200025" hangingPunct="0">
              <a:spcBef>
                <a:spcPts val="550"/>
              </a:spcBef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>
                <a:solidFill>
                  <a:srgbClr val="FFFFFF"/>
                </a:solidFill>
              </a:defRPr>
            </a:pPr>
            <a:endParaRPr sz="14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1E785-327B-F845-86AE-148728D0B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86" y="681311"/>
            <a:ext cx="2237559" cy="541905"/>
          </a:xfrm>
        </p:spPr>
        <p:txBody>
          <a:bodyPr/>
          <a:lstStyle/>
          <a:p>
            <a:r>
              <a:rPr lang="en-US" dirty="0"/>
              <a:t>Dev</a:t>
            </a:r>
            <a:r>
              <a:rPr lang="en-US" dirty="0">
                <a:solidFill>
                  <a:srgbClr val="428ACA"/>
                </a:solidFill>
              </a:rPr>
              <a:t>Sec</a:t>
            </a:r>
            <a:r>
              <a:rPr lang="en-US" dirty="0"/>
              <a:t>Ops</a:t>
            </a:r>
            <a:br>
              <a:rPr lang="en-US" dirty="0"/>
            </a:br>
            <a:r>
              <a:rPr lang="en-US" dirty="0"/>
              <a:t>Lifecycle</a:t>
            </a:r>
            <a:endParaRPr lang="en-US" dirty="0">
              <a:solidFill>
                <a:srgbClr val="428ACA"/>
              </a:solidFill>
              <a:latin typeface="Helvetica Light" panose="020B0403020202020204" pitchFamily="34" charset="0"/>
            </a:endParaRPr>
          </a:p>
        </p:txBody>
      </p:sp>
      <p:sp>
        <p:nvSpPr>
          <p:cNvPr id="77" name="TextBox 3">
            <a:extLst>
              <a:ext uri="{FF2B5EF4-FFF2-40B4-BE49-F238E27FC236}">
                <a16:creationId xmlns:a16="http://schemas.microsoft.com/office/drawing/2014/main" id="{88937C11-F78A-5C41-B3C0-2387B2B2FEDA}"/>
              </a:ext>
            </a:extLst>
          </p:cNvPr>
          <p:cNvSpPr txBox="1"/>
          <p:nvPr/>
        </p:nvSpPr>
        <p:spPr>
          <a:xfrm>
            <a:off x="656257" y="2118743"/>
            <a:ext cx="1960046" cy="185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spAutoFit/>
          </a:bodyPr>
          <a:lstStyle>
            <a:lvl1pPr>
              <a:defRPr sz="1800" spc="0"/>
            </a:lvl1pPr>
          </a:lstStyle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b="1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Plan + Collaborate</a:t>
            </a:r>
            <a:endParaRPr sz="800" b="1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91" name="Rounded Rectangle">
            <a:extLst>
              <a:ext uri="{FF2B5EF4-FFF2-40B4-BE49-F238E27FC236}">
                <a16:creationId xmlns:a16="http://schemas.microsoft.com/office/drawing/2014/main" id="{7146BE5B-43AF-C94D-B3BD-F7681B88A336}"/>
              </a:ext>
            </a:extLst>
          </p:cNvPr>
          <p:cNvSpPr/>
          <p:nvPr/>
        </p:nvSpPr>
        <p:spPr>
          <a:xfrm>
            <a:off x="8684646" y="4220595"/>
            <a:ext cx="3052528" cy="1758196"/>
          </a:xfrm>
          <a:prstGeom prst="roundRect">
            <a:avLst>
              <a:gd name="adj" fmla="val 3670"/>
            </a:avLst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</p:spPr>
        <p:txBody>
          <a:bodyPr wrap="square" lIns="22859" tIns="22859" rIns="22859" bIns="22859" numCol="1" anchor="ctr">
            <a:noAutofit/>
          </a:bodyPr>
          <a:lstStyle/>
          <a:p>
            <a:pPr algn="r" defTabSz="200025" hangingPunct="0">
              <a:spcBef>
                <a:spcPts val="550"/>
              </a:spcBef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>
                <a:solidFill>
                  <a:srgbClr val="FFFFFF"/>
                </a:solidFill>
              </a:defRPr>
            </a:pPr>
            <a:endParaRPr sz="14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92" name="TextBox 3">
            <a:extLst>
              <a:ext uri="{FF2B5EF4-FFF2-40B4-BE49-F238E27FC236}">
                <a16:creationId xmlns:a16="http://schemas.microsoft.com/office/drawing/2014/main" id="{8E37656C-04DC-D542-A58B-5E83E65BCD70}"/>
              </a:ext>
            </a:extLst>
          </p:cNvPr>
          <p:cNvSpPr txBox="1"/>
          <p:nvPr/>
        </p:nvSpPr>
        <p:spPr>
          <a:xfrm>
            <a:off x="9622514" y="4309586"/>
            <a:ext cx="1960046" cy="185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spAutoFit/>
          </a:bodyPr>
          <a:lstStyle>
            <a:lvl1pPr>
              <a:defRPr sz="1800" spc="0"/>
            </a:lvl1pPr>
          </a:lstStyle>
          <a:p>
            <a:pPr algn="r"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b="1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Operate + Monitor</a:t>
            </a:r>
            <a:endParaRPr sz="800" b="1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93" name="Rounded Rectangle">
            <a:extLst>
              <a:ext uri="{FF2B5EF4-FFF2-40B4-BE49-F238E27FC236}">
                <a16:creationId xmlns:a16="http://schemas.microsoft.com/office/drawing/2014/main" id="{A85F9AE3-3E1A-3D42-B9E6-C0B4F0DDDD7B}"/>
              </a:ext>
            </a:extLst>
          </p:cNvPr>
          <p:cNvSpPr/>
          <p:nvPr/>
        </p:nvSpPr>
        <p:spPr>
          <a:xfrm>
            <a:off x="8684646" y="2029752"/>
            <a:ext cx="3052528" cy="1616273"/>
          </a:xfrm>
          <a:prstGeom prst="roundRect">
            <a:avLst>
              <a:gd name="adj" fmla="val 3670"/>
            </a:avLst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</p:spPr>
        <p:txBody>
          <a:bodyPr wrap="square" lIns="22859" tIns="22859" rIns="22859" bIns="22859" numCol="1" anchor="ctr">
            <a:noAutofit/>
          </a:bodyPr>
          <a:lstStyle/>
          <a:p>
            <a:pPr algn="r" defTabSz="200025" hangingPunct="0">
              <a:spcBef>
                <a:spcPts val="550"/>
              </a:spcBef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>
                <a:solidFill>
                  <a:srgbClr val="FFFFFF"/>
                </a:solidFill>
              </a:defRPr>
            </a:pPr>
            <a:endParaRPr sz="14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94" name="TextBox 3">
            <a:extLst>
              <a:ext uri="{FF2B5EF4-FFF2-40B4-BE49-F238E27FC236}">
                <a16:creationId xmlns:a16="http://schemas.microsoft.com/office/drawing/2014/main" id="{71730413-6B95-D042-9905-49A06DB61FC8}"/>
              </a:ext>
            </a:extLst>
          </p:cNvPr>
          <p:cNvSpPr txBox="1"/>
          <p:nvPr/>
        </p:nvSpPr>
        <p:spPr>
          <a:xfrm>
            <a:off x="9622514" y="2118743"/>
            <a:ext cx="1960046" cy="185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spAutoFit/>
          </a:bodyPr>
          <a:lstStyle>
            <a:lvl1pPr>
              <a:defRPr sz="1800" spc="0"/>
            </a:lvl1pPr>
          </a:lstStyle>
          <a:p>
            <a:pPr algn="r"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b="1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Release + Deploy</a:t>
            </a:r>
            <a:endParaRPr sz="800" b="1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95" name="TextBox 3">
            <a:extLst>
              <a:ext uri="{FF2B5EF4-FFF2-40B4-BE49-F238E27FC236}">
                <a16:creationId xmlns:a16="http://schemas.microsoft.com/office/drawing/2014/main" id="{314FDAF3-3C1D-974E-AFA8-B7D33CFFC2D6}"/>
              </a:ext>
            </a:extLst>
          </p:cNvPr>
          <p:cNvSpPr txBox="1"/>
          <p:nvPr/>
        </p:nvSpPr>
        <p:spPr>
          <a:xfrm>
            <a:off x="8885080" y="2364532"/>
            <a:ext cx="2697480" cy="185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noAutofit/>
          </a:bodyPr>
          <a:lstStyle>
            <a:lvl1pPr>
              <a:defRPr sz="1800" spc="0"/>
            </a:lvl1pPr>
          </a:lstStyle>
          <a:p>
            <a:pPr algn="r"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Deployment Orchestration</a:t>
            </a:r>
          </a:p>
          <a:p>
            <a:pPr algn="r"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Change Management</a:t>
            </a:r>
          </a:p>
          <a:p>
            <a:pPr algn="r"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Patch + Vulnerability Management</a:t>
            </a:r>
          </a:p>
          <a:p>
            <a:pPr algn="r"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Container Security</a:t>
            </a:r>
          </a:p>
          <a:p>
            <a:pPr algn="r"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endParaRPr lang="en-US" sz="8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101" name="TextBox 3">
            <a:extLst>
              <a:ext uri="{FF2B5EF4-FFF2-40B4-BE49-F238E27FC236}">
                <a16:creationId xmlns:a16="http://schemas.microsoft.com/office/drawing/2014/main" id="{70C77006-D92C-9647-A833-803263369532}"/>
              </a:ext>
            </a:extLst>
          </p:cNvPr>
          <p:cNvSpPr txBox="1"/>
          <p:nvPr/>
        </p:nvSpPr>
        <p:spPr>
          <a:xfrm>
            <a:off x="8885080" y="4555376"/>
            <a:ext cx="2697480" cy="185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noAutofit/>
          </a:bodyPr>
          <a:lstStyle>
            <a:lvl1pPr>
              <a:defRPr sz="1800" spc="0"/>
            </a:lvl1pPr>
          </a:lstStyle>
          <a:p>
            <a:pPr algn="r"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Monitoring + Alerting</a:t>
            </a:r>
          </a:p>
          <a:p>
            <a:pPr algn="r"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Incident Management</a:t>
            </a:r>
          </a:p>
          <a:p>
            <a:pPr algn="r"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Security Event Monitoring</a:t>
            </a:r>
          </a:p>
          <a:p>
            <a:pPr algn="r"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Security Incident Response</a:t>
            </a:r>
          </a:p>
          <a:p>
            <a:pPr algn="r"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Security Management</a:t>
            </a:r>
          </a:p>
          <a:p>
            <a:pPr algn="r"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Threat Management</a:t>
            </a:r>
          </a:p>
          <a:p>
            <a:pPr algn="r"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Manual Pen Testing</a:t>
            </a:r>
          </a:p>
          <a:p>
            <a:pPr algn="r"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Server Vulnerabilities</a:t>
            </a:r>
            <a:endParaRPr sz="800" kern="0" dirty="0">
              <a:solidFill>
                <a:srgbClr val="428ACA"/>
              </a:solidFill>
              <a:latin typeface="Helvetica" pitchFamily="2" charset="0"/>
              <a:sym typeface="Helvetica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A5EA244C-589D-2A45-A088-52610FE6E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032" y="2173654"/>
            <a:ext cx="6944627" cy="3383280"/>
          </a:xfrm>
          <a:prstGeom prst="rect">
            <a:avLst/>
          </a:prstGeom>
        </p:spPr>
      </p:pic>
      <p:sp>
        <p:nvSpPr>
          <p:cNvPr id="133" name="TextBox 3">
            <a:extLst>
              <a:ext uri="{FF2B5EF4-FFF2-40B4-BE49-F238E27FC236}">
                <a16:creationId xmlns:a16="http://schemas.microsoft.com/office/drawing/2014/main" id="{0E1FF382-94FE-8241-893A-312BAEC21682}"/>
              </a:ext>
            </a:extLst>
          </p:cNvPr>
          <p:cNvSpPr txBox="1"/>
          <p:nvPr/>
        </p:nvSpPr>
        <p:spPr>
          <a:xfrm>
            <a:off x="4517768" y="5745574"/>
            <a:ext cx="1960046" cy="185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spAutoFit/>
          </a:bodyPr>
          <a:lstStyle>
            <a:lvl1pPr>
              <a:defRPr sz="1800" spc="0"/>
            </a:lvl1pPr>
          </a:lstStyle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b="1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Continuous Integration</a:t>
            </a:r>
            <a:endParaRPr sz="800" b="1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144" name="TextBox 3">
            <a:extLst>
              <a:ext uri="{FF2B5EF4-FFF2-40B4-BE49-F238E27FC236}">
                <a16:creationId xmlns:a16="http://schemas.microsoft.com/office/drawing/2014/main" id="{16D3487B-1763-634F-B4C4-4B1839CE7112}"/>
              </a:ext>
            </a:extLst>
          </p:cNvPr>
          <p:cNvSpPr txBox="1"/>
          <p:nvPr/>
        </p:nvSpPr>
        <p:spPr>
          <a:xfrm>
            <a:off x="4532231" y="5978791"/>
            <a:ext cx="2697480" cy="185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noAutofit/>
          </a:bodyPr>
          <a:lstStyle>
            <a:lvl1pPr>
              <a:defRPr sz="1800" spc="0"/>
            </a:lvl1pPr>
          </a:lstStyle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Continuous Delivery</a:t>
            </a:r>
          </a:p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Release Management</a:t>
            </a:r>
          </a:p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SAST + DAST Analysis</a:t>
            </a:r>
          </a:p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Penetration Test Automation</a:t>
            </a:r>
            <a:endParaRPr sz="800" kern="0" dirty="0">
              <a:solidFill>
                <a:srgbClr val="428ACA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149" name="TextBox 3">
            <a:extLst>
              <a:ext uri="{FF2B5EF4-FFF2-40B4-BE49-F238E27FC236}">
                <a16:creationId xmlns:a16="http://schemas.microsoft.com/office/drawing/2014/main" id="{5950D587-8F66-B449-AB69-2748699EBF96}"/>
              </a:ext>
            </a:extLst>
          </p:cNvPr>
          <p:cNvSpPr txBox="1"/>
          <p:nvPr/>
        </p:nvSpPr>
        <p:spPr>
          <a:xfrm>
            <a:off x="670720" y="4555376"/>
            <a:ext cx="2697480" cy="185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noAutofit/>
          </a:bodyPr>
          <a:lstStyle>
            <a:lvl1pPr>
              <a:defRPr sz="1800" spc="0"/>
            </a:lvl1pPr>
          </a:lstStyle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Build Automation</a:t>
            </a:r>
          </a:p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Continuous Integration/ Testing</a:t>
            </a:r>
          </a:p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Code Analysis Automation</a:t>
            </a:r>
          </a:p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Functional Test Automation</a:t>
            </a:r>
          </a:p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Static Security Analysis (SAST)</a:t>
            </a:r>
          </a:p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Environment Security (AV/HIPS, OS Hardening)</a:t>
            </a:r>
          </a:p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Data type verification, secure provisioning and protection</a:t>
            </a:r>
          </a:p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Access Controls </a:t>
            </a:r>
          </a:p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Vulnerability Correlation</a:t>
            </a:r>
          </a:p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endParaRPr lang="en-US" sz="8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150" name="TextBox 3">
            <a:extLst>
              <a:ext uri="{FF2B5EF4-FFF2-40B4-BE49-F238E27FC236}">
                <a16:creationId xmlns:a16="http://schemas.microsoft.com/office/drawing/2014/main" id="{ED9ADFF2-81EA-7B4F-8AF2-EC8E6976AB51}"/>
              </a:ext>
            </a:extLst>
          </p:cNvPr>
          <p:cNvSpPr txBox="1"/>
          <p:nvPr/>
        </p:nvSpPr>
        <p:spPr>
          <a:xfrm>
            <a:off x="670720" y="2364532"/>
            <a:ext cx="2697480" cy="185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noAutofit/>
          </a:bodyPr>
          <a:lstStyle>
            <a:lvl1pPr>
              <a:defRPr sz="1800" spc="0"/>
            </a:lvl1pPr>
          </a:lstStyle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Ideation thru Design</a:t>
            </a:r>
          </a:p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Architecture (Secure by Design, Secrets Mgmt, IAM, Cloud Risk Assessment)</a:t>
            </a:r>
            <a:endParaRPr lang="en-US" sz="8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Security Requirements</a:t>
            </a:r>
          </a:p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Threat Modeling</a:t>
            </a:r>
          </a:p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Coaching security champions </a:t>
            </a:r>
          </a:p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Collaboration on vulnerability remediation</a:t>
            </a:r>
          </a:p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Zoning &amp; Microsegmentation</a:t>
            </a:r>
          </a:p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endParaRPr lang="en-US" sz="8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endParaRPr sz="8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151" name="TextBox 3">
            <a:extLst>
              <a:ext uri="{FF2B5EF4-FFF2-40B4-BE49-F238E27FC236}">
                <a16:creationId xmlns:a16="http://schemas.microsoft.com/office/drawing/2014/main" id="{17AEA7E8-8531-5746-9E7A-8094F6AF9E50}"/>
              </a:ext>
            </a:extLst>
          </p:cNvPr>
          <p:cNvSpPr txBox="1"/>
          <p:nvPr/>
        </p:nvSpPr>
        <p:spPr>
          <a:xfrm>
            <a:off x="584586" y="1604199"/>
            <a:ext cx="1960046" cy="185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spAutoFit/>
          </a:bodyPr>
          <a:lstStyle>
            <a:lvl1pPr>
              <a:defRPr sz="1800" spc="0"/>
            </a:lvl1pPr>
          </a:lstStyle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Key Security Activities Embedded </a:t>
            </a:r>
            <a:endParaRPr sz="8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153" name="TextBox 3">
            <a:extLst>
              <a:ext uri="{FF2B5EF4-FFF2-40B4-BE49-F238E27FC236}">
                <a16:creationId xmlns:a16="http://schemas.microsoft.com/office/drawing/2014/main" id="{4309E289-3145-3845-BB89-842B2D5B5830}"/>
              </a:ext>
            </a:extLst>
          </p:cNvPr>
          <p:cNvSpPr txBox="1"/>
          <p:nvPr/>
        </p:nvSpPr>
        <p:spPr>
          <a:xfrm>
            <a:off x="6289476" y="5978791"/>
            <a:ext cx="2697480" cy="185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noAutofit/>
          </a:bodyPr>
          <a:lstStyle>
            <a:lvl1pPr>
              <a:defRPr sz="1800" spc="0"/>
            </a:lvl1pPr>
          </a:lstStyle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API Security</a:t>
            </a:r>
          </a:p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428ACA"/>
                </a:solidFill>
                <a:latin typeface="Helvetica" pitchFamily="2" charset="0"/>
                <a:sym typeface="Helvetica"/>
              </a:rPr>
              <a:t>Data Security &amp; Confidentiality </a:t>
            </a:r>
          </a:p>
        </p:txBody>
      </p:sp>
    </p:spTree>
    <p:extLst>
      <p:ext uri="{BB962C8B-B14F-4D97-AF65-F5344CB8AC3E}">
        <p14:creationId xmlns:p14="http://schemas.microsoft.com/office/powerpoint/2010/main" val="39716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E785-327B-F845-86AE-148728D0B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86" y="681311"/>
            <a:ext cx="2605098" cy="541905"/>
          </a:xfrm>
        </p:spPr>
        <p:txBody>
          <a:bodyPr/>
          <a:lstStyle/>
          <a:p>
            <a:r>
              <a:rPr lang="en-US" dirty="0"/>
              <a:t>Developer Day in the Life</a:t>
            </a:r>
            <a:endParaRPr lang="en-US" dirty="0">
              <a:solidFill>
                <a:srgbClr val="428ACA"/>
              </a:solidFill>
              <a:latin typeface="Helvetica Light" panose="020B0403020202020204" pitchFamily="34" charset="0"/>
            </a:endParaRPr>
          </a:p>
        </p:txBody>
      </p:sp>
      <p:sp>
        <p:nvSpPr>
          <p:cNvPr id="151" name="TextBox 3">
            <a:extLst>
              <a:ext uri="{FF2B5EF4-FFF2-40B4-BE49-F238E27FC236}">
                <a16:creationId xmlns:a16="http://schemas.microsoft.com/office/drawing/2014/main" id="{17AEA7E8-8531-5746-9E7A-8094F6AF9E50}"/>
              </a:ext>
            </a:extLst>
          </p:cNvPr>
          <p:cNvSpPr txBox="1"/>
          <p:nvPr/>
        </p:nvSpPr>
        <p:spPr>
          <a:xfrm>
            <a:off x="584585" y="1604199"/>
            <a:ext cx="1920240" cy="332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noAutofit/>
          </a:bodyPr>
          <a:lstStyle>
            <a:lvl1pPr>
              <a:defRPr sz="1800" spc="0"/>
            </a:lvl1pPr>
          </a:lstStyle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r>
              <a:rPr lang="en-US" sz="800" kern="0" dirty="0">
                <a:solidFill>
                  <a:srgbClr val="000000"/>
                </a:solidFill>
                <a:latin typeface="Helvetica" pitchFamily="2" charset="0"/>
                <a:sym typeface="Helvetica"/>
              </a:rPr>
              <a:t>How DevOps + Security Integrate with Aligned Measures</a:t>
            </a:r>
            <a:endParaRPr sz="800" kern="0" dirty="0">
              <a:solidFill>
                <a:srgbClr val="0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08320C15-A594-104D-A786-5EFAF2460036}"/>
              </a:ext>
            </a:extLst>
          </p:cNvPr>
          <p:cNvSpPr/>
          <p:nvPr/>
        </p:nvSpPr>
        <p:spPr>
          <a:xfrm flipV="1">
            <a:off x="8570826" y="797167"/>
            <a:ext cx="1" cy="5394960"/>
          </a:xfrm>
          <a:prstGeom prst="line">
            <a:avLst/>
          </a:prstGeom>
          <a:ln w="25400">
            <a:solidFill>
              <a:schemeClr val="accent2">
                <a:lumOff val="-7803"/>
              </a:schemeClr>
            </a:solidFill>
          </a:ln>
        </p:spPr>
        <p:txBody>
          <a:bodyPr lIns="22859" tIns="22859" rIns="22859" bIns="22859"/>
          <a:lstStyle/>
          <a:p>
            <a:pPr defTabSz="48260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</a:pPr>
            <a:endParaRPr sz="1400" b="1" kern="0">
              <a:solidFill>
                <a:srgbClr val="FFFFFF"/>
              </a:solidFill>
              <a:latin typeface="Helvetica" pitchFamily="2" charset="0"/>
              <a:sym typeface="Helvetica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3EAAB3B-19A8-7146-AB28-EA54EC828A95}"/>
              </a:ext>
            </a:extLst>
          </p:cNvPr>
          <p:cNvGrpSpPr/>
          <p:nvPr/>
        </p:nvGrpSpPr>
        <p:grpSpPr>
          <a:xfrm>
            <a:off x="193026" y="1625228"/>
            <a:ext cx="6779074" cy="2651039"/>
            <a:chOff x="170531" y="1803810"/>
            <a:chExt cx="6779074" cy="2651039"/>
          </a:xfrm>
        </p:grpSpPr>
        <p:sp>
          <p:nvSpPr>
            <p:cNvPr id="70" name="Rounded Rectangle">
              <a:extLst>
                <a:ext uri="{FF2B5EF4-FFF2-40B4-BE49-F238E27FC236}">
                  <a16:creationId xmlns:a16="http://schemas.microsoft.com/office/drawing/2014/main" id="{9D71A7E5-8D8D-8B4F-BADC-69B9954F32C0}"/>
                </a:ext>
              </a:extLst>
            </p:cNvPr>
            <p:cNvSpPr/>
            <p:nvPr/>
          </p:nvSpPr>
          <p:spPr>
            <a:xfrm>
              <a:off x="192517" y="2265396"/>
              <a:ext cx="6757088" cy="2087515"/>
            </a:xfrm>
            <a:prstGeom prst="roundRect">
              <a:avLst>
                <a:gd name="adj" fmla="val 3670"/>
              </a:avLst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algn="ctr" defTabSz="200025" hangingPunct="0">
                <a:spcBef>
                  <a:spcPts val="550"/>
                </a:spcBef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  <a:defRPr>
                  <a:solidFill>
                    <a:srgbClr val="FFFFFF"/>
                  </a:solidFill>
                </a:defRPr>
              </a:pPr>
              <a:endParaRPr sz="1400" kern="0" dirty="0">
                <a:solidFill>
                  <a:srgbClr val="000000"/>
                </a:solidFill>
                <a:latin typeface="Helvetica" pitchFamily="2" charset="0"/>
                <a:sym typeface="Helvetica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C0EF011-B954-2D47-B6ED-63C8D0B5C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860116" y="1803810"/>
              <a:ext cx="2349494" cy="234949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3FB3573-398A-DA4D-9BD0-9DDC48D18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9471" t="29875" r="64690" b="6506"/>
            <a:stretch/>
          </p:blipFill>
          <p:spPr>
            <a:xfrm>
              <a:off x="1609865" y="2538718"/>
              <a:ext cx="878284" cy="879678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47F404D-AC2B-C04E-9C4B-CE5905FE28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20963" y="3740418"/>
              <a:ext cx="434577" cy="365760"/>
              <a:chOff x="4873851" y="4093369"/>
              <a:chExt cx="541337" cy="455613"/>
            </a:xfrm>
            <a:solidFill>
              <a:schemeClr val="tx1"/>
            </a:solidFill>
          </p:grpSpPr>
          <p:sp>
            <p:nvSpPr>
              <p:cNvPr id="34" name="Freeform 438">
                <a:extLst>
                  <a:ext uri="{FF2B5EF4-FFF2-40B4-BE49-F238E27FC236}">
                    <a16:creationId xmlns:a16="http://schemas.microsoft.com/office/drawing/2014/main" id="{D5373171-5D56-C64B-B37B-835512B1B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3851" y="4093369"/>
                <a:ext cx="541337" cy="455613"/>
              </a:xfrm>
              <a:custGeom>
                <a:avLst/>
                <a:gdLst>
                  <a:gd name="T0" fmla="*/ 289 w 11247"/>
                  <a:gd name="T1" fmla="*/ 9478 h 9479"/>
                  <a:gd name="T2" fmla="*/ 229 w 11247"/>
                  <a:gd name="T3" fmla="*/ 9466 h 9479"/>
                  <a:gd name="T4" fmla="*/ 172 w 11247"/>
                  <a:gd name="T5" fmla="*/ 9444 h 9479"/>
                  <a:gd name="T6" fmla="*/ 121 w 11247"/>
                  <a:gd name="T7" fmla="*/ 9412 h 9479"/>
                  <a:gd name="T8" fmla="*/ 76 w 11247"/>
                  <a:gd name="T9" fmla="*/ 9371 h 9479"/>
                  <a:gd name="T10" fmla="*/ 40 w 11247"/>
                  <a:gd name="T11" fmla="*/ 9321 h 9479"/>
                  <a:gd name="T12" fmla="*/ 15 w 11247"/>
                  <a:gd name="T13" fmla="*/ 9264 h 9479"/>
                  <a:gd name="T14" fmla="*/ 2 w 11247"/>
                  <a:gd name="T15" fmla="*/ 9202 h 9479"/>
                  <a:gd name="T16" fmla="*/ 1 w 11247"/>
                  <a:gd name="T17" fmla="*/ 9141 h 9479"/>
                  <a:gd name="T18" fmla="*/ 12 w 11247"/>
                  <a:gd name="T19" fmla="*/ 9081 h 9479"/>
                  <a:gd name="T20" fmla="*/ 34 w 11247"/>
                  <a:gd name="T21" fmla="*/ 9025 h 9479"/>
                  <a:gd name="T22" fmla="*/ 1434 w 11247"/>
                  <a:gd name="T23" fmla="*/ 6684 h 9479"/>
                  <a:gd name="T24" fmla="*/ 1476 w 11247"/>
                  <a:gd name="T25" fmla="*/ 6641 h 9479"/>
                  <a:gd name="T26" fmla="*/ 1528 w 11247"/>
                  <a:gd name="T27" fmla="*/ 6614 h 9479"/>
                  <a:gd name="T28" fmla="*/ 1585 w 11247"/>
                  <a:gd name="T29" fmla="*/ 6602 h 9479"/>
                  <a:gd name="T30" fmla="*/ 1644 w 11247"/>
                  <a:gd name="T31" fmla="*/ 6606 h 9479"/>
                  <a:gd name="T32" fmla="*/ 1681 w 11247"/>
                  <a:gd name="T33" fmla="*/ 6619 h 9479"/>
                  <a:gd name="T34" fmla="*/ 1708 w 11247"/>
                  <a:gd name="T35" fmla="*/ 6634 h 9479"/>
                  <a:gd name="T36" fmla="*/ 1732 w 11247"/>
                  <a:gd name="T37" fmla="*/ 6653 h 9479"/>
                  <a:gd name="T38" fmla="*/ 1770 w 11247"/>
                  <a:gd name="T39" fmla="*/ 6700 h 9479"/>
                  <a:gd name="T40" fmla="*/ 1792 w 11247"/>
                  <a:gd name="T41" fmla="*/ 6754 h 9479"/>
                  <a:gd name="T42" fmla="*/ 1798 w 11247"/>
                  <a:gd name="T43" fmla="*/ 6813 h 9479"/>
                  <a:gd name="T44" fmla="*/ 1787 w 11247"/>
                  <a:gd name="T45" fmla="*/ 6871 h 9479"/>
                  <a:gd name="T46" fmla="*/ 1775 w 11247"/>
                  <a:gd name="T47" fmla="*/ 6898 h 9479"/>
                  <a:gd name="T48" fmla="*/ 10770 w 11247"/>
                  <a:gd name="T49" fmla="*/ 9071 h 9479"/>
                  <a:gd name="T50" fmla="*/ 2430 w 11247"/>
                  <a:gd name="T51" fmla="*/ 5881 h 9479"/>
                  <a:gd name="T52" fmla="*/ 2388 w 11247"/>
                  <a:gd name="T53" fmla="*/ 5923 h 9479"/>
                  <a:gd name="T54" fmla="*/ 2337 w 11247"/>
                  <a:gd name="T55" fmla="*/ 5950 h 9479"/>
                  <a:gd name="T56" fmla="*/ 2280 w 11247"/>
                  <a:gd name="T57" fmla="*/ 5962 h 9479"/>
                  <a:gd name="T58" fmla="*/ 2222 w 11247"/>
                  <a:gd name="T59" fmla="*/ 5958 h 9479"/>
                  <a:gd name="T60" fmla="*/ 2183 w 11247"/>
                  <a:gd name="T61" fmla="*/ 5945 h 9479"/>
                  <a:gd name="T62" fmla="*/ 2156 w 11247"/>
                  <a:gd name="T63" fmla="*/ 5930 h 9479"/>
                  <a:gd name="T64" fmla="*/ 2132 w 11247"/>
                  <a:gd name="T65" fmla="*/ 5912 h 9479"/>
                  <a:gd name="T66" fmla="*/ 2095 w 11247"/>
                  <a:gd name="T67" fmla="*/ 5866 h 9479"/>
                  <a:gd name="T68" fmla="*/ 2072 w 11247"/>
                  <a:gd name="T69" fmla="*/ 5813 h 9479"/>
                  <a:gd name="T70" fmla="*/ 2065 w 11247"/>
                  <a:gd name="T71" fmla="*/ 5755 h 9479"/>
                  <a:gd name="T72" fmla="*/ 2076 w 11247"/>
                  <a:gd name="T73" fmla="*/ 5695 h 9479"/>
                  <a:gd name="T74" fmla="*/ 5338 w 11247"/>
                  <a:gd name="T75" fmla="*/ 151 h 9479"/>
                  <a:gd name="T76" fmla="*/ 5374 w 11247"/>
                  <a:gd name="T77" fmla="*/ 102 h 9479"/>
                  <a:gd name="T78" fmla="*/ 5418 w 11247"/>
                  <a:gd name="T79" fmla="*/ 62 h 9479"/>
                  <a:gd name="T80" fmla="*/ 5468 w 11247"/>
                  <a:gd name="T81" fmla="*/ 32 h 9479"/>
                  <a:gd name="T82" fmla="*/ 5525 w 11247"/>
                  <a:gd name="T83" fmla="*/ 11 h 9479"/>
                  <a:gd name="T84" fmla="*/ 5584 w 11247"/>
                  <a:gd name="T85" fmla="*/ 0 h 9479"/>
                  <a:gd name="T86" fmla="*/ 5625 w 11247"/>
                  <a:gd name="T87" fmla="*/ 0 h 9479"/>
                  <a:gd name="T88" fmla="*/ 5684 w 11247"/>
                  <a:gd name="T89" fmla="*/ 11 h 9479"/>
                  <a:gd name="T90" fmla="*/ 5739 w 11247"/>
                  <a:gd name="T91" fmla="*/ 32 h 9479"/>
                  <a:gd name="T92" fmla="*/ 5790 w 11247"/>
                  <a:gd name="T93" fmla="*/ 62 h 9479"/>
                  <a:gd name="T94" fmla="*/ 5833 w 11247"/>
                  <a:gd name="T95" fmla="*/ 102 h 9479"/>
                  <a:gd name="T96" fmla="*/ 5870 w 11247"/>
                  <a:gd name="T97" fmla="*/ 151 h 9479"/>
                  <a:gd name="T98" fmla="*/ 11221 w 11247"/>
                  <a:gd name="T99" fmla="*/ 9043 h 9479"/>
                  <a:gd name="T100" fmla="*/ 11240 w 11247"/>
                  <a:gd name="T101" fmla="*/ 9101 h 9479"/>
                  <a:gd name="T102" fmla="*/ 11247 w 11247"/>
                  <a:gd name="T103" fmla="*/ 9162 h 9479"/>
                  <a:gd name="T104" fmla="*/ 11242 w 11247"/>
                  <a:gd name="T105" fmla="*/ 9222 h 9479"/>
                  <a:gd name="T106" fmla="*/ 11225 w 11247"/>
                  <a:gd name="T107" fmla="*/ 9283 h 9479"/>
                  <a:gd name="T108" fmla="*/ 11196 w 11247"/>
                  <a:gd name="T109" fmla="*/ 9338 h 9479"/>
                  <a:gd name="T110" fmla="*/ 11157 w 11247"/>
                  <a:gd name="T111" fmla="*/ 9385 h 9479"/>
                  <a:gd name="T112" fmla="*/ 11110 w 11247"/>
                  <a:gd name="T113" fmla="*/ 9424 h 9479"/>
                  <a:gd name="T114" fmla="*/ 11057 w 11247"/>
                  <a:gd name="T115" fmla="*/ 9453 h 9479"/>
                  <a:gd name="T116" fmla="*/ 10998 w 11247"/>
                  <a:gd name="T117" fmla="*/ 9471 h 9479"/>
                  <a:gd name="T118" fmla="*/ 10937 w 11247"/>
                  <a:gd name="T119" fmla="*/ 9479 h 9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47" h="9479">
                    <a:moveTo>
                      <a:pt x="10937" y="9479"/>
                    </a:moveTo>
                    <a:lnTo>
                      <a:pt x="310" y="9479"/>
                    </a:lnTo>
                    <a:lnTo>
                      <a:pt x="289" y="9478"/>
                    </a:lnTo>
                    <a:lnTo>
                      <a:pt x="269" y="9476"/>
                    </a:lnTo>
                    <a:lnTo>
                      <a:pt x="249" y="9471"/>
                    </a:lnTo>
                    <a:lnTo>
                      <a:pt x="229" y="9466"/>
                    </a:lnTo>
                    <a:lnTo>
                      <a:pt x="210" y="9460"/>
                    </a:lnTo>
                    <a:lnTo>
                      <a:pt x="190" y="9453"/>
                    </a:lnTo>
                    <a:lnTo>
                      <a:pt x="172" y="9444"/>
                    </a:lnTo>
                    <a:lnTo>
                      <a:pt x="154" y="9435"/>
                    </a:lnTo>
                    <a:lnTo>
                      <a:pt x="137" y="9424"/>
                    </a:lnTo>
                    <a:lnTo>
                      <a:pt x="121" y="9412"/>
                    </a:lnTo>
                    <a:lnTo>
                      <a:pt x="105" y="9399"/>
                    </a:lnTo>
                    <a:lnTo>
                      <a:pt x="90" y="9385"/>
                    </a:lnTo>
                    <a:lnTo>
                      <a:pt x="76" y="9371"/>
                    </a:lnTo>
                    <a:lnTo>
                      <a:pt x="63" y="9354"/>
                    </a:lnTo>
                    <a:lnTo>
                      <a:pt x="51" y="9338"/>
                    </a:lnTo>
                    <a:lnTo>
                      <a:pt x="40" y="9321"/>
                    </a:lnTo>
                    <a:lnTo>
                      <a:pt x="31" y="9302"/>
                    </a:lnTo>
                    <a:lnTo>
                      <a:pt x="22" y="9283"/>
                    </a:lnTo>
                    <a:lnTo>
                      <a:pt x="15" y="9264"/>
                    </a:lnTo>
                    <a:lnTo>
                      <a:pt x="10" y="9244"/>
                    </a:lnTo>
                    <a:lnTo>
                      <a:pt x="6" y="9223"/>
                    </a:lnTo>
                    <a:lnTo>
                      <a:pt x="2" y="9202"/>
                    </a:lnTo>
                    <a:lnTo>
                      <a:pt x="1" y="9182"/>
                    </a:lnTo>
                    <a:lnTo>
                      <a:pt x="0" y="9162"/>
                    </a:lnTo>
                    <a:lnTo>
                      <a:pt x="1" y="9141"/>
                    </a:lnTo>
                    <a:lnTo>
                      <a:pt x="3" y="9121"/>
                    </a:lnTo>
                    <a:lnTo>
                      <a:pt x="7" y="9101"/>
                    </a:lnTo>
                    <a:lnTo>
                      <a:pt x="12" y="9081"/>
                    </a:lnTo>
                    <a:lnTo>
                      <a:pt x="18" y="9062"/>
                    </a:lnTo>
                    <a:lnTo>
                      <a:pt x="25" y="9043"/>
                    </a:lnTo>
                    <a:lnTo>
                      <a:pt x="34" y="9025"/>
                    </a:lnTo>
                    <a:lnTo>
                      <a:pt x="44" y="9008"/>
                    </a:lnTo>
                    <a:lnTo>
                      <a:pt x="1423" y="6700"/>
                    </a:lnTo>
                    <a:lnTo>
                      <a:pt x="1434" y="6684"/>
                    </a:lnTo>
                    <a:lnTo>
                      <a:pt x="1447" y="6669"/>
                    </a:lnTo>
                    <a:lnTo>
                      <a:pt x="1461" y="6654"/>
                    </a:lnTo>
                    <a:lnTo>
                      <a:pt x="1476" y="6641"/>
                    </a:lnTo>
                    <a:lnTo>
                      <a:pt x="1492" y="6631"/>
                    </a:lnTo>
                    <a:lnTo>
                      <a:pt x="1510" y="6622"/>
                    </a:lnTo>
                    <a:lnTo>
                      <a:pt x="1528" y="6614"/>
                    </a:lnTo>
                    <a:lnTo>
                      <a:pt x="1547" y="6608"/>
                    </a:lnTo>
                    <a:lnTo>
                      <a:pt x="1566" y="6604"/>
                    </a:lnTo>
                    <a:lnTo>
                      <a:pt x="1585" y="6602"/>
                    </a:lnTo>
                    <a:lnTo>
                      <a:pt x="1604" y="6601"/>
                    </a:lnTo>
                    <a:lnTo>
                      <a:pt x="1624" y="6603"/>
                    </a:lnTo>
                    <a:lnTo>
                      <a:pt x="1644" y="6606"/>
                    </a:lnTo>
                    <a:lnTo>
                      <a:pt x="1663" y="6612"/>
                    </a:lnTo>
                    <a:lnTo>
                      <a:pt x="1672" y="6615"/>
                    </a:lnTo>
                    <a:lnTo>
                      <a:pt x="1681" y="6619"/>
                    </a:lnTo>
                    <a:lnTo>
                      <a:pt x="1691" y="6624"/>
                    </a:lnTo>
                    <a:lnTo>
                      <a:pt x="1699" y="6629"/>
                    </a:lnTo>
                    <a:lnTo>
                      <a:pt x="1708" y="6634"/>
                    </a:lnTo>
                    <a:lnTo>
                      <a:pt x="1716" y="6640"/>
                    </a:lnTo>
                    <a:lnTo>
                      <a:pt x="1724" y="6646"/>
                    </a:lnTo>
                    <a:lnTo>
                      <a:pt x="1732" y="6653"/>
                    </a:lnTo>
                    <a:lnTo>
                      <a:pt x="1747" y="6667"/>
                    </a:lnTo>
                    <a:lnTo>
                      <a:pt x="1759" y="6684"/>
                    </a:lnTo>
                    <a:lnTo>
                      <a:pt x="1770" y="6700"/>
                    </a:lnTo>
                    <a:lnTo>
                      <a:pt x="1779" y="6717"/>
                    </a:lnTo>
                    <a:lnTo>
                      <a:pt x="1786" y="6736"/>
                    </a:lnTo>
                    <a:lnTo>
                      <a:pt x="1792" y="6754"/>
                    </a:lnTo>
                    <a:lnTo>
                      <a:pt x="1796" y="6773"/>
                    </a:lnTo>
                    <a:lnTo>
                      <a:pt x="1798" y="6794"/>
                    </a:lnTo>
                    <a:lnTo>
                      <a:pt x="1798" y="6813"/>
                    </a:lnTo>
                    <a:lnTo>
                      <a:pt x="1796" y="6833"/>
                    </a:lnTo>
                    <a:lnTo>
                      <a:pt x="1792" y="6852"/>
                    </a:lnTo>
                    <a:lnTo>
                      <a:pt x="1787" y="6871"/>
                    </a:lnTo>
                    <a:lnTo>
                      <a:pt x="1783" y="6880"/>
                    </a:lnTo>
                    <a:lnTo>
                      <a:pt x="1779" y="6889"/>
                    </a:lnTo>
                    <a:lnTo>
                      <a:pt x="1775" y="6898"/>
                    </a:lnTo>
                    <a:lnTo>
                      <a:pt x="1770" y="6908"/>
                    </a:lnTo>
                    <a:lnTo>
                      <a:pt x="476" y="9071"/>
                    </a:lnTo>
                    <a:lnTo>
                      <a:pt x="10770" y="9071"/>
                    </a:lnTo>
                    <a:lnTo>
                      <a:pt x="5605" y="493"/>
                    </a:lnTo>
                    <a:lnTo>
                      <a:pt x="2442" y="5865"/>
                    </a:lnTo>
                    <a:lnTo>
                      <a:pt x="2430" y="5881"/>
                    </a:lnTo>
                    <a:lnTo>
                      <a:pt x="2418" y="5897"/>
                    </a:lnTo>
                    <a:lnTo>
                      <a:pt x="2404" y="5910"/>
                    </a:lnTo>
                    <a:lnTo>
                      <a:pt x="2388" y="5923"/>
                    </a:lnTo>
                    <a:lnTo>
                      <a:pt x="2372" y="5933"/>
                    </a:lnTo>
                    <a:lnTo>
                      <a:pt x="2355" y="5943"/>
                    </a:lnTo>
                    <a:lnTo>
                      <a:pt x="2337" y="5950"/>
                    </a:lnTo>
                    <a:lnTo>
                      <a:pt x="2318" y="5956"/>
                    </a:lnTo>
                    <a:lnTo>
                      <a:pt x="2299" y="5960"/>
                    </a:lnTo>
                    <a:lnTo>
                      <a:pt x="2280" y="5962"/>
                    </a:lnTo>
                    <a:lnTo>
                      <a:pt x="2260" y="5963"/>
                    </a:lnTo>
                    <a:lnTo>
                      <a:pt x="2241" y="5961"/>
                    </a:lnTo>
                    <a:lnTo>
                      <a:pt x="2222" y="5958"/>
                    </a:lnTo>
                    <a:lnTo>
                      <a:pt x="2202" y="5953"/>
                    </a:lnTo>
                    <a:lnTo>
                      <a:pt x="2192" y="5949"/>
                    </a:lnTo>
                    <a:lnTo>
                      <a:pt x="2183" y="5945"/>
                    </a:lnTo>
                    <a:lnTo>
                      <a:pt x="2174" y="5941"/>
                    </a:lnTo>
                    <a:lnTo>
                      <a:pt x="2165" y="5936"/>
                    </a:lnTo>
                    <a:lnTo>
                      <a:pt x="2156" y="5930"/>
                    </a:lnTo>
                    <a:lnTo>
                      <a:pt x="2148" y="5924"/>
                    </a:lnTo>
                    <a:lnTo>
                      <a:pt x="2140" y="5918"/>
                    </a:lnTo>
                    <a:lnTo>
                      <a:pt x="2132" y="5912"/>
                    </a:lnTo>
                    <a:lnTo>
                      <a:pt x="2118" y="5898"/>
                    </a:lnTo>
                    <a:lnTo>
                      <a:pt x="2106" y="5883"/>
                    </a:lnTo>
                    <a:lnTo>
                      <a:pt x="2095" y="5866"/>
                    </a:lnTo>
                    <a:lnTo>
                      <a:pt x="2085" y="5850"/>
                    </a:lnTo>
                    <a:lnTo>
                      <a:pt x="2077" y="5831"/>
                    </a:lnTo>
                    <a:lnTo>
                      <a:pt x="2072" y="5813"/>
                    </a:lnTo>
                    <a:lnTo>
                      <a:pt x="2068" y="5794"/>
                    </a:lnTo>
                    <a:lnTo>
                      <a:pt x="2066" y="5774"/>
                    </a:lnTo>
                    <a:lnTo>
                      <a:pt x="2065" y="5755"/>
                    </a:lnTo>
                    <a:lnTo>
                      <a:pt x="2067" y="5736"/>
                    </a:lnTo>
                    <a:lnTo>
                      <a:pt x="2071" y="5715"/>
                    </a:lnTo>
                    <a:lnTo>
                      <a:pt x="2076" y="5695"/>
                    </a:lnTo>
                    <a:lnTo>
                      <a:pt x="2084" y="5676"/>
                    </a:lnTo>
                    <a:lnTo>
                      <a:pt x="2094" y="5657"/>
                    </a:lnTo>
                    <a:lnTo>
                      <a:pt x="5338" y="151"/>
                    </a:lnTo>
                    <a:lnTo>
                      <a:pt x="5349" y="134"/>
                    </a:lnTo>
                    <a:lnTo>
                      <a:pt x="5361" y="117"/>
                    </a:lnTo>
                    <a:lnTo>
                      <a:pt x="5374" y="102"/>
                    </a:lnTo>
                    <a:lnTo>
                      <a:pt x="5387" y="88"/>
                    </a:lnTo>
                    <a:lnTo>
                      <a:pt x="5403" y="74"/>
                    </a:lnTo>
                    <a:lnTo>
                      <a:pt x="5418" y="62"/>
                    </a:lnTo>
                    <a:lnTo>
                      <a:pt x="5434" y="51"/>
                    </a:lnTo>
                    <a:lnTo>
                      <a:pt x="5451" y="41"/>
                    </a:lnTo>
                    <a:lnTo>
                      <a:pt x="5468" y="32"/>
                    </a:lnTo>
                    <a:lnTo>
                      <a:pt x="5486" y="24"/>
                    </a:lnTo>
                    <a:lnTo>
                      <a:pt x="5504" y="17"/>
                    </a:lnTo>
                    <a:lnTo>
                      <a:pt x="5525" y="11"/>
                    </a:lnTo>
                    <a:lnTo>
                      <a:pt x="5544" y="7"/>
                    </a:lnTo>
                    <a:lnTo>
                      <a:pt x="5563" y="4"/>
                    </a:lnTo>
                    <a:lnTo>
                      <a:pt x="5584" y="0"/>
                    </a:lnTo>
                    <a:lnTo>
                      <a:pt x="5604" y="0"/>
                    </a:lnTo>
                    <a:lnTo>
                      <a:pt x="5604" y="0"/>
                    </a:lnTo>
                    <a:lnTo>
                      <a:pt x="5625" y="0"/>
                    </a:lnTo>
                    <a:lnTo>
                      <a:pt x="5645" y="4"/>
                    </a:lnTo>
                    <a:lnTo>
                      <a:pt x="5665" y="7"/>
                    </a:lnTo>
                    <a:lnTo>
                      <a:pt x="5684" y="11"/>
                    </a:lnTo>
                    <a:lnTo>
                      <a:pt x="5703" y="17"/>
                    </a:lnTo>
                    <a:lnTo>
                      <a:pt x="5721" y="24"/>
                    </a:lnTo>
                    <a:lnTo>
                      <a:pt x="5739" y="32"/>
                    </a:lnTo>
                    <a:lnTo>
                      <a:pt x="5758" y="41"/>
                    </a:lnTo>
                    <a:lnTo>
                      <a:pt x="5774" y="51"/>
                    </a:lnTo>
                    <a:lnTo>
                      <a:pt x="5790" y="62"/>
                    </a:lnTo>
                    <a:lnTo>
                      <a:pt x="5805" y="74"/>
                    </a:lnTo>
                    <a:lnTo>
                      <a:pt x="5820" y="88"/>
                    </a:lnTo>
                    <a:lnTo>
                      <a:pt x="5833" y="102"/>
                    </a:lnTo>
                    <a:lnTo>
                      <a:pt x="5846" y="117"/>
                    </a:lnTo>
                    <a:lnTo>
                      <a:pt x="5858" y="134"/>
                    </a:lnTo>
                    <a:lnTo>
                      <a:pt x="5870" y="151"/>
                    </a:lnTo>
                    <a:lnTo>
                      <a:pt x="11202" y="9008"/>
                    </a:lnTo>
                    <a:lnTo>
                      <a:pt x="11213" y="9025"/>
                    </a:lnTo>
                    <a:lnTo>
                      <a:pt x="11221" y="9043"/>
                    </a:lnTo>
                    <a:lnTo>
                      <a:pt x="11229" y="9062"/>
                    </a:lnTo>
                    <a:lnTo>
                      <a:pt x="11235" y="9081"/>
                    </a:lnTo>
                    <a:lnTo>
                      <a:pt x="11240" y="9101"/>
                    </a:lnTo>
                    <a:lnTo>
                      <a:pt x="11243" y="9120"/>
                    </a:lnTo>
                    <a:lnTo>
                      <a:pt x="11246" y="9141"/>
                    </a:lnTo>
                    <a:lnTo>
                      <a:pt x="11247" y="9162"/>
                    </a:lnTo>
                    <a:lnTo>
                      <a:pt x="11246" y="9182"/>
                    </a:lnTo>
                    <a:lnTo>
                      <a:pt x="11245" y="9202"/>
                    </a:lnTo>
                    <a:lnTo>
                      <a:pt x="11242" y="9222"/>
                    </a:lnTo>
                    <a:lnTo>
                      <a:pt x="11237" y="9244"/>
                    </a:lnTo>
                    <a:lnTo>
                      <a:pt x="11232" y="9264"/>
                    </a:lnTo>
                    <a:lnTo>
                      <a:pt x="11225" y="9283"/>
                    </a:lnTo>
                    <a:lnTo>
                      <a:pt x="11217" y="9302"/>
                    </a:lnTo>
                    <a:lnTo>
                      <a:pt x="11207" y="9321"/>
                    </a:lnTo>
                    <a:lnTo>
                      <a:pt x="11196" y="9338"/>
                    </a:lnTo>
                    <a:lnTo>
                      <a:pt x="11185" y="9354"/>
                    </a:lnTo>
                    <a:lnTo>
                      <a:pt x="11172" y="9371"/>
                    </a:lnTo>
                    <a:lnTo>
                      <a:pt x="11157" y="9385"/>
                    </a:lnTo>
                    <a:lnTo>
                      <a:pt x="11142" y="9399"/>
                    </a:lnTo>
                    <a:lnTo>
                      <a:pt x="11127" y="9412"/>
                    </a:lnTo>
                    <a:lnTo>
                      <a:pt x="11110" y="9424"/>
                    </a:lnTo>
                    <a:lnTo>
                      <a:pt x="11093" y="9435"/>
                    </a:lnTo>
                    <a:lnTo>
                      <a:pt x="11075" y="9444"/>
                    </a:lnTo>
                    <a:lnTo>
                      <a:pt x="11057" y="9453"/>
                    </a:lnTo>
                    <a:lnTo>
                      <a:pt x="11037" y="9460"/>
                    </a:lnTo>
                    <a:lnTo>
                      <a:pt x="11018" y="9466"/>
                    </a:lnTo>
                    <a:lnTo>
                      <a:pt x="10998" y="9471"/>
                    </a:lnTo>
                    <a:lnTo>
                      <a:pt x="10978" y="9476"/>
                    </a:lnTo>
                    <a:lnTo>
                      <a:pt x="10958" y="9478"/>
                    </a:lnTo>
                    <a:lnTo>
                      <a:pt x="10937" y="94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16" hangingPunct="1">
                  <a:lnSpc>
                    <a:spcPct val="100000"/>
                  </a:lnSpc>
                  <a:tabLst/>
                  <a:defRPr/>
                </a:pPr>
                <a:endParaRPr lang="en-US" sz="3000" b="0" spc="0" dirty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Freeform 439">
                <a:extLst>
                  <a:ext uri="{FF2B5EF4-FFF2-40B4-BE49-F238E27FC236}">
                    <a16:creationId xmlns:a16="http://schemas.microsoft.com/office/drawing/2014/main" id="{65C7F2EA-6DA6-BF4E-9051-318B2FB9E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201" y="4220369"/>
                <a:ext cx="20637" cy="149225"/>
              </a:xfrm>
              <a:custGeom>
                <a:avLst/>
                <a:gdLst>
                  <a:gd name="T0" fmla="*/ 192 w 405"/>
                  <a:gd name="T1" fmla="*/ 3100 h 3100"/>
                  <a:gd name="T2" fmla="*/ 171 w 405"/>
                  <a:gd name="T3" fmla="*/ 3098 h 3100"/>
                  <a:gd name="T4" fmla="*/ 142 w 405"/>
                  <a:gd name="T5" fmla="*/ 3091 h 3100"/>
                  <a:gd name="T6" fmla="*/ 106 w 405"/>
                  <a:gd name="T7" fmla="*/ 3075 h 3100"/>
                  <a:gd name="T8" fmla="*/ 73 w 405"/>
                  <a:gd name="T9" fmla="*/ 3052 h 3100"/>
                  <a:gd name="T10" fmla="*/ 46 w 405"/>
                  <a:gd name="T11" fmla="*/ 3025 h 3100"/>
                  <a:gd name="T12" fmla="*/ 24 w 405"/>
                  <a:gd name="T13" fmla="*/ 2992 h 3100"/>
                  <a:gd name="T14" fmla="*/ 9 w 405"/>
                  <a:gd name="T15" fmla="*/ 2954 h 3100"/>
                  <a:gd name="T16" fmla="*/ 2 w 405"/>
                  <a:gd name="T17" fmla="*/ 2924 h 3100"/>
                  <a:gd name="T18" fmla="*/ 0 w 405"/>
                  <a:gd name="T19" fmla="*/ 2904 h 3100"/>
                  <a:gd name="T20" fmla="*/ 0 w 405"/>
                  <a:gd name="T21" fmla="*/ 200 h 3100"/>
                  <a:gd name="T22" fmla="*/ 1 w 405"/>
                  <a:gd name="T23" fmla="*/ 180 h 3100"/>
                  <a:gd name="T24" fmla="*/ 4 w 405"/>
                  <a:gd name="T25" fmla="*/ 158 h 3100"/>
                  <a:gd name="T26" fmla="*/ 16 w 405"/>
                  <a:gd name="T27" fmla="*/ 121 h 3100"/>
                  <a:gd name="T28" fmla="*/ 34 w 405"/>
                  <a:gd name="T29" fmla="*/ 87 h 3100"/>
                  <a:gd name="T30" fmla="*/ 59 w 405"/>
                  <a:gd name="T31" fmla="*/ 58 h 3100"/>
                  <a:gd name="T32" fmla="*/ 89 w 405"/>
                  <a:gd name="T33" fmla="*/ 33 h 3100"/>
                  <a:gd name="T34" fmla="*/ 124 w 405"/>
                  <a:gd name="T35" fmla="*/ 15 h 3100"/>
                  <a:gd name="T36" fmla="*/ 161 w 405"/>
                  <a:gd name="T37" fmla="*/ 4 h 3100"/>
                  <a:gd name="T38" fmla="*/ 203 w 405"/>
                  <a:gd name="T39" fmla="*/ 0 h 3100"/>
                  <a:gd name="T40" fmla="*/ 243 w 405"/>
                  <a:gd name="T41" fmla="*/ 4 h 3100"/>
                  <a:gd name="T42" fmla="*/ 281 w 405"/>
                  <a:gd name="T43" fmla="*/ 15 h 3100"/>
                  <a:gd name="T44" fmla="*/ 315 w 405"/>
                  <a:gd name="T45" fmla="*/ 33 h 3100"/>
                  <a:gd name="T46" fmla="*/ 346 w 405"/>
                  <a:gd name="T47" fmla="*/ 58 h 3100"/>
                  <a:gd name="T48" fmla="*/ 371 w 405"/>
                  <a:gd name="T49" fmla="*/ 87 h 3100"/>
                  <a:gd name="T50" fmla="*/ 389 w 405"/>
                  <a:gd name="T51" fmla="*/ 121 h 3100"/>
                  <a:gd name="T52" fmla="*/ 401 w 405"/>
                  <a:gd name="T53" fmla="*/ 158 h 3100"/>
                  <a:gd name="T54" fmla="*/ 404 w 405"/>
                  <a:gd name="T55" fmla="*/ 180 h 3100"/>
                  <a:gd name="T56" fmla="*/ 405 w 405"/>
                  <a:gd name="T57" fmla="*/ 200 h 3100"/>
                  <a:gd name="T58" fmla="*/ 405 w 405"/>
                  <a:gd name="T59" fmla="*/ 2904 h 3100"/>
                  <a:gd name="T60" fmla="*/ 403 w 405"/>
                  <a:gd name="T61" fmla="*/ 2924 h 3100"/>
                  <a:gd name="T62" fmla="*/ 396 w 405"/>
                  <a:gd name="T63" fmla="*/ 2954 h 3100"/>
                  <a:gd name="T64" fmla="*/ 381 w 405"/>
                  <a:gd name="T65" fmla="*/ 2992 h 3100"/>
                  <a:gd name="T66" fmla="*/ 359 w 405"/>
                  <a:gd name="T67" fmla="*/ 3024 h 3100"/>
                  <a:gd name="T68" fmla="*/ 332 w 405"/>
                  <a:gd name="T69" fmla="*/ 3052 h 3100"/>
                  <a:gd name="T70" fmla="*/ 299 w 405"/>
                  <a:gd name="T71" fmla="*/ 3074 h 3100"/>
                  <a:gd name="T72" fmla="*/ 263 w 405"/>
                  <a:gd name="T73" fmla="*/ 3091 h 3100"/>
                  <a:gd name="T74" fmla="*/ 234 w 405"/>
                  <a:gd name="T75" fmla="*/ 3098 h 3100"/>
                  <a:gd name="T76" fmla="*/ 214 w 405"/>
                  <a:gd name="T77" fmla="*/ 3100 h 3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5" h="3100">
                    <a:moveTo>
                      <a:pt x="203" y="3100"/>
                    </a:moveTo>
                    <a:lnTo>
                      <a:pt x="192" y="3100"/>
                    </a:lnTo>
                    <a:lnTo>
                      <a:pt x="181" y="3099"/>
                    </a:lnTo>
                    <a:lnTo>
                      <a:pt x="171" y="3098"/>
                    </a:lnTo>
                    <a:lnTo>
                      <a:pt x="162" y="3096"/>
                    </a:lnTo>
                    <a:lnTo>
                      <a:pt x="142" y="3091"/>
                    </a:lnTo>
                    <a:lnTo>
                      <a:pt x="124" y="3083"/>
                    </a:lnTo>
                    <a:lnTo>
                      <a:pt x="106" y="3075"/>
                    </a:lnTo>
                    <a:lnTo>
                      <a:pt x="89" y="3064"/>
                    </a:lnTo>
                    <a:lnTo>
                      <a:pt x="73" y="3052"/>
                    </a:lnTo>
                    <a:lnTo>
                      <a:pt x="59" y="3039"/>
                    </a:lnTo>
                    <a:lnTo>
                      <a:pt x="46" y="3025"/>
                    </a:lnTo>
                    <a:lnTo>
                      <a:pt x="34" y="3009"/>
                    </a:lnTo>
                    <a:lnTo>
                      <a:pt x="24" y="2992"/>
                    </a:lnTo>
                    <a:lnTo>
                      <a:pt x="16" y="2974"/>
                    </a:lnTo>
                    <a:lnTo>
                      <a:pt x="9" y="2954"/>
                    </a:lnTo>
                    <a:lnTo>
                      <a:pt x="4" y="2934"/>
                    </a:lnTo>
                    <a:lnTo>
                      <a:pt x="2" y="2924"/>
                    </a:lnTo>
                    <a:lnTo>
                      <a:pt x="1" y="2914"/>
                    </a:lnTo>
                    <a:lnTo>
                      <a:pt x="0" y="2904"/>
                    </a:lnTo>
                    <a:lnTo>
                      <a:pt x="0" y="2893"/>
                    </a:lnTo>
                    <a:lnTo>
                      <a:pt x="0" y="200"/>
                    </a:lnTo>
                    <a:lnTo>
                      <a:pt x="0" y="190"/>
                    </a:lnTo>
                    <a:lnTo>
                      <a:pt x="1" y="180"/>
                    </a:lnTo>
                    <a:lnTo>
                      <a:pt x="2" y="169"/>
                    </a:lnTo>
                    <a:lnTo>
                      <a:pt x="4" y="158"/>
                    </a:lnTo>
                    <a:lnTo>
                      <a:pt x="9" y="139"/>
                    </a:lnTo>
                    <a:lnTo>
                      <a:pt x="16" y="121"/>
                    </a:lnTo>
                    <a:lnTo>
                      <a:pt x="24" y="103"/>
                    </a:lnTo>
                    <a:lnTo>
                      <a:pt x="34" y="87"/>
                    </a:lnTo>
                    <a:lnTo>
                      <a:pt x="46" y="72"/>
                    </a:lnTo>
                    <a:lnTo>
                      <a:pt x="59" y="58"/>
                    </a:lnTo>
                    <a:lnTo>
                      <a:pt x="73" y="44"/>
                    </a:lnTo>
                    <a:lnTo>
                      <a:pt x="89" y="33"/>
                    </a:lnTo>
                    <a:lnTo>
                      <a:pt x="106" y="23"/>
                    </a:lnTo>
                    <a:lnTo>
                      <a:pt x="124" y="15"/>
                    </a:lnTo>
                    <a:lnTo>
                      <a:pt x="142" y="9"/>
                    </a:lnTo>
                    <a:lnTo>
                      <a:pt x="161" y="4"/>
                    </a:lnTo>
                    <a:lnTo>
                      <a:pt x="181" y="1"/>
                    </a:lnTo>
                    <a:lnTo>
                      <a:pt x="203" y="0"/>
                    </a:lnTo>
                    <a:lnTo>
                      <a:pt x="224" y="1"/>
                    </a:lnTo>
                    <a:lnTo>
                      <a:pt x="243" y="4"/>
                    </a:lnTo>
                    <a:lnTo>
                      <a:pt x="263" y="9"/>
                    </a:lnTo>
                    <a:lnTo>
                      <a:pt x="281" y="15"/>
                    </a:lnTo>
                    <a:lnTo>
                      <a:pt x="299" y="23"/>
                    </a:lnTo>
                    <a:lnTo>
                      <a:pt x="315" y="33"/>
                    </a:lnTo>
                    <a:lnTo>
                      <a:pt x="332" y="44"/>
                    </a:lnTo>
                    <a:lnTo>
                      <a:pt x="346" y="58"/>
                    </a:lnTo>
                    <a:lnTo>
                      <a:pt x="359" y="72"/>
                    </a:lnTo>
                    <a:lnTo>
                      <a:pt x="371" y="87"/>
                    </a:lnTo>
                    <a:lnTo>
                      <a:pt x="381" y="103"/>
                    </a:lnTo>
                    <a:lnTo>
                      <a:pt x="389" y="121"/>
                    </a:lnTo>
                    <a:lnTo>
                      <a:pt x="396" y="139"/>
                    </a:lnTo>
                    <a:lnTo>
                      <a:pt x="401" y="158"/>
                    </a:lnTo>
                    <a:lnTo>
                      <a:pt x="403" y="169"/>
                    </a:lnTo>
                    <a:lnTo>
                      <a:pt x="404" y="180"/>
                    </a:lnTo>
                    <a:lnTo>
                      <a:pt x="405" y="190"/>
                    </a:lnTo>
                    <a:lnTo>
                      <a:pt x="405" y="200"/>
                    </a:lnTo>
                    <a:lnTo>
                      <a:pt x="405" y="2893"/>
                    </a:lnTo>
                    <a:lnTo>
                      <a:pt x="405" y="2904"/>
                    </a:lnTo>
                    <a:lnTo>
                      <a:pt x="404" y="2914"/>
                    </a:lnTo>
                    <a:lnTo>
                      <a:pt x="403" y="2924"/>
                    </a:lnTo>
                    <a:lnTo>
                      <a:pt x="401" y="2934"/>
                    </a:lnTo>
                    <a:lnTo>
                      <a:pt x="396" y="2954"/>
                    </a:lnTo>
                    <a:lnTo>
                      <a:pt x="389" y="2974"/>
                    </a:lnTo>
                    <a:lnTo>
                      <a:pt x="381" y="2992"/>
                    </a:lnTo>
                    <a:lnTo>
                      <a:pt x="371" y="3009"/>
                    </a:lnTo>
                    <a:lnTo>
                      <a:pt x="359" y="3024"/>
                    </a:lnTo>
                    <a:lnTo>
                      <a:pt x="346" y="3039"/>
                    </a:lnTo>
                    <a:lnTo>
                      <a:pt x="332" y="3052"/>
                    </a:lnTo>
                    <a:lnTo>
                      <a:pt x="316" y="3064"/>
                    </a:lnTo>
                    <a:lnTo>
                      <a:pt x="299" y="3074"/>
                    </a:lnTo>
                    <a:lnTo>
                      <a:pt x="281" y="3083"/>
                    </a:lnTo>
                    <a:lnTo>
                      <a:pt x="263" y="3091"/>
                    </a:lnTo>
                    <a:lnTo>
                      <a:pt x="244" y="3096"/>
                    </a:lnTo>
                    <a:lnTo>
                      <a:pt x="234" y="3098"/>
                    </a:lnTo>
                    <a:lnTo>
                      <a:pt x="224" y="3099"/>
                    </a:lnTo>
                    <a:lnTo>
                      <a:pt x="214" y="3100"/>
                    </a:lnTo>
                    <a:lnTo>
                      <a:pt x="203" y="3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16" hangingPunct="1">
                  <a:lnSpc>
                    <a:spcPct val="100000"/>
                  </a:lnSpc>
                  <a:tabLst/>
                  <a:defRPr/>
                </a:pPr>
                <a:endParaRPr lang="en-US" sz="3000" b="0" spc="0" dirty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Freeform 440">
                <a:extLst>
                  <a:ext uri="{FF2B5EF4-FFF2-40B4-BE49-F238E27FC236}">
                    <a16:creationId xmlns:a16="http://schemas.microsoft.com/office/drawing/2014/main" id="{76E15C95-E0A5-4147-826D-F34FE02BF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201" y="4399756"/>
                <a:ext cx="20637" cy="55563"/>
              </a:xfrm>
              <a:custGeom>
                <a:avLst/>
                <a:gdLst>
                  <a:gd name="T0" fmla="*/ 181 w 405"/>
                  <a:gd name="T1" fmla="*/ 1142 h 1143"/>
                  <a:gd name="T2" fmla="*/ 142 w 405"/>
                  <a:gd name="T3" fmla="*/ 1134 h 1143"/>
                  <a:gd name="T4" fmla="*/ 106 w 405"/>
                  <a:gd name="T5" fmla="*/ 1120 h 1143"/>
                  <a:gd name="T6" fmla="*/ 73 w 405"/>
                  <a:gd name="T7" fmla="*/ 1098 h 1143"/>
                  <a:gd name="T8" fmla="*/ 46 w 405"/>
                  <a:gd name="T9" fmla="*/ 1071 h 1143"/>
                  <a:gd name="T10" fmla="*/ 24 w 405"/>
                  <a:gd name="T11" fmla="*/ 1040 h 1143"/>
                  <a:gd name="T12" fmla="*/ 9 w 405"/>
                  <a:gd name="T13" fmla="*/ 1004 h 1143"/>
                  <a:gd name="T14" fmla="*/ 2 w 405"/>
                  <a:gd name="T15" fmla="*/ 974 h 1143"/>
                  <a:gd name="T16" fmla="*/ 0 w 405"/>
                  <a:gd name="T17" fmla="*/ 953 h 1143"/>
                  <a:gd name="T18" fmla="*/ 0 w 405"/>
                  <a:gd name="T19" fmla="*/ 200 h 1143"/>
                  <a:gd name="T20" fmla="*/ 1 w 405"/>
                  <a:gd name="T21" fmla="*/ 180 h 1143"/>
                  <a:gd name="T22" fmla="*/ 4 w 405"/>
                  <a:gd name="T23" fmla="*/ 160 h 1143"/>
                  <a:gd name="T24" fmla="*/ 16 w 405"/>
                  <a:gd name="T25" fmla="*/ 123 h 1143"/>
                  <a:gd name="T26" fmla="*/ 34 w 405"/>
                  <a:gd name="T27" fmla="*/ 90 h 1143"/>
                  <a:gd name="T28" fmla="*/ 59 w 405"/>
                  <a:gd name="T29" fmla="*/ 60 h 1143"/>
                  <a:gd name="T30" fmla="*/ 89 w 405"/>
                  <a:gd name="T31" fmla="*/ 34 h 1143"/>
                  <a:gd name="T32" fmla="*/ 124 w 405"/>
                  <a:gd name="T33" fmla="*/ 16 h 1143"/>
                  <a:gd name="T34" fmla="*/ 161 w 405"/>
                  <a:gd name="T35" fmla="*/ 4 h 1143"/>
                  <a:gd name="T36" fmla="*/ 181 w 405"/>
                  <a:gd name="T37" fmla="*/ 1 h 1143"/>
                  <a:gd name="T38" fmla="*/ 203 w 405"/>
                  <a:gd name="T39" fmla="*/ 0 h 1143"/>
                  <a:gd name="T40" fmla="*/ 224 w 405"/>
                  <a:gd name="T41" fmla="*/ 1 h 1143"/>
                  <a:gd name="T42" fmla="*/ 243 w 405"/>
                  <a:gd name="T43" fmla="*/ 4 h 1143"/>
                  <a:gd name="T44" fmla="*/ 281 w 405"/>
                  <a:gd name="T45" fmla="*/ 16 h 1143"/>
                  <a:gd name="T46" fmla="*/ 315 w 405"/>
                  <a:gd name="T47" fmla="*/ 34 h 1143"/>
                  <a:gd name="T48" fmla="*/ 346 w 405"/>
                  <a:gd name="T49" fmla="*/ 60 h 1143"/>
                  <a:gd name="T50" fmla="*/ 371 w 405"/>
                  <a:gd name="T51" fmla="*/ 90 h 1143"/>
                  <a:gd name="T52" fmla="*/ 389 w 405"/>
                  <a:gd name="T53" fmla="*/ 123 h 1143"/>
                  <a:gd name="T54" fmla="*/ 401 w 405"/>
                  <a:gd name="T55" fmla="*/ 160 h 1143"/>
                  <a:gd name="T56" fmla="*/ 404 w 405"/>
                  <a:gd name="T57" fmla="*/ 180 h 1143"/>
                  <a:gd name="T58" fmla="*/ 405 w 405"/>
                  <a:gd name="T59" fmla="*/ 200 h 1143"/>
                  <a:gd name="T60" fmla="*/ 405 w 405"/>
                  <a:gd name="T61" fmla="*/ 953 h 1143"/>
                  <a:gd name="T62" fmla="*/ 403 w 405"/>
                  <a:gd name="T63" fmla="*/ 974 h 1143"/>
                  <a:gd name="T64" fmla="*/ 396 w 405"/>
                  <a:gd name="T65" fmla="*/ 1004 h 1143"/>
                  <a:gd name="T66" fmla="*/ 381 w 405"/>
                  <a:gd name="T67" fmla="*/ 1040 h 1143"/>
                  <a:gd name="T68" fmla="*/ 359 w 405"/>
                  <a:gd name="T69" fmla="*/ 1071 h 1143"/>
                  <a:gd name="T70" fmla="*/ 332 w 405"/>
                  <a:gd name="T71" fmla="*/ 1098 h 1143"/>
                  <a:gd name="T72" fmla="*/ 299 w 405"/>
                  <a:gd name="T73" fmla="*/ 1120 h 1143"/>
                  <a:gd name="T74" fmla="*/ 263 w 405"/>
                  <a:gd name="T75" fmla="*/ 1134 h 1143"/>
                  <a:gd name="T76" fmla="*/ 224 w 405"/>
                  <a:gd name="T77" fmla="*/ 1142 h 1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5" h="1143">
                    <a:moveTo>
                      <a:pt x="203" y="1143"/>
                    </a:moveTo>
                    <a:lnTo>
                      <a:pt x="181" y="1142"/>
                    </a:lnTo>
                    <a:lnTo>
                      <a:pt x="162" y="1139"/>
                    </a:lnTo>
                    <a:lnTo>
                      <a:pt x="142" y="1134"/>
                    </a:lnTo>
                    <a:lnTo>
                      <a:pt x="124" y="1128"/>
                    </a:lnTo>
                    <a:lnTo>
                      <a:pt x="106" y="1120"/>
                    </a:lnTo>
                    <a:lnTo>
                      <a:pt x="89" y="1110"/>
                    </a:lnTo>
                    <a:lnTo>
                      <a:pt x="73" y="1098"/>
                    </a:lnTo>
                    <a:lnTo>
                      <a:pt x="59" y="1085"/>
                    </a:lnTo>
                    <a:lnTo>
                      <a:pt x="46" y="1071"/>
                    </a:lnTo>
                    <a:lnTo>
                      <a:pt x="34" y="1056"/>
                    </a:lnTo>
                    <a:lnTo>
                      <a:pt x="24" y="1040"/>
                    </a:lnTo>
                    <a:lnTo>
                      <a:pt x="16" y="1022"/>
                    </a:lnTo>
                    <a:lnTo>
                      <a:pt x="9" y="1004"/>
                    </a:lnTo>
                    <a:lnTo>
                      <a:pt x="4" y="983"/>
                    </a:lnTo>
                    <a:lnTo>
                      <a:pt x="2" y="974"/>
                    </a:lnTo>
                    <a:lnTo>
                      <a:pt x="1" y="963"/>
                    </a:lnTo>
                    <a:lnTo>
                      <a:pt x="0" y="953"/>
                    </a:lnTo>
                    <a:lnTo>
                      <a:pt x="0" y="943"/>
                    </a:lnTo>
                    <a:lnTo>
                      <a:pt x="0" y="200"/>
                    </a:lnTo>
                    <a:lnTo>
                      <a:pt x="0" y="190"/>
                    </a:lnTo>
                    <a:lnTo>
                      <a:pt x="1" y="180"/>
                    </a:lnTo>
                    <a:lnTo>
                      <a:pt x="2" y="171"/>
                    </a:lnTo>
                    <a:lnTo>
                      <a:pt x="4" y="160"/>
                    </a:lnTo>
                    <a:lnTo>
                      <a:pt x="9" y="141"/>
                    </a:lnTo>
                    <a:lnTo>
                      <a:pt x="16" y="123"/>
                    </a:lnTo>
                    <a:lnTo>
                      <a:pt x="24" y="106"/>
                    </a:lnTo>
                    <a:lnTo>
                      <a:pt x="34" y="90"/>
                    </a:lnTo>
                    <a:lnTo>
                      <a:pt x="46" y="74"/>
                    </a:lnTo>
                    <a:lnTo>
                      <a:pt x="59" y="60"/>
                    </a:lnTo>
                    <a:lnTo>
                      <a:pt x="73" y="46"/>
                    </a:lnTo>
                    <a:lnTo>
                      <a:pt x="89" y="34"/>
                    </a:lnTo>
                    <a:lnTo>
                      <a:pt x="106" y="24"/>
                    </a:lnTo>
                    <a:lnTo>
                      <a:pt x="124" y="16"/>
                    </a:lnTo>
                    <a:lnTo>
                      <a:pt x="142" y="9"/>
                    </a:lnTo>
                    <a:lnTo>
                      <a:pt x="161" y="4"/>
                    </a:lnTo>
                    <a:lnTo>
                      <a:pt x="171" y="2"/>
                    </a:lnTo>
                    <a:lnTo>
                      <a:pt x="181" y="1"/>
                    </a:lnTo>
                    <a:lnTo>
                      <a:pt x="191" y="0"/>
                    </a:lnTo>
                    <a:lnTo>
                      <a:pt x="203" y="0"/>
                    </a:lnTo>
                    <a:lnTo>
                      <a:pt x="213" y="0"/>
                    </a:lnTo>
                    <a:lnTo>
                      <a:pt x="224" y="1"/>
                    </a:lnTo>
                    <a:lnTo>
                      <a:pt x="234" y="2"/>
                    </a:lnTo>
                    <a:lnTo>
                      <a:pt x="243" y="4"/>
                    </a:lnTo>
                    <a:lnTo>
                      <a:pt x="263" y="9"/>
                    </a:lnTo>
                    <a:lnTo>
                      <a:pt x="281" y="16"/>
                    </a:lnTo>
                    <a:lnTo>
                      <a:pt x="299" y="24"/>
                    </a:lnTo>
                    <a:lnTo>
                      <a:pt x="315" y="34"/>
                    </a:lnTo>
                    <a:lnTo>
                      <a:pt x="332" y="46"/>
                    </a:lnTo>
                    <a:lnTo>
                      <a:pt x="346" y="60"/>
                    </a:lnTo>
                    <a:lnTo>
                      <a:pt x="359" y="74"/>
                    </a:lnTo>
                    <a:lnTo>
                      <a:pt x="371" y="90"/>
                    </a:lnTo>
                    <a:lnTo>
                      <a:pt x="381" y="106"/>
                    </a:lnTo>
                    <a:lnTo>
                      <a:pt x="389" y="123"/>
                    </a:lnTo>
                    <a:lnTo>
                      <a:pt x="396" y="141"/>
                    </a:lnTo>
                    <a:lnTo>
                      <a:pt x="401" y="160"/>
                    </a:lnTo>
                    <a:lnTo>
                      <a:pt x="403" y="171"/>
                    </a:lnTo>
                    <a:lnTo>
                      <a:pt x="404" y="180"/>
                    </a:lnTo>
                    <a:lnTo>
                      <a:pt x="405" y="190"/>
                    </a:lnTo>
                    <a:lnTo>
                      <a:pt x="405" y="200"/>
                    </a:lnTo>
                    <a:lnTo>
                      <a:pt x="405" y="943"/>
                    </a:lnTo>
                    <a:lnTo>
                      <a:pt x="405" y="953"/>
                    </a:lnTo>
                    <a:lnTo>
                      <a:pt x="404" y="963"/>
                    </a:lnTo>
                    <a:lnTo>
                      <a:pt x="403" y="974"/>
                    </a:lnTo>
                    <a:lnTo>
                      <a:pt x="401" y="983"/>
                    </a:lnTo>
                    <a:lnTo>
                      <a:pt x="396" y="1004"/>
                    </a:lnTo>
                    <a:lnTo>
                      <a:pt x="389" y="1022"/>
                    </a:lnTo>
                    <a:lnTo>
                      <a:pt x="381" y="1040"/>
                    </a:lnTo>
                    <a:lnTo>
                      <a:pt x="371" y="1056"/>
                    </a:lnTo>
                    <a:lnTo>
                      <a:pt x="359" y="1071"/>
                    </a:lnTo>
                    <a:lnTo>
                      <a:pt x="346" y="1085"/>
                    </a:lnTo>
                    <a:lnTo>
                      <a:pt x="332" y="1098"/>
                    </a:lnTo>
                    <a:lnTo>
                      <a:pt x="316" y="1110"/>
                    </a:lnTo>
                    <a:lnTo>
                      <a:pt x="299" y="1120"/>
                    </a:lnTo>
                    <a:lnTo>
                      <a:pt x="281" y="1128"/>
                    </a:lnTo>
                    <a:lnTo>
                      <a:pt x="263" y="1134"/>
                    </a:lnTo>
                    <a:lnTo>
                      <a:pt x="244" y="1139"/>
                    </a:lnTo>
                    <a:lnTo>
                      <a:pt x="224" y="1142"/>
                    </a:lnTo>
                    <a:lnTo>
                      <a:pt x="203" y="11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16" hangingPunct="1">
                  <a:lnSpc>
                    <a:spcPct val="100000"/>
                  </a:lnSpc>
                  <a:tabLst/>
                  <a:defRPr/>
                </a:pPr>
                <a:endParaRPr lang="en-US" sz="3000" spc="0" dirty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Freeform 441">
                <a:extLst>
                  <a:ext uri="{FF2B5EF4-FFF2-40B4-BE49-F238E27FC236}">
                    <a16:creationId xmlns:a16="http://schemas.microsoft.com/office/drawing/2014/main" id="{13EFA6BE-A267-E245-A48E-1F920E9749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988" y="4382294"/>
                <a:ext cx="22225" cy="22225"/>
              </a:xfrm>
              <a:custGeom>
                <a:avLst/>
                <a:gdLst>
                  <a:gd name="T0" fmla="*/ 454 w 455"/>
                  <a:gd name="T1" fmla="*/ 252 h 457"/>
                  <a:gd name="T2" fmla="*/ 448 w 455"/>
                  <a:gd name="T3" fmla="*/ 286 h 457"/>
                  <a:gd name="T4" fmla="*/ 437 w 455"/>
                  <a:gd name="T5" fmla="*/ 318 h 457"/>
                  <a:gd name="T6" fmla="*/ 422 w 455"/>
                  <a:gd name="T7" fmla="*/ 348 h 457"/>
                  <a:gd name="T8" fmla="*/ 403 w 455"/>
                  <a:gd name="T9" fmla="*/ 374 h 457"/>
                  <a:gd name="T10" fmla="*/ 381 w 455"/>
                  <a:gd name="T11" fmla="*/ 398 h 457"/>
                  <a:gd name="T12" fmla="*/ 355 w 455"/>
                  <a:gd name="T13" fmla="*/ 419 h 457"/>
                  <a:gd name="T14" fmla="*/ 326 w 455"/>
                  <a:gd name="T15" fmla="*/ 435 h 457"/>
                  <a:gd name="T16" fmla="*/ 295 w 455"/>
                  <a:gd name="T17" fmla="*/ 447 h 457"/>
                  <a:gd name="T18" fmla="*/ 262 w 455"/>
                  <a:gd name="T19" fmla="*/ 454 h 457"/>
                  <a:gd name="T20" fmla="*/ 228 w 455"/>
                  <a:gd name="T21" fmla="*/ 457 h 457"/>
                  <a:gd name="T22" fmla="*/ 192 w 455"/>
                  <a:gd name="T23" fmla="*/ 454 h 457"/>
                  <a:gd name="T24" fmla="*/ 160 w 455"/>
                  <a:gd name="T25" fmla="*/ 447 h 457"/>
                  <a:gd name="T26" fmla="*/ 129 w 455"/>
                  <a:gd name="T27" fmla="*/ 435 h 457"/>
                  <a:gd name="T28" fmla="*/ 99 w 455"/>
                  <a:gd name="T29" fmla="*/ 419 h 457"/>
                  <a:gd name="T30" fmla="*/ 74 w 455"/>
                  <a:gd name="T31" fmla="*/ 398 h 457"/>
                  <a:gd name="T32" fmla="*/ 51 w 455"/>
                  <a:gd name="T33" fmla="*/ 374 h 457"/>
                  <a:gd name="T34" fmla="*/ 32 w 455"/>
                  <a:gd name="T35" fmla="*/ 348 h 457"/>
                  <a:gd name="T36" fmla="*/ 17 w 455"/>
                  <a:gd name="T37" fmla="*/ 318 h 457"/>
                  <a:gd name="T38" fmla="*/ 7 w 455"/>
                  <a:gd name="T39" fmla="*/ 286 h 457"/>
                  <a:gd name="T40" fmla="*/ 1 w 455"/>
                  <a:gd name="T41" fmla="*/ 252 h 457"/>
                  <a:gd name="T42" fmla="*/ 0 w 455"/>
                  <a:gd name="T43" fmla="*/ 217 h 457"/>
                  <a:gd name="T44" fmla="*/ 4 w 455"/>
                  <a:gd name="T45" fmla="*/ 184 h 457"/>
                  <a:gd name="T46" fmla="*/ 13 w 455"/>
                  <a:gd name="T47" fmla="*/ 151 h 457"/>
                  <a:gd name="T48" fmla="*/ 27 w 455"/>
                  <a:gd name="T49" fmla="*/ 121 h 457"/>
                  <a:gd name="T50" fmla="*/ 44 w 455"/>
                  <a:gd name="T51" fmla="*/ 94 h 457"/>
                  <a:gd name="T52" fmla="*/ 66 w 455"/>
                  <a:gd name="T53" fmla="*/ 69 h 457"/>
                  <a:gd name="T54" fmla="*/ 90 w 455"/>
                  <a:gd name="T55" fmla="*/ 46 h 457"/>
                  <a:gd name="T56" fmla="*/ 119 w 455"/>
                  <a:gd name="T57" fmla="*/ 28 h 457"/>
                  <a:gd name="T58" fmla="*/ 149 w 455"/>
                  <a:gd name="T59" fmla="*/ 14 h 457"/>
                  <a:gd name="T60" fmla="*/ 181 w 455"/>
                  <a:gd name="T61" fmla="*/ 4 h 457"/>
                  <a:gd name="T62" fmla="*/ 215 w 455"/>
                  <a:gd name="T63" fmla="*/ 0 h 457"/>
                  <a:gd name="T64" fmla="*/ 251 w 455"/>
                  <a:gd name="T65" fmla="*/ 1 h 457"/>
                  <a:gd name="T66" fmla="*/ 284 w 455"/>
                  <a:gd name="T67" fmla="*/ 7 h 457"/>
                  <a:gd name="T68" fmla="*/ 316 w 455"/>
                  <a:gd name="T69" fmla="*/ 18 h 457"/>
                  <a:gd name="T70" fmla="*/ 346 w 455"/>
                  <a:gd name="T71" fmla="*/ 33 h 457"/>
                  <a:gd name="T72" fmla="*/ 373 w 455"/>
                  <a:gd name="T73" fmla="*/ 53 h 457"/>
                  <a:gd name="T74" fmla="*/ 396 w 455"/>
                  <a:gd name="T75" fmla="*/ 77 h 457"/>
                  <a:gd name="T76" fmla="*/ 416 w 455"/>
                  <a:gd name="T77" fmla="*/ 103 h 457"/>
                  <a:gd name="T78" fmla="*/ 433 w 455"/>
                  <a:gd name="T79" fmla="*/ 131 h 457"/>
                  <a:gd name="T80" fmla="*/ 445 w 455"/>
                  <a:gd name="T81" fmla="*/ 162 h 457"/>
                  <a:gd name="T82" fmla="*/ 452 w 455"/>
                  <a:gd name="T83" fmla="*/ 195 h 457"/>
                  <a:gd name="T84" fmla="*/ 455 w 455"/>
                  <a:gd name="T85" fmla="*/ 228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55" h="457">
                    <a:moveTo>
                      <a:pt x="455" y="228"/>
                    </a:moveTo>
                    <a:lnTo>
                      <a:pt x="455" y="240"/>
                    </a:lnTo>
                    <a:lnTo>
                      <a:pt x="454" y="252"/>
                    </a:lnTo>
                    <a:lnTo>
                      <a:pt x="452" y="263"/>
                    </a:lnTo>
                    <a:lnTo>
                      <a:pt x="450" y="275"/>
                    </a:lnTo>
                    <a:lnTo>
                      <a:pt x="448" y="286"/>
                    </a:lnTo>
                    <a:lnTo>
                      <a:pt x="445" y="297"/>
                    </a:lnTo>
                    <a:lnTo>
                      <a:pt x="441" y="308"/>
                    </a:lnTo>
                    <a:lnTo>
                      <a:pt x="437" y="318"/>
                    </a:lnTo>
                    <a:lnTo>
                      <a:pt x="433" y="328"/>
                    </a:lnTo>
                    <a:lnTo>
                      <a:pt x="428" y="338"/>
                    </a:lnTo>
                    <a:lnTo>
                      <a:pt x="422" y="348"/>
                    </a:lnTo>
                    <a:lnTo>
                      <a:pt x="416" y="357"/>
                    </a:lnTo>
                    <a:lnTo>
                      <a:pt x="410" y="366"/>
                    </a:lnTo>
                    <a:lnTo>
                      <a:pt x="403" y="374"/>
                    </a:lnTo>
                    <a:lnTo>
                      <a:pt x="396" y="383"/>
                    </a:lnTo>
                    <a:lnTo>
                      <a:pt x="389" y="390"/>
                    </a:lnTo>
                    <a:lnTo>
                      <a:pt x="381" y="398"/>
                    </a:lnTo>
                    <a:lnTo>
                      <a:pt x="373" y="405"/>
                    </a:lnTo>
                    <a:lnTo>
                      <a:pt x="364" y="411"/>
                    </a:lnTo>
                    <a:lnTo>
                      <a:pt x="355" y="419"/>
                    </a:lnTo>
                    <a:lnTo>
                      <a:pt x="346" y="425"/>
                    </a:lnTo>
                    <a:lnTo>
                      <a:pt x="336" y="430"/>
                    </a:lnTo>
                    <a:lnTo>
                      <a:pt x="326" y="435"/>
                    </a:lnTo>
                    <a:lnTo>
                      <a:pt x="316" y="439"/>
                    </a:lnTo>
                    <a:lnTo>
                      <a:pt x="306" y="443"/>
                    </a:lnTo>
                    <a:lnTo>
                      <a:pt x="295" y="447"/>
                    </a:lnTo>
                    <a:lnTo>
                      <a:pt x="284" y="450"/>
                    </a:lnTo>
                    <a:lnTo>
                      <a:pt x="274" y="452"/>
                    </a:lnTo>
                    <a:lnTo>
                      <a:pt x="262" y="454"/>
                    </a:lnTo>
                    <a:lnTo>
                      <a:pt x="251" y="456"/>
                    </a:lnTo>
                    <a:lnTo>
                      <a:pt x="240" y="457"/>
                    </a:lnTo>
                    <a:lnTo>
                      <a:pt x="228" y="457"/>
                    </a:lnTo>
                    <a:lnTo>
                      <a:pt x="215" y="457"/>
                    </a:lnTo>
                    <a:lnTo>
                      <a:pt x="204" y="456"/>
                    </a:lnTo>
                    <a:lnTo>
                      <a:pt x="192" y="454"/>
                    </a:lnTo>
                    <a:lnTo>
                      <a:pt x="181" y="452"/>
                    </a:lnTo>
                    <a:lnTo>
                      <a:pt x="170" y="450"/>
                    </a:lnTo>
                    <a:lnTo>
                      <a:pt x="160" y="447"/>
                    </a:lnTo>
                    <a:lnTo>
                      <a:pt x="149" y="443"/>
                    </a:lnTo>
                    <a:lnTo>
                      <a:pt x="139" y="439"/>
                    </a:lnTo>
                    <a:lnTo>
                      <a:pt x="129" y="435"/>
                    </a:lnTo>
                    <a:lnTo>
                      <a:pt x="119" y="430"/>
                    </a:lnTo>
                    <a:lnTo>
                      <a:pt x="110" y="425"/>
                    </a:lnTo>
                    <a:lnTo>
                      <a:pt x="99" y="419"/>
                    </a:lnTo>
                    <a:lnTo>
                      <a:pt x="90" y="411"/>
                    </a:lnTo>
                    <a:lnTo>
                      <a:pt x="82" y="405"/>
                    </a:lnTo>
                    <a:lnTo>
                      <a:pt x="74" y="398"/>
                    </a:lnTo>
                    <a:lnTo>
                      <a:pt x="66" y="390"/>
                    </a:lnTo>
                    <a:lnTo>
                      <a:pt x="58" y="383"/>
                    </a:lnTo>
                    <a:lnTo>
                      <a:pt x="51" y="374"/>
                    </a:lnTo>
                    <a:lnTo>
                      <a:pt x="44" y="366"/>
                    </a:lnTo>
                    <a:lnTo>
                      <a:pt x="38" y="357"/>
                    </a:lnTo>
                    <a:lnTo>
                      <a:pt x="32" y="348"/>
                    </a:lnTo>
                    <a:lnTo>
                      <a:pt x="27" y="338"/>
                    </a:lnTo>
                    <a:lnTo>
                      <a:pt x="22" y="328"/>
                    </a:lnTo>
                    <a:lnTo>
                      <a:pt x="17" y="318"/>
                    </a:lnTo>
                    <a:lnTo>
                      <a:pt x="13" y="308"/>
                    </a:lnTo>
                    <a:lnTo>
                      <a:pt x="10" y="297"/>
                    </a:lnTo>
                    <a:lnTo>
                      <a:pt x="7" y="286"/>
                    </a:lnTo>
                    <a:lnTo>
                      <a:pt x="4" y="275"/>
                    </a:lnTo>
                    <a:lnTo>
                      <a:pt x="2" y="263"/>
                    </a:lnTo>
                    <a:lnTo>
                      <a:pt x="1" y="252"/>
                    </a:lnTo>
                    <a:lnTo>
                      <a:pt x="0" y="240"/>
                    </a:lnTo>
                    <a:lnTo>
                      <a:pt x="0" y="228"/>
                    </a:lnTo>
                    <a:lnTo>
                      <a:pt x="0" y="217"/>
                    </a:lnTo>
                    <a:lnTo>
                      <a:pt x="1" y="206"/>
                    </a:lnTo>
                    <a:lnTo>
                      <a:pt x="2" y="195"/>
                    </a:lnTo>
                    <a:lnTo>
                      <a:pt x="4" y="184"/>
                    </a:lnTo>
                    <a:lnTo>
                      <a:pt x="7" y="172"/>
                    </a:lnTo>
                    <a:lnTo>
                      <a:pt x="10" y="162"/>
                    </a:lnTo>
                    <a:lnTo>
                      <a:pt x="13" y="151"/>
                    </a:lnTo>
                    <a:lnTo>
                      <a:pt x="17" y="141"/>
                    </a:lnTo>
                    <a:lnTo>
                      <a:pt x="22" y="131"/>
                    </a:lnTo>
                    <a:lnTo>
                      <a:pt x="27" y="121"/>
                    </a:lnTo>
                    <a:lnTo>
                      <a:pt x="32" y="112"/>
                    </a:lnTo>
                    <a:lnTo>
                      <a:pt x="38" y="103"/>
                    </a:lnTo>
                    <a:lnTo>
                      <a:pt x="44" y="94"/>
                    </a:lnTo>
                    <a:lnTo>
                      <a:pt x="51" y="85"/>
                    </a:lnTo>
                    <a:lnTo>
                      <a:pt x="58" y="77"/>
                    </a:lnTo>
                    <a:lnTo>
                      <a:pt x="66" y="69"/>
                    </a:lnTo>
                    <a:lnTo>
                      <a:pt x="74" y="60"/>
                    </a:lnTo>
                    <a:lnTo>
                      <a:pt x="82" y="53"/>
                    </a:lnTo>
                    <a:lnTo>
                      <a:pt x="90" y="46"/>
                    </a:lnTo>
                    <a:lnTo>
                      <a:pt x="99" y="40"/>
                    </a:lnTo>
                    <a:lnTo>
                      <a:pt x="110" y="33"/>
                    </a:lnTo>
                    <a:lnTo>
                      <a:pt x="119" y="28"/>
                    </a:lnTo>
                    <a:lnTo>
                      <a:pt x="129" y="23"/>
                    </a:lnTo>
                    <a:lnTo>
                      <a:pt x="139" y="18"/>
                    </a:lnTo>
                    <a:lnTo>
                      <a:pt x="149" y="14"/>
                    </a:lnTo>
                    <a:lnTo>
                      <a:pt x="160" y="10"/>
                    </a:lnTo>
                    <a:lnTo>
                      <a:pt x="170" y="7"/>
                    </a:lnTo>
                    <a:lnTo>
                      <a:pt x="181" y="4"/>
                    </a:lnTo>
                    <a:lnTo>
                      <a:pt x="192" y="2"/>
                    </a:lnTo>
                    <a:lnTo>
                      <a:pt x="204" y="1"/>
                    </a:lnTo>
                    <a:lnTo>
                      <a:pt x="215" y="0"/>
                    </a:lnTo>
                    <a:lnTo>
                      <a:pt x="228" y="0"/>
                    </a:lnTo>
                    <a:lnTo>
                      <a:pt x="240" y="0"/>
                    </a:lnTo>
                    <a:lnTo>
                      <a:pt x="251" y="1"/>
                    </a:lnTo>
                    <a:lnTo>
                      <a:pt x="262" y="2"/>
                    </a:lnTo>
                    <a:lnTo>
                      <a:pt x="274" y="4"/>
                    </a:lnTo>
                    <a:lnTo>
                      <a:pt x="284" y="7"/>
                    </a:lnTo>
                    <a:lnTo>
                      <a:pt x="295" y="10"/>
                    </a:lnTo>
                    <a:lnTo>
                      <a:pt x="306" y="14"/>
                    </a:lnTo>
                    <a:lnTo>
                      <a:pt x="316" y="18"/>
                    </a:lnTo>
                    <a:lnTo>
                      <a:pt x="326" y="23"/>
                    </a:lnTo>
                    <a:lnTo>
                      <a:pt x="336" y="28"/>
                    </a:lnTo>
                    <a:lnTo>
                      <a:pt x="346" y="33"/>
                    </a:lnTo>
                    <a:lnTo>
                      <a:pt x="355" y="40"/>
                    </a:lnTo>
                    <a:lnTo>
                      <a:pt x="364" y="46"/>
                    </a:lnTo>
                    <a:lnTo>
                      <a:pt x="373" y="53"/>
                    </a:lnTo>
                    <a:lnTo>
                      <a:pt x="381" y="60"/>
                    </a:lnTo>
                    <a:lnTo>
                      <a:pt x="389" y="69"/>
                    </a:lnTo>
                    <a:lnTo>
                      <a:pt x="396" y="77"/>
                    </a:lnTo>
                    <a:lnTo>
                      <a:pt x="403" y="85"/>
                    </a:lnTo>
                    <a:lnTo>
                      <a:pt x="410" y="94"/>
                    </a:lnTo>
                    <a:lnTo>
                      <a:pt x="416" y="103"/>
                    </a:lnTo>
                    <a:lnTo>
                      <a:pt x="422" y="112"/>
                    </a:lnTo>
                    <a:lnTo>
                      <a:pt x="428" y="121"/>
                    </a:lnTo>
                    <a:lnTo>
                      <a:pt x="433" y="131"/>
                    </a:lnTo>
                    <a:lnTo>
                      <a:pt x="437" y="141"/>
                    </a:lnTo>
                    <a:lnTo>
                      <a:pt x="441" y="151"/>
                    </a:lnTo>
                    <a:lnTo>
                      <a:pt x="445" y="162"/>
                    </a:lnTo>
                    <a:lnTo>
                      <a:pt x="448" y="172"/>
                    </a:lnTo>
                    <a:lnTo>
                      <a:pt x="450" y="184"/>
                    </a:lnTo>
                    <a:lnTo>
                      <a:pt x="452" y="195"/>
                    </a:lnTo>
                    <a:lnTo>
                      <a:pt x="454" y="206"/>
                    </a:lnTo>
                    <a:lnTo>
                      <a:pt x="455" y="217"/>
                    </a:lnTo>
                    <a:lnTo>
                      <a:pt x="455" y="2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16" hangingPunct="1">
                  <a:lnSpc>
                    <a:spcPct val="100000"/>
                  </a:lnSpc>
                  <a:tabLst/>
                  <a:defRPr/>
                </a:pPr>
                <a:endParaRPr lang="en-US" sz="3000" b="0" spc="0" dirty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E876E8C-72AA-7141-9E25-C7796C6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0531" y="2546603"/>
              <a:ext cx="878278" cy="87827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2C47EFD-99BD-1F42-925E-67CF1B5E6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1439" y="3722990"/>
              <a:ext cx="457200" cy="457200"/>
            </a:xfrm>
            <a:prstGeom prst="rect">
              <a:avLst/>
            </a:prstGeom>
          </p:spPr>
        </p:pic>
        <p:sp>
          <p:nvSpPr>
            <p:cNvPr id="44" name="TextBox 3">
              <a:extLst>
                <a:ext uri="{FF2B5EF4-FFF2-40B4-BE49-F238E27FC236}">
                  <a16:creationId xmlns:a16="http://schemas.microsoft.com/office/drawing/2014/main" id="{FA758E04-086A-784B-8477-1923D11D1636}"/>
                </a:ext>
              </a:extLst>
            </p:cNvPr>
            <p:cNvSpPr txBox="1"/>
            <p:nvPr/>
          </p:nvSpPr>
          <p:spPr>
            <a:xfrm>
              <a:off x="380840" y="3448266"/>
              <a:ext cx="686267" cy="332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2859" tIns="22859" rIns="22859" bIns="22859" numCol="1" anchor="t">
              <a:noAutofit/>
            </a:bodyPr>
            <a:lstStyle>
              <a:lvl1pPr>
                <a:defRPr sz="1800" spc="0"/>
              </a:lvl1pPr>
            </a:lstStyle>
            <a:p>
              <a:pPr defTabSz="48260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</a:pPr>
              <a:r>
                <a:rPr lang="en-US" sz="800" kern="0" dirty="0">
                  <a:solidFill>
                    <a:srgbClr val="000000"/>
                  </a:solidFill>
                  <a:latin typeface="Helvetica" pitchFamily="2" charset="0"/>
                  <a:sym typeface="Helvetica"/>
                </a:rPr>
                <a:t>Sprint</a:t>
              </a:r>
            </a:p>
            <a:p>
              <a:pPr defTabSz="48260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</a:pPr>
              <a:r>
                <a:rPr lang="en-US" sz="800" kern="0" dirty="0">
                  <a:solidFill>
                    <a:srgbClr val="000000"/>
                  </a:solidFill>
                  <a:latin typeface="Helvetica" pitchFamily="2" charset="0"/>
                  <a:sym typeface="Helvetica"/>
                </a:rPr>
                <a:t>Backlog</a:t>
              </a:r>
              <a:endParaRPr sz="800" kern="0" dirty="0">
                <a:solidFill>
                  <a:srgbClr val="000000"/>
                </a:solidFill>
                <a:latin typeface="Helvetica" pitchFamily="2" charset="0"/>
                <a:sym typeface="Helvetica"/>
              </a:endParaRPr>
            </a:p>
          </p:txBody>
        </p:sp>
        <p:sp>
          <p:nvSpPr>
            <p:cNvPr id="45" name="TextBox 3">
              <a:extLst>
                <a:ext uri="{FF2B5EF4-FFF2-40B4-BE49-F238E27FC236}">
                  <a16:creationId xmlns:a16="http://schemas.microsoft.com/office/drawing/2014/main" id="{A556D6C0-411A-E449-B19C-99193B5E6F79}"/>
                </a:ext>
              </a:extLst>
            </p:cNvPr>
            <p:cNvSpPr txBox="1"/>
            <p:nvPr/>
          </p:nvSpPr>
          <p:spPr>
            <a:xfrm>
              <a:off x="1314318" y="4121677"/>
              <a:ext cx="686267" cy="332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2859" tIns="22859" rIns="22859" bIns="22859" numCol="1" anchor="t">
              <a:noAutofit/>
            </a:bodyPr>
            <a:lstStyle>
              <a:lvl1pPr>
                <a:defRPr sz="1800" spc="0"/>
              </a:lvl1pPr>
            </a:lstStyle>
            <a:p>
              <a:pPr defTabSz="48260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</a:pPr>
              <a:r>
                <a:rPr lang="en-US" sz="800" kern="0" dirty="0">
                  <a:solidFill>
                    <a:srgbClr val="000000"/>
                  </a:solidFill>
                  <a:latin typeface="Helvetica" pitchFamily="2" charset="0"/>
                  <a:sym typeface="Helvetica"/>
                </a:rPr>
                <a:t>IDE</a:t>
              </a:r>
              <a:endParaRPr sz="800" kern="0" dirty="0">
                <a:solidFill>
                  <a:srgbClr val="000000"/>
                </a:solidFill>
                <a:latin typeface="Helvetica" pitchFamily="2" charset="0"/>
                <a:sym typeface="Helvetica"/>
              </a:endParaRPr>
            </a:p>
          </p:txBody>
        </p:sp>
        <p:sp>
          <p:nvSpPr>
            <p:cNvPr id="47" name="TextBox 3">
              <a:extLst>
                <a:ext uri="{FF2B5EF4-FFF2-40B4-BE49-F238E27FC236}">
                  <a16:creationId xmlns:a16="http://schemas.microsoft.com/office/drawing/2014/main" id="{E449DC39-4118-7D40-A48E-B8251E7BC60D}"/>
                </a:ext>
              </a:extLst>
            </p:cNvPr>
            <p:cNvSpPr txBox="1"/>
            <p:nvPr/>
          </p:nvSpPr>
          <p:spPr>
            <a:xfrm>
              <a:off x="1768826" y="4121875"/>
              <a:ext cx="1239088" cy="332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2859" tIns="22859" rIns="22859" bIns="22859" numCol="1" anchor="t">
              <a:noAutofit/>
            </a:bodyPr>
            <a:lstStyle>
              <a:lvl1pPr>
                <a:defRPr sz="1800" spc="0"/>
              </a:lvl1pPr>
            </a:lstStyle>
            <a:p>
              <a:pPr defTabSz="48260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</a:pPr>
              <a:r>
                <a:rPr lang="en-US" sz="800" kern="0" dirty="0">
                  <a:solidFill>
                    <a:srgbClr val="000000"/>
                  </a:solidFill>
                  <a:latin typeface="Helvetica" pitchFamily="2" charset="0"/>
                  <a:sym typeface="Helvetica"/>
                </a:rPr>
                <a:t>Vulnerability Detected</a:t>
              </a:r>
              <a:endParaRPr sz="800" kern="0" dirty="0">
                <a:solidFill>
                  <a:srgbClr val="000000"/>
                </a:solidFill>
                <a:latin typeface="Helvetica" pitchFamily="2" charset="0"/>
                <a:sym typeface="Helvetica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8AB47DD-9E3B-2B46-8B51-5D1DB6D123E1}"/>
                </a:ext>
              </a:extLst>
            </p:cNvPr>
            <p:cNvGrpSpPr/>
            <p:nvPr/>
          </p:nvGrpSpPr>
          <p:grpSpPr>
            <a:xfrm>
              <a:off x="4282330" y="2873568"/>
              <a:ext cx="2346841" cy="1162628"/>
              <a:chOff x="4354030" y="2774645"/>
              <a:chExt cx="2346841" cy="1162628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5DD3F1A1-411C-BD40-9327-87C9846FA9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lum bright="70000" contrast="-70000"/>
              </a:blip>
              <a:srcRect l="50000" b="58194"/>
              <a:stretch/>
            </p:blipFill>
            <p:spPr>
              <a:xfrm flipV="1">
                <a:off x="5155406" y="2776383"/>
                <a:ext cx="899186" cy="751836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F43DB80A-8D54-674C-A5F7-05F92563B7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lum bright="70000" contrast="-70000"/>
              </a:blip>
              <a:srcRect l="50000" b="58194"/>
              <a:stretch/>
            </p:blipFill>
            <p:spPr>
              <a:xfrm flipV="1">
                <a:off x="4354030" y="2774645"/>
                <a:ext cx="899186" cy="751836"/>
              </a:xfrm>
              <a:prstGeom prst="rect">
                <a:avLst/>
              </a:prstGeom>
            </p:spPr>
          </p:pic>
          <p:sp>
            <p:nvSpPr>
              <p:cNvPr id="51" name="TextBox 3">
                <a:extLst>
                  <a:ext uri="{FF2B5EF4-FFF2-40B4-BE49-F238E27FC236}">
                    <a16:creationId xmlns:a16="http://schemas.microsoft.com/office/drawing/2014/main" id="{BE765C28-EC54-2E42-9D50-3A80A29AE8D9}"/>
                  </a:ext>
                </a:extLst>
              </p:cNvPr>
              <p:cNvSpPr txBox="1"/>
              <p:nvPr/>
            </p:nvSpPr>
            <p:spPr>
              <a:xfrm>
                <a:off x="5965676" y="2812070"/>
                <a:ext cx="686267" cy="3329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2859" tIns="22859" rIns="22859" bIns="22859" numCol="1" anchor="t">
                <a:noAutofit/>
              </a:bodyPr>
              <a:lstStyle>
                <a:lvl1pPr>
                  <a:defRPr sz="1800" spc="0"/>
                </a:lvl1pPr>
              </a:lstStyle>
              <a:p>
                <a:pPr defTabSz="482600" hangingPunct="0">
                  <a:lnSpc>
                    <a:spcPct val="120000"/>
                  </a:lnSpc>
                  <a:tabLst>
                    <a:tab pos="247650" algn="l"/>
                    <a:tab pos="501650" algn="l"/>
                    <a:tab pos="762000" algn="l"/>
                    <a:tab pos="1009650" algn="l"/>
                    <a:tab pos="1263650" algn="l"/>
                    <a:tab pos="1517650" algn="l"/>
                    <a:tab pos="1771650" algn="l"/>
                    <a:tab pos="2019300" algn="l"/>
                    <a:tab pos="2273300" algn="l"/>
                    <a:tab pos="2527300" algn="l"/>
                    <a:tab pos="2781300" algn="l"/>
                    <a:tab pos="3035300" algn="l"/>
                  </a:tabLst>
                </a:pPr>
                <a:r>
                  <a:rPr lang="en-US" sz="800" kern="0" dirty="0">
                    <a:solidFill>
                      <a:srgbClr val="000000"/>
                    </a:solidFill>
                    <a:latin typeface="Helvetica" pitchFamily="2" charset="0"/>
                    <a:sym typeface="Helvetica"/>
                  </a:rPr>
                  <a:t>Main Branch</a:t>
                </a:r>
                <a:endParaRPr sz="800" kern="0" dirty="0">
                  <a:solidFill>
                    <a:srgbClr val="000000"/>
                  </a:solidFill>
                  <a:latin typeface="Helvetica" pitchFamily="2" charset="0"/>
                  <a:sym typeface="Helvetica"/>
                </a:endParaRPr>
              </a:p>
            </p:txBody>
          </p:sp>
          <p:sp>
            <p:nvSpPr>
              <p:cNvPr id="52" name="TextBox 3">
                <a:extLst>
                  <a:ext uri="{FF2B5EF4-FFF2-40B4-BE49-F238E27FC236}">
                    <a16:creationId xmlns:a16="http://schemas.microsoft.com/office/drawing/2014/main" id="{E339A7D2-542A-B249-B3B5-1C0A49BE42B4}"/>
                  </a:ext>
                </a:extLst>
              </p:cNvPr>
              <p:cNvSpPr txBox="1"/>
              <p:nvPr/>
            </p:nvSpPr>
            <p:spPr>
              <a:xfrm>
                <a:off x="5676764" y="3604299"/>
                <a:ext cx="1024107" cy="3329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2859" tIns="22859" rIns="22859" bIns="22859" numCol="1" anchor="t">
                <a:noAutofit/>
              </a:bodyPr>
              <a:lstStyle>
                <a:lvl1pPr>
                  <a:defRPr sz="1800" spc="0"/>
                </a:lvl1pPr>
              </a:lstStyle>
              <a:p>
                <a:pPr defTabSz="482600" hangingPunct="0">
                  <a:lnSpc>
                    <a:spcPct val="120000"/>
                  </a:lnSpc>
                  <a:tabLst>
                    <a:tab pos="247650" algn="l"/>
                    <a:tab pos="501650" algn="l"/>
                    <a:tab pos="762000" algn="l"/>
                    <a:tab pos="1009650" algn="l"/>
                    <a:tab pos="1263650" algn="l"/>
                    <a:tab pos="1517650" algn="l"/>
                    <a:tab pos="1771650" algn="l"/>
                    <a:tab pos="2019300" algn="l"/>
                    <a:tab pos="2273300" algn="l"/>
                    <a:tab pos="2527300" algn="l"/>
                    <a:tab pos="2781300" algn="l"/>
                    <a:tab pos="3035300" algn="l"/>
                  </a:tabLst>
                </a:pPr>
                <a:r>
                  <a:rPr lang="en-US" sz="800" kern="0" dirty="0">
                    <a:solidFill>
                      <a:srgbClr val="000000"/>
                    </a:solidFill>
                    <a:latin typeface="Helvetica" pitchFamily="2" charset="0"/>
                    <a:sym typeface="Helvetica"/>
                  </a:rPr>
                  <a:t>Development Branch</a:t>
                </a:r>
                <a:endParaRPr sz="800" kern="0" dirty="0">
                  <a:solidFill>
                    <a:srgbClr val="000000"/>
                  </a:solidFill>
                  <a:latin typeface="Helvetica" pitchFamily="2" charset="0"/>
                  <a:sym typeface="Helvetica"/>
                </a:endParaRPr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B78A550-09F3-094E-9793-C28C0BDE6605}"/>
              </a:ext>
            </a:extLst>
          </p:cNvPr>
          <p:cNvGrpSpPr/>
          <p:nvPr/>
        </p:nvGrpSpPr>
        <p:grpSpPr>
          <a:xfrm>
            <a:off x="3000995" y="1829353"/>
            <a:ext cx="5423004" cy="2346038"/>
            <a:chOff x="2978500" y="2274782"/>
            <a:chExt cx="5423004" cy="2346038"/>
          </a:xfrm>
        </p:grpSpPr>
        <p:sp>
          <p:nvSpPr>
            <p:cNvPr id="83" name="Rounded Rectangle">
              <a:extLst>
                <a:ext uri="{FF2B5EF4-FFF2-40B4-BE49-F238E27FC236}">
                  <a16:creationId xmlns:a16="http://schemas.microsoft.com/office/drawing/2014/main" id="{6B9C6D4E-B11D-AB4C-8567-E045EA72C990}"/>
                </a:ext>
              </a:extLst>
            </p:cNvPr>
            <p:cNvSpPr/>
            <p:nvPr/>
          </p:nvSpPr>
          <p:spPr>
            <a:xfrm>
              <a:off x="7006977" y="2533305"/>
              <a:ext cx="416384" cy="2087515"/>
            </a:xfrm>
            <a:prstGeom prst="roundRect">
              <a:avLst>
                <a:gd name="adj" fmla="val 3670"/>
              </a:avLst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algn="ctr" defTabSz="200025" hangingPunct="0">
                <a:spcBef>
                  <a:spcPts val="550"/>
                </a:spcBef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  <a:defRPr>
                  <a:solidFill>
                    <a:srgbClr val="FFFFFF"/>
                  </a:solidFill>
                </a:defRPr>
              </a:pPr>
              <a:endParaRPr sz="1400" kern="0" dirty="0">
                <a:solidFill>
                  <a:srgbClr val="000000"/>
                </a:solidFill>
                <a:latin typeface="Helvetica" pitchFamily="2" charset="0"/>
                <a:sym typeface="Helvetica"/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F1B7A24-6722-5E48-81D6-67311B73B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13436" y="2288080"/>
              <a:ext cx="160172" cy="160172"/>
            </a:xfrm>
            <a:prstGeom prst="rect">
              <a:avLst/>
            </a:prstGeom>
          </p:spPr>
        </p:pic>
        <p:sp>
          <p:nvSpPr>
            <p:cNvPr id="63" name="TextBox 3">
              <a:extLst>
                <a:ext uri="{FF2B5EF4-FFF2-40B4-BE49-F238E27FC236}">
                  <a16:creationId xmlns:a16="http://schemas.microsoft.com/office/drawing/2014/main" id="{7FADCF0A-70F9-7744-AD2E-698CB40D5A7F}"/>
                </a:ext>
              </a:extLst>
            </p:cNvPr>
            <p:cNvSpPr txBox="1"/>
            <p:nvPr/>
          </p:nvSpPr>
          <p:spPr>
            <a:xfrm>
              <a:off x="5991359" y="2274782"/>
              <a:ext cx="870543" cy="1691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2859" tIns="22859" rIns="22859" bIns="22859" numCol="1" anchor="t">
              <a:noAutofit/>
            </a:bodyPr>
            <a:lstStyle>
              <a:lvl1pPr>
                <a:defRPr sz="1800" spc="0"/>
              </a:lvl1pPr>
            </a:lstStyle>
            <a:p>
              <a:pPr defTabSz="48260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</a:pPr>
              <a:r>
                <a:rPr lang="en-US" sz="800" kern="0" dirty="0">
                  <a:solidFill>
                    <a:srgbClr val="000000"/>
                  </a:solidFill>
                  <a:latin typeface="Helvetica" pitchFamily="2" charset="0"/>
                  <a:sym typeface="Helvetica"/>
                </a:rPr>
                <a:t>Security Architect</a:t>
              </a:r>
              <a:endParaRPr sz="800" kern="0" dirty="0">
                <a:solidFill>
                  <a:srgbClr val="000000"/>
                </a:solidFill>
                <a:latin typeface="Helvetica" pitchFamily="2" charset="0"/>
                <a:sym typeface="Helvetica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7DD128F-30B0-814D-9023-1411A1E6EE28}"/>
                </a:ext>
              </a:extLst>
            </p:cNvPr>
            <p:cNvGrpSpPr/>
            <p:nvPr/>
          </p:nvGrpSpPr>
          <p:grpSpPr>
            <a:xfrm>
              <a:off x="3253278" y="2738765"/>
              <a:ext cx="2466174" cy="169156"/>
              <a:chOff x="3228271" y="2042412"/>
              <a:chExt cx="2466174" cy="169156"/>
            </a:xfrm>
          </p:grpSpPr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E4660D18-7E6A-6C48-AD69-DA54A7EC2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8271" y="2042412"/>
                <a:ext cx="160172" cy="160172"/>
              </a:xfrm>
              <a:prstGeom prst="rect">
                <a:avLst/>
              </a:prstGeom>
            </p:spPr>
          </p:pic>
          <p:sp>
            <p:nvSpPr>
              <p:cNvPr id="77" name="TextBox 3">
                <a:extLst>
                  <a:ext uri="{FF2B5EF4-FFF2-40B4-BE49-F238E27FC236}">
                    <a16:creationId xmlns:a16="http://schemas.microsoft.com/office/drawing/2014/main" id="{69F6D444-54DC-874F-8273-DEECDE35049E}"/>
                  </a:ext>
                </a:extLst>
              </p:cNvPr>
              <p:cNvSpPr txBox="1"/>
              <p:nvPr/>
            </p:nvSpPr>
            <p:spPr>
              <a:xfrm>
                <a:off x="3406193" y="2042412"/>
                <a:ext cx="914400" cy="1691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2859" tIns="22859" rIns="22859" bIns="22859" numCol="1" anchor="t">
                <a:noAutofit/>
              </a:bodyPr>
              <a:lstStyle>
                <a:lvl1pPr>
                  <a:defRPr sz="1800" spc="0"/>
                </a:lvl1pPr>
              </a:lstStyle>
              <a:p>
                <a:pPr defTabSz="482600" hangingPunct="0">
                  <a:lnSpc>
                    <a:spcPct val="120000"/>
                  </a:lnSpc>
                  <a:tabLst>
                    <a:tab pos="247650" algn="l"/>
                    <a:tab pos="501650" algn="l"/>
                    <a:tab pos="762000" algn="l"/>
                    <a:tab pos="1009650" algn="l"/>
                    <a:tab pos="1263650" algn="l"/>
                    <a:tab pos="1517650" algn="l"/>
                    <a:tab pos="1771650" algn="l"/>
                    <a:tab pos="2019300" algn="l"/>
                    <a:tab pos="2273300" algn="l"/>
                    <a:tab pos="2527300" algn="l"/>
                    <a:tab pos="2781300" algn="l"/>
                    <a:tab pos="3035300" algn="l"/>
                  </a:tabLst>
                </a:pPr>
                <a:r>
                  <a:rPr lang="en-US" sz="800" kern="0" dirty="0">
                    <a:solidFill>
                      <a:srgbClr val="000000"/>
                    </a:solidFill>
                    <a:latin typeface="Helvetica" pitchFamily="2" charset="0"/>
                    <a:sym typeface="Helvetica"/>
                  </a:rPr>
                  <a:t>Security Champion</a:t>
                </a:r>
                <a:endParaRPr sz="800" kern="0" dirty="0">
                  <a:solidFill>
                    <a:srgbClr val="000000"/>
                  </a:solidFill>
                  <a:latin typeface="Helvetica" pitchFamily="2" charset="0"/>
                  <a:sym typeface="Helvetica"/>
                </a:endParaRPr>
              </a:p>
            </p:txBody>
          </p: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C03E9AA0-ECA3-0D4A-9BFE-76D3881DA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0683" y="2042412"/>
                <a:ext cx="160172" cy="160172"/>
              </a:xfrm>
              <a:prstGeom prst="rect">
                <a:avLst/>
              </a:prstGeom>
            </p:spPr>
          </p:pic>
          <p:sp>
            <p:nvSpPr>
              <p:cNvPr id="79" name="TextBox 3">
                <a:extLst>
                  <a:ext uri="{FF2B5EF4-FFF2-40B4-BE49-F238E27FC236}">
                    <a16:creationId xmlns:a16="http://schemas.microsoft.com/office/drawing/2014/main" id="{ED325055-E134-FB49-98A4-4C2732537DB6}"/>
                  </a:ext>
                </a:extLst>
              </p:cNvPr>
              <p:cNvSpPr txBox="1"/>
              <p:nvPr/>
            </p:nvSpPr>
            <p:spPr>
              <a:xfrm>
                <a:off x="4688605" y="2042412"/>
                <a:ext cx="1005840" cy="1691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2859" tIns="22859" rIns="22859" bIns="22859" numCol="1" anchor="t">
                <a:noAutofit/>
              </a:bodyPr>
              <a:lstStyle>
                <a:lvl1pPr>
                  <a:defRPr sz="1800" spc="0"/>
                </a:lvl1pPr>
              </a:lstStyle>
              <a:p>
                <a:pPr defTabSz="482600" hangingPunct="0">
                  <a:lnSpc>
                    <a:spcPct val="120000"/>
                  </a:lnSpc>
                  <a:tabLst>
                    <a:tab pos="247650" algn="l"/>
                    <a:tab pos="501650" algn="l"/>
                    <a:tab pos="762000" algn="l"/>
                    <a:tab pos="1009650" algn="l"/>
                    <a:tab pos="1263650" algn="l"/>
                    <a:tab pos="1517650" algn="l"/>
                    <a:tab pos="1771650" algn="l"/>
                    <a:tab pos="2019300" algn="l"/>
                    <a:tab pos="2273300" algn="l"/>
                    <a:tab pos="2527300" algn="l"/>
                    <a:tab pos="2781300" algn="l"/>
                    <a:tab pos="3035300" algn="l"/>
                  </a:tabLst>
                </a:pPr>
                <a:r>
                  <a:rPr lang="en-US" sz="800" kern="0" dirty="0">
                    <a:solidFill>
                      <a:srgbClr val="000000"/>
                    </a:solidFill>
                    <a:latin typeface="Helvetica" pitchFamily="2" charset="0"/>
                    <a:sym typeface="Helvetica"/>
                  </a:rPr>
                  <a:t>Security Engineer</a:t>
                </a:r>
                <a:endParaRPr sz="800" kern="0" dirty="0">
                  <a:solidFill>
                    <a:srgbClr val="000000"/>
                  </a:solidFill>
                  <a:latin typeface="Helvetica" pitchFamily="2" charset="0"/>
                  <a:sym typeface="Helvetica"/>
                </a:endParaRPr>
              </a:p>
            </p:txBody>
          </p:sp>
        </p:grpSp>
        <p:sp>
          <p:nvSpPr>
            <p:cNvPr id="85" name="Rounded Rectangle">
              <a:extLst>
                <a:ext uri="{FF2B5EF4-FFF2-40B4-BE49-F238E27FC236}">
                  <a16:creationId xmlns:a16="http://schemas.microsoft.com/office/drawing/2014/main" id="{0722B973-2FD5-2845-AA2B-D253DA011536}"/>
                </a:ext>
              </a:extLst>
            </p:cNvPr>
            <p:cNvSpPr/>
            <p:nvPr/>
          </p:nvSpPr>
          <p:spPr>
            <a:xfrm>
              <a:off x="7496048" y="2532243"/>
              <a:ext cx="416384" cy="2087515"/>
            </a:xfrm>
            <a:prstGeom prst="roundRect">
              <a:avLst>
                <a:gd name="adj" fmla="val 3670"/>
              </a:avLst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algn="ctr" defTabSz="200025" hangingPunct="0">
                <a:spcBef>
                  <a:spcPts val="550"/>
                </a:spcBef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  <a:defRPr>
                  <a:solidFill>
                    <a:srgbClr val="FFFFFF"/>
                  </a:solidFill>
                </a:defRPr>
              </a:pPr>
              <a:endParaRPr sz="1400" kern="0" dirty="0">
                <a:solidFill>
                  <a:srgbClr val="000000"/>
                </a:solidFill>
                <a:latin typeface="Helvetica" pitchFamily="2" charset="0"/>
                <a:sym typeface="Helvetica"/>
              </a:endParaRPr>
            </a:p>
          </p:txBody>
        </p:sp>
        <p:sp>
          <p:nvSpPr>
            <p:cNvPr id="86" name="Rounded Rectangle">
              <a:extLst>
                <a:ext uri="{FF2B5EF4-FFF2-40B4-BE49-F238E27FC236}">
                  <a16:creationId xmlns:a16="http://schemas.microsoft.com/office/drawing/2014/main" id="{F40593F9-FCE9-1046-BC01-8D7C349E0809}"/>
                </a:ext>
              </a:extLst>
            </p:cNvPr>
            <p:cNvSpPr/>
            <p:nvPr/>
          </p:nvSpPr>
          <p:spPr>
            <a:xfrm>
              <a:off x="7985120" y="2532243"/>
              <a:ext cx="416384" cy="2087515"/>
            </a:xfrm>
            <a:prstGeom prst="roundRect">
              <a:avLst>
                <a:gd name="adj" fmla="val 3670"/>
              </a:avLst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algn="ctr" defTabSz="200025" hangingPunct="0">
                <a:spcBef>
                  <a:spcPts val="550"/>
                </a:spcBef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  <a:defRPr>
                  <a:solidFill>
                    <a:srgbClr val="FFFFFF"/>
                  </a:solidFill>
                </a:defRPr>
              </a:pPr>
              <a:endParaRPr sz="1400" kern="0" dirty="0">
                <a:solidFill>
                  <a:srgbClr val="000000"/>
                </a:solidFill>
                <a:latin typeface="Helvetica" pitchFamily="2" charset="0"/>
                <a:sym typeface="Helvetica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E2CC3EE-2B73-7E4B-99D6-D8FEAF9CD43D}"/>
                </a:ext>
              </a:extLst>
            </p:cNvPr>
            <p:cNvSpPr/>
            <p:nvPr/>
          </p:nvSpPr>
          <p:spPr>
            <a:xfrm rot="16200000">
              <a:off x="6724798" y="3559601"/>
              <a:ext cx="992259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609561">
                <a:defRPr/>
              </a:pPr>
              <a:r>
                <a:rPr lang="en-US" sz="1000" dirty="0">
                  <a:latin typeface="Helvetica" pitchFamily="2" charset="0"/>
                  <a:cs typeface="Arial" panose="020B0604020202020204" pitchFamily="34" charset="0"/>
                </a:rPr>
                <a:t>Test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88CAA8B-DE87-8247-B26E-5F44AA5D3BAB}"/>
                </a:ext>
              </a:extLst>
            </p:cNvPr>
            <p:cNvSpPr/>
            <p:nvPr/>
          </p:nvSpPr>
          <p:spPr>
            <a:xfrm rot="16200000">
              <a:off x="7078918" y="3535124"/>
              <a:ext cx="1248108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609561">
                <a:defRPr/>
              </a:pPr>
              <a:r>
                <a:rPr lang="en-US" sz="1000" dirty="0">
                  <a:latin typeface="Helvetica" pitchFamily="2" charset="0"/>
                  <a:cs typeface="Arial" panose="020B0604020202020204" pitchFamily="34" charset="0"/>
                </a:rPr>
                <a:t>Release + Deploy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A551A01-DC1B-AE47-B75A-A23DFA9F9687}"/>
                </a:ext>
              </a:extLst>
            </p:cNvPr>
            <p:cNvSpPr/>
            <p:nvPr/>
          </p:nvSpPr>
          <p:spPr>
            <a:xfrm rot="16200000">
              <a:off x="7607666" y="3527879"/>
              <a:ext cx="1157417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609561">
                <a:defRPr/>
              </a:pPr>
              <a:r>
                <a:rPr lang="en-US" sz="1000" dirty="0">
                  <a:latin typeface="Helvetica" pitchFamily="2" charset="0"/>
                  <a:cs typeface="Arial" panose="020B0604020202020204" pitchFamily="34" charset="0"/>
                </a:rPr>
                <a:t>Monitor + Operate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EDE4F09-DE75-AF45-B1E9-FA94C6C8BBD3}"/>
                </a:ext>
              </a:extLst>
            </p:cNvPr>
            <p:cNvSpPr/>
            <p:nvPr/>
          </p:nvSpPr>
          <p:spPr>
            <a:xfrm>
              <a:off x="6168117" y="4425298"/>
              <a:ext cx="992259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609561">
                <a:defRPr/>
              </a:pPr>
              <a:r>
                <a:rPr lang="en-US" sz="1000" dirty="0">
                  <a:latin typeface="Helvetica" pitchFamily="2" charset="0"/>
                  <a:cs typeface="Arial" panose="020B0604020202020204" pitchFamily="34" charset="0"/>
                </a:rPr>
                <a:t>Build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D8F33C5-319B-9843-B2ED-6127CD1DDFC3}"/>
                </a:ext>
              </a:extLst>
            </p:cNvPr>
            <p:cNvGrpSpPr/>
            <p:nvPr/>
          </p:nvGrpSpPr>
          <p:grpSpPr>
            <a:xfrm>
              <a:off x="2978500" y="3058113"/>
              <a:ext cx="3883402" cy="985996"/>
              <a:chOff x="3160266" y="352005"/>
              <a:chExt cx="3883402" cy="985996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BDE2343-B42C-604B-91CF-72983DC04A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8797" t="37687" r="1930" b="18198"/>
              <a:stretch/>
            </p:blipFill>
            <p:spPr>
              <a:xfrm>
                <a:off x="3957676" y="352005"/>
                <a:ext cx="3085992" cy="965997"/>
              </a:xfrm>
              <a:prstGeom prst="rect">
                <a:avLst/>
              </a:prstGeom>
            </p:spPr>
          </p:pic>
          <p:sp>
            <p:nvSpPr>
              <p:cNvPr id="94" name="Rounded Rectangle">
                <a:extLst>
                  <a:ext uri="{FF2B5EF4-FFF2-40B4-BE49-F238E27FC236}">
                    <a16:creationId xmlns:a16="http://schemas.microsoft.com/office/drawing/2014/main" id="{3F98D808-C195-CA41-B3BA-272A53C30284}"/>
                  </a:ext>
                </a:extLst>
              </p:cNvPr>
              <p:cNvSpPr/>
              <p:nvPr/>
            </p:nvSpPr>
            <p:spPr>
              <a:xfrm>
                <a:off x="3160266" y="388180"/>
                <a:ext cx="822960" cy="199403"/>
              </a:xfrm>
              <a:prstGeom prst="roundRect">
                <a:avLst>
                  <a:gd name="adj" fmla="val 3670"/>
                </a:avLst>
              </a:prstGeom>
              <a:solidFill>
                <a:srgbClr val="FFFFFF"/>
              </a:solidFill>
              <a:ln w="2540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22859" tIns="22859" rIns="22859" bIns="22859" numCol="1" anchor="ctr">
                <a:noAutofit/>
              </a:bodyPr>
              <a:lstStyle/>
              <a:p>
                <a:pPr algn="ctr" defTabSz="200025" hangingPunct="0">
                  <a:spcBef>
                    <a:spcPts val="550"/>
                  </a:spcBef>
                  <a:tabLst>
                    <a:tab pos="247650" algn="l"/>
                    <a:tab pos="501650" algn="l"/>
                    <a:tab pos="762000" algn="l"/>
                    <a:tab pos="1009650" algn="l"/>
                    <a:tab pos="1263650" algn="l"/>
                    <a:tab pos="1517650" algn="l"/>
                    <a:tab pos="1771650" algn="l"/>
                    <a:tab pos="2019300" algn="l"/>
                    <a:tab pos="2273300" algn="l"/>
                    <a:tab pos="2527300" algn="l"/>
                    <a:tab pos="2781300" algn="l"/>
                    <a:tab pos="3035300" algn="l"/>
                  </a:tabLst>
                  <a:defRPr>
                    <a:solidFill>
                      <a:srgbClr val="FFFFFF"/>
                    </a:solidFill>
                  </a:defRPr>
                </a:pPr>
                <a:endParaRPr sz="800" kern="0" dirty="0">
                  <a:solidFill>
                    <a:srgbClr val="000000"/>
                  </a:solidFill>
                  <a:latin typeface="Helvetica" pitchFamily="2" charset="0"/>
                  <a:sym typeface="Helvetica"/>
                </a:endParaRPr>
              </a:p>
            </p:txBody>
          </p:sp>
          <p:sp>
            <p:nvSpPr>
              <p:cNvPr id="95" name="Rounded Rectangle">
                <a:extLst>
                  <a:ext uri="{FF2B5EF4-FFF2-40B4-BE49-F238E27FC236}">
                    <a16:creationId xmlns:a16="http://schemas.microsoft.com/office/drawing/2014/main" id="{1E8D5700-1CCB-6649-9863-A3F8DB6FDA40}"/>
                  </a:ext>
                </a:extLst>
              </p:cNvPr>
              <p:cNvSpPr/>
              <p:nvPr/>
            </p:nvSpPr>
            <p:spPr>
              <a:xfrm>
                <a:off x="3160266" y="638319"/>
                <a:ext cx="822960" cy="199403"/>
              </a:xfrm>
              <a:prstGeom prst="roundRect">
                <a:avLst>
                  <a:gd name="adj" fmla="val 3670"/>
                </a:avLst>
              </a:prstGeom>
              <a:solidFill>
                <a:srgbClr val="FFFFFF"/>
              </a:solidFill>
              <a:ln w="2540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22859" tIns="22859" rIns="22859" bIns="22859" numCol="1" anchor="ctr">
                <a:noAutofit/>
              </a:bodyPr>
              <a:lstStyle/>
              <a:p>
                <a:pPr algn="ctr" defTabSz="200025" hangingPunct="0">
                  <a:spcBef>
                    <a:spcPts val="550"/>
                  </a:spcBef>
                  <a:tabLst>
                    <a:tab pos="247650" algn="l"/>
                    <a:tab pos="501650" algn="l"/>
                    <a:tab pos="762000" algn="l"/>
                    <a:tab pos="1009650" algn="l"/>
                    <a:tab pos="1263650" algn="l"/>
                    <a:tab pos="1517650" algn="l"/>
                    <a:tab pos="1771650" algn="l"/>
                    <a:tab pos="2019300" algn="l"/>
                    <a:tab pos="2273300" algn="l"/>
                    <a:tab pos="2527300" algn="l"/>
                    <a:tab pos="2781300" algn="l"/>
                    <a:tab pos="3035300" algn="l"/>
                  </a:tabLst>
                  <a:defRPr>
                    <a:solidFill>
                      <a:srgbClr val="FFFFFF"/>
                    </a:solidFill>
                  </a:defRPr>
                </a:pPr>
                <a:endParaRPr sz="1400" kern="0" dirty="0">
                  <a:solidFill>
                    <a:srgbClr val="000000"/>
                  </a:solidFill>
                  <a:latin typeface="Helvetica" pitchFamily="2" charset="0"/>
                  <a:sym typeface="Helvetica"/>
                </a:endParaRPr>
              </a:p>
            </p:txBody>
          </p:sp>
          <p:sp>
            <p:nvSpPr>
              <p:cNvPr id="96" name="Rounded Rectangle">
                <a:extLst>
                  <a:ext uri="{FF2B5EF4-FFF2-40B4-BE49-F238E27FC236}">
                    <a16:creationId xmlns:a16="http://schemas.microsoft.com/office/drawing/2014/main" id="{FD357603-73E5-3949-ADB4-D5D215AB0095}"/>
                  </a:ext>
                </a:extLst>
              </p:cNvPr>
              <p:cNvSpPr/>
              <p:nvPr/>
            </p:nvSpPr>
            <p:spPr>
              <a:xfrm>
                <a:off x="3160266" y="888458"/>
                <a:ext cx="822960" cy="199403"/>
              </a:xfrm>
              <a:prstGeom prst="roundRect">
                <a:avLst>
                  <a:gd name="adj" fmla="val 3670"/>
                </a:avLst>
              </a:prstGeom>
              <a:solidFill>
                <a:srgbClr val="FFFFFF"/>
              </a:solidFill>
              <a:ln w="2540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22859" tIns="22859" rIns="22859" bIns="22859" numCol="1" anchor="ctr">
                <a:noAutofit/>
              </a:bodyPr>
              <a:lstStyle/>
              <a:p>
                <a:pPr algn="ctr" defTabSz="200025" hangingPunct="0">
                  <a:spcBef>
                    <a:spcPts val="550"/>
                  </a:spcBef>
                  <a:tabLst>
                    <a:tab pos="247650" algn="l"/>
                    <a:tab pos="501650" algn="l"/>
                    <a:tab pos="762000" algn="l"/>
                    <a:tab pos="1009650" algn="l"/>
                    <a:tab pos="1263650" algn="l"/>
                    <a:tab pos="1517650" algn="l"/>
                    <a:tab pos="1771650" algn="l"/>
                    <a:tab pos="2019300" algn="l"/>
                    <a:tab pos="2273300" algn="l"/>
                    <a:tab pos="2527300" algn="l"/>
                    <a:tab pos="2781300" algn="l"/>
                    <a:tab pos="3035300" algn="l"/>
                  </a:tabLst>
                  <a:defRPr>
                    <a:solidFill>
                      <a:srgbClr val="FFFFFF"/>
                    </a:solidFill>
                  </a:defRPr>
                </a:pPr>
                <a:endParaRPr sz="1400" kern="0" dirty="0">
                  <a:solidFill>
                    <a:srgbClr val="000000"/>
                  </a:solidFill>
                  <a:latin typeface="Helvetica" pitchFamily="2" charset="0"/>
                  <a:sym typeface="Helvetica"/>
                </a:endParaRPr>
              </a:p>
            </p:txBody>
          </p:sp>
          <p:sp>
            <p:nvSpPr>
              <p:cNvPr id="97" name="Rounded Rectangle">
                <a:extLst>
                  <a:ext uri="{FF2B5EF4-FFF2-40B4-BE49-F238E27FC236}">
                    <a16:creationId xmlns:a16="http://schemas.microsoft.com/office/drawing/2014/main" id="{0FE765DD-E7AF-CA4C-BCAA-8464B8BCAE21}"/>
                  </a:ext>
                </a:extLst>
              </p:cNvPr>
              <p:cNvSpPr/>
              <p:nvPr/>
            </p:nvSpPr>
            <p:spPr>
              <a:xfrm>
                <a:off x="3160266" y="1138598"/>
                <a:ext cx="822960" cy="199403"/>
              </a:xfrm>
              <a:prstGeom prst="roundRect">
                <a:avLst>
                  <a:gd name="adj" fmla="val 3670"/>
                </a:avLst>
              </a:prstGeom>
              <a:solidFill>
                <a:srgbClr val="FFFFFF"/>
              </a:solidFill>
              <a:ln w="2540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22859" tIns="22859" rIns="22859" bIns="22859" numCol="1" anchor="ctr">
                <a:noAutofit/>
              </a:bodyPr>
              <a:lstStyle/>
              <a:p>
                <a:pPr algn="ctr" defTabSz="200025" hangingPunct="0">
                  <a:spcBef>
                    <a:spcPts val="550"/>
                  </a:spcBef>
                  <a:tabLst>
                    <a:tab pos="247650" algn="l"/>
                    <a:tab pos="501650" algn="l"/>
                    <a:tab pos="762000" algn="l"/>
                    <a:tab pos="1009650" algn="l"/>
                    <a:tab pos="1263650" algn="l"/>
                    <a:tab pos="1517650" algn="l"/>
                    <a:tab pos="1771650" algn="l"/>
                    <a:tab pos="2019300" algn="l"/>
                    <a:tab pos="2273300" algn="l"/>
                    <a:tab pos="2527300" algn="l"/>
                    <a:tab pos="2781300" algn="l"/>
                    <a:tab pos="3035300" algn="l"/>
                  </a:tabLst>
                  <a:defRPr>
                    <a:solidFill>
                      <a:srgbClr val="FFFFFF"/>
                    </a:solidFill>
                  </a:defRPr>
                </a:pPr>
                <a:endParaRPr sz="1400" kern="0" dirty="0">
                  <a:solidFill>
                    <a:srgbClr val="000000"/>
                  </a:solidFill>
                  <a:latin typeface="Helvetica" pitchFamily="2" charset="0"/>
                  <a:sym typeface="Helvetica"/>
                </a:endParaRPr>
              </a:p>
            </p:txBody>
          </p:sp>
          <p:sp>
            <p:nvSpPr>
              <p:cNvPr id="101" name="TextBox 3">
                <a:extLst>
                  <a:ext uri="{FF2B5EF4-FFF2-40B4-BE49-F238E27FC236}">
                    <a16:creationId xmlns:a16="http://schemas.microsoft.com/office/drawing/2014/main" id="{1FE30B22-0D7F-E843-B1FC-3B0C46043A5A}"/>
                  </a:ext>
                </a:extLst>
              </p:cNvPr>
              <p:cNvSpPr txBox="1"/>
              <p:nvPr/>
            </p:nvSpPr>
            <p:spPr>
              <a:xfrm>
                <a:off x="3189684" y="393882"/>
                <a:ext cx="870543" cy="1691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2859" tIns="22859" rIns="22859" bIns="22859" numCol="1" anchor="t">
                <a:noAutofit/>
              </a:bodyPr>
              <a:lstStyle>
                <a:lvl1pPr>
                  <a:defRPr sz="1800" spc="0"/>
                </a:lvl1pPr>
              </a:lstStyle>
              <a:p>
                <a:pPr defTabSz="482600" hangingPunct="0">
                  <a:lnSpc>
                    <a:spcPct val="120000"/>
                  </a:lnSpc>
                  <a:tabLst>
                    <a:tab pos="247650" algn="l"/>
                    <a:tab pos="501650" algn="l"/>
                    <a:tab pos="762000" algn="l"/>
                    <a:tab pos="1009650" algn="l"/>
                    <a:tab pos="1263650" algn="l"/>
                    <a:tab pos="1517650" algn="l"/>
                    <a:tab pos="1771650" algn="l"/>
                    <a:tab pos="2019300" algn="l"/>
                    <a:tab pos="2273300" algn="l"/>
                    <a:tab pos="2527300" algn="l"/>
                    <a:tab pos="2781300" algn="l"/>
                    <a:tab pos="3035300" algn="l"/>
                  </a:tabLst>
                </a:pPr>
                <a:r>
                  <a:rPr lang="en-US" sz="800" kern="0" dirty="0">
                    <a:solidFill>
                      <a:srgbClr val="000000"/>
                    </a:solidFill>
                    <a:latin typeface="Helvetica" pitchFamily="2" charset="0"/>
                    <a:sym typeface="Helvetica"/>
                  </a:rPr>
                  <a:t>Bugfix/ Dev60</a:t>
                </a:r>
                <a:endParaRPr sz="800" kern="0" dirty="0">
                  <a:solidFill>
                    <a:srgbClr val="000000"/>
                  </a:solidFill>
                  <a:latin typeface="Helvetica" pitchFamily="2" charset="0"/>
                  <a:sym typeface="Helvetica"/>
                </a:endParaRPr>
              </a:p>
            </p:txBody>
          </p:sp>
          <p:sp>
            <p:nvSpPr>
              <p:cNvPr id="102" name="TextBox 3">
                <a:extLst>
                  <a:ext uri="{FF2B5EF4-FFF2-40B4-BE49-F238E27FC236}">
                    <a16:creationId xmlns:a16="http://schemas.microsoft.com/office/drawing/2014/main" id="{1B8C5DCE-0BB1-F34A-B7B1-22520B53BA26}"/>
                  </a:ext>
                </a:extLst>
              </p:cNvPr>
              <p:cNvSpPr txBox="1"/>
              <p:nvPr/>
            </p:nvSpPr>
            <p:spPr>
              <a:xfrm>
                <a:off x="3189684" y="645296"/>
                <a:ext cx="870543" cy="1691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2859" tIns="22859" rIns="22859" bIns="22859" numCol="1" anchor="t">
                <a:noAutofit/>
              </a:bodyPr>
              <a:lstStyle>
                <a:lvl1pPr>
                  <a:defRPr sz="1800" spc="0"/>
                </a:lvl1pPr>
              </a:lstStyle>
              <a:p>
                <a:pPr defTabSz="482600" hangingPunct="0">
                  <a:lnSpc>
                    <a:spcPct val="120000"/>
                  </a:lnSpc>
                  <a:tabLst>
                    <a:tab pos="247650" algn="l"/>
                    <a:tab pos="501650" algn="l"/>
                    <a:tab pos="762000" algn="l"/>
                    <a:tab pos="1009650" algn="l"/>
                    <a:tab pos="1263650" algn="l"/>
                    <a:tab pos="1517650" algn="l"/>
                    <a:tab pos="1771650" algn="l"/>
                    <a:tab pos="2019300" algn="l"/>
                    <a:tab pos="2273300" algn="l"/>
                    <a:tab pos="2527300" algn="l"/>
                    <a:tab pos="2781300" algn="l"/>
                    <a:tab pos="3035300" algn="l"/>
                  </a:tabLst>
                </a:pPr>
                <a:r>
                  <a:rPr lang="en-US" sz="800" kern="0" dirty="0">
                    <a:solidFill>
                      <a:srgbClr val="000000"/>
                    </a:solidFill>
                    <a:latin typeface="Helvetica" pitchFamily="2" charset="0"/>
                    <a:sym typeface="Helvetica"/>
                  </a:rPr>
                  <a:t>V1.2</a:t>
                </a:r>
                <a:endParaRPr sz="800" kern="0" dirty="0">
                  <a:solidFill>
                    <a:srgbClr val="000000"/>
                  </a:solidFill>
                  <a:latin typeface="Helvetica" pitchFamily="2" charset="0"/>
                  <a:sym typeface="Helvetica"/>
                </a:endParaRPr>
              </a:p>
            </p:txBody>
          </p:sp>
          <p:sp>
            <p:nvSpPr>
              <p:cNvPr id="103" name="TextBox 3">
                <a:extLst>
                  <a:ext uri="{FF2B5EF4-FFF2-40B4-BE49-F238E27FC236}">
                    <a16:creationId xmlns:a16="http://schemas.microsoft.com/office/drawing/2014/main" id="{92F35696-EBD0-0340-AD13-26B3A3C8ACC3}"/>
                  </a:ext>
                </a:extLst>
              </p:cNvPr>
              <p:cNvSpPr txBox="1"/>
              <p:nvPr/>
            </p:nvSpPr>
            <p:spPr>
              <a:xfrm>
                <a:off x="3189684" y="893805"/>
                <a:ext cx="870543" cy="1691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2859" tIns="22859" rIns="22859" bIns="22859" numCol="1" anchor="t">
                <a:noAutofit/>
              </a:bodyPr>
              <a:lstStyle>
                <a:lvl1pPr>
                  <a:defRPr sz="1800" spc="0"/>
                </a:lvl1pPr>
              </a:lstStyle>
              <a:p>
                <a:pPr defTabSz="482600" hangingPunct="0">
                  <a:lnSpc>
                    <a:spcPct val="120000"/>
                  </a:lnSpc>
                  <a:tabLst>
                    <a:tab pos="247650" algn="l"/>
                    <a:tab pos="501650" algn="l"/>
                    <a:tab pos="762000" algn="l"/>
                    <a:tab pos="1009650" algn="l"/>
                    <a:tab pos="1263650" algn="l"/>
                    <a:tab pos="1517650" algn="l"/>
                    <a:tab pos="1771650" algn="l"/>
                    <a:tab pos="2019300" algn="l"/>
                    <a:tab pos="2273300" algn="l"/>
                    <a:tab pos="2527300" algn="l"/>
                    <a:tab pos="2781300" algn="l"/>
                    <a:tab pos="3035300" algn="l"/>
                  </a:tabLst>
                </a:pPr>
                <a:r>
                  <a:rPr lang="en-US" sz="800" kern="0" dirty="0">
                    <a:solidFill>
                      <a:srgbClr val="000000"/>
                    </a:solidFill>
                    <a:latin typeface="Helvetica" pitchFamily="2" charset="0"/>
                    <a:sym typeface="Helvetica"/>
                  </a:rPr>
                  <a:t>Master Branch</a:t>
                </a:r>
                <a:endParaRPr sz="800" kern="0" dirty="0">
                  <a:solidFill>
                    <a:srgbClr val="000000"/>
                  </a:solidFill>
                  <a:latin typeface="Helvetica" pitchFamily="2" charset="0"/>
                  <a:sym typeface="Helvetica"/>
                </a:endParaRPr>
              </a:p>
            </p:txBody>
          </p:sp>
          <p:sp>
            <p:nvSpPr>
              <p:cNvPr id="104" name="TextBox 3">
                <a:extLst>
                  <a:ext uri="{FF2B5EF4-FFF2-40B4-BE49-F238E27FC236}">
                    <a16:creationId xmlns:a16="http://schemas.microsoft.com/office/drawing/2014/main" id="{11EA6754-36DB-594C-8051-2DA2E28DCB15}"/>
                  </a:ext>
                </a:extLst>
              </p:cNvPr>
              <p:cNvSpPr txBox="1"/>
              <p:nvPr/>
            </p:nvSpPr>
            <p:spPr>
              <a:xfrm>
                <a:off x="3189684" y="1149167"/>
                <a:ext cx="870543" cy="1691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2859" tIns="22859" rIns="22859" bIns="22859" numCol="1" anchor="t">
                <a:noAutofit/>
              </a:bodyPr>
              <a:lstStyle>
                <a:lvl1pPr>
                  <a:defRPr sz="1800" spc="0"/>
                </a:lvl1pPr>
              </a:lstStyle>
              <a:p>
                <a:pPr defTabSz="482600" hangingPunct="0">
                  <a:lnSpc>
                    <a:spcPct val="120000"/>
                  </a:lnSpc>
                  <a:tabLst>
                    <a:tab pos="247650" algn="l"/>
                    <a:tab pos="501650" algn="l"/>
                    <a:tab pos="762000" algn="l"/>
                    <a:tab pos="1009650" algn="l"/>
                    <a:tab pos="1263650" algn="l"/>
                    <a:tab pos="1517650" algn="l"/>
                    <a:tab pos="1771650" algn="l"/>
                    <a:tab pos="2019300" algn="l"/>
                    <a:tab pos="2273300" algn="l"/>
                    <a:tab pos="2527300" algn="l"/>
                    <a:tab pos="2781300" algn="l"/>
                    <a:tab pos="3035300" algn="l"/>
                  </a:tabLst>
                </a:pPr>
                <a:r>
                  <a:rPr lang="en-US" sz="800" kern="0" dirty="0">
                    <a:solidFill>
                      <a:srgbClr val="000000"/>
                    </a:solidFill>
                    <a:latin typeface="Helvetica" pitchFamily="2" charset="0"/>
                    <a:sym typeface="Helvetica"/>
                  </a:rPr>
                  <a:t>Dev Branch</a:t>
                </a:r>
                <a:endParaRPr sz="800" kern="0" dirty="0">
                  <a:solidFill>
                    <a:srgbClr val="000000"/>
                  </a:solidFill>
                  <a:latin typeface="Helvetica" pitchFamily="2" charset="0"/>
                  <a:sym typeface="Helvetica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FEC538F-3BAA-544B-A94E-D80D17AEB3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90359" y="2698710"/>
              <a:ext cx="259805" cy="267300"/>
              <a:chOff x="1311143" y="261416"/>
              <a:chExt cx="349568" cy="359653"/>
            </a:xfrm>
            <a:solidFill>
              <a:schemeClr val="tx1"/>
            </a:solidFill>
          </p:grpSpPr>
          <p:sp>
            <p:nvSpPr>
              <p:cNvPr id="107" name="Freeform 288">
                <a:extLst>
                  <a:ext uri="{FF2B5EF4-FFF2-40B4-BE49-F238E27FC236}">
                    <a16:creationId xmlns:a16="http://schemas.microsoft.com/office/drawing/2014/main" id="{DC0E83C2-1CA1-C148-90B7-8029770999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1143" y="269260"/>
                <a:ext cx="349568" cy="299150"/>
              </a:xfrm>
              <a:custGeom>
                <a:avLst/>
                <a:gdLst>
                  <a:gd name="T0" fmla="*/ 187 w 246"/>
                  <a:gd name="T1" fmla="*/ 194 h 212"/>
                  <a:gd name="T2" fmla="*/ 197 w 246"/>
                  <a:gd name="T3" fmla="*/ 187 h 212"/>
                  <a:gd name="T4" fmla="*/ 221 w 246"/>
                  <a:gd name="T5" fmla="*/ 185 h 212"/>
                  <a:gd name="T6" fmla="*/ 221 w 246"/>
                  <a:gd name="T7" fmla="*/ 49 h 212"/>
                  <a:gd name="T8" fmla="*/ 25 w 246"/>
                  <a:gd name="T9" fmla="*/ 117 h 212"/>
                  <a:gd name="T10" fmla="*/ 29 w 246"/>
                  <a:gd name="T11" fmla="*/ 187 h 212"/>
                  <a:gd name="T12" fmla="*/ 51 w 246"/>
                  <a:gd name="T13" fmla="*/ 188 h 212"/>
                  <a:gd name="T14" fmla="*/ 63 w 246"/>
                  <a:gd name="T15" fmla="*/ 211 h 212"/>
                  <a:gd name="T16" fmla="*/ 12 w 246"/>
                  <a:gd name="T17" fmla="*/ 210 h 212"/>
                  <a:gd name="T18" fmla="*/ 1 w 246"/>
                  <a:gd name="T19" fmla="*/ 196 h 212"/>
                  <a:gd name="T20" fmla="*/ 3 w 246"/>
                  <a:gd name="T21" fmla="*/ 11 h 212"/>
                  <a:gd name="T22" fmla="*/ 14 w 246"/>
                  <a:gd name="T23" fmla="*/ 2 h 212"/>
                  <a:gd name="T24" fmla="*/ 21 w 246"/>
                  <a:gd name="T25" fmla="*/ 7 h 212"/>
                  <a:gd name="T26" fmla="*/ 8 w 246"/>
                  <a:gd name="T27" fmla="*/ 15 h 212"/>
                  <a:gd name="T28" fmla="*/ 8 w 246"/>
                  <a:gd name="T29" fmla="*/ 194 h 212"/>
                  <a:gd name="T30" fmla="*/ 15 w 246"/>
                  <a:gd name="T31" fmla="*/ 203 h 212"/>
                  <a:gd name="T32" fmla="*/ 54 w 246"/>
                  <a:gd name="T33" fmla="*/ 205 h 212"/>
                  <a:gd name="T34" fmla="*/ 48 w 246"/>
                  <a:gd name="T35" fmla="*/ 194 h 212"/>
                  <a:gd name="T36" fmla="*/ 29 w 246"/>
                  <a:gd name="T37" fmla="*/ 193 h 212"/>
                  <a:gd name="T38" fmla="*/ 19 w 246"/>
                  <a:gd name="T39" fmla="*/ 188 h 212"/>
                  <a:gd name="T40" fmla="*/ 19 w 246"/>
                  <a:gd name="T41" fmla="*/ 43 h 212"/>
                  <a:gd name="T42" fmla="*/ 225 w 246"/>
                  <a:gd name="T43" fmla="*/ 43 h 212"/>
                  <a:gd name="T44" fmla="*/ 228 w 246"/>
                  <a:gd name="T45" fmla="*/ 185 h 212"/>
                  <a:gd name="T46" fmla="*/ 224 w 246"/>
                  <a:gd name="T47" fmla="*/ 192 h 212"/>
                  <a:gd name="T48" fmla="*/ 196 w 246"/>
                  <a:gd name="T49" fmla="*/ 194 h 212"/>
                  <a:gd name="T50" fmla="*/ 226 w 246"/>
                  <a:gd name="T51" fmla="*/ 205 h 212"/>
                  <a:gd name="T52" fmla="*/ 235 w 246"/>
                  <a:gd name="T53" fmla="*/ 201 h 212"/>
                  <a:gd name="T54" fmla="*/ 238 w 246"/>
                  <a:gd name="T55" fmla="*/ 196 h 212"/>
                  <a:gd name="T56" fmla="*/ 239 w 246"/>
                  <a:gd name="T57" fmla="*/ 19 h 212"/>
                  <a:gd name="T58" fmla="*/ 236 w 246"/>
                  <a:gd name="T59" fmla="*/ 12 h 212"/>
                  <a:gd name="T60" fmla="*/ 198 w 246"/>
                  <a:gd name="T61" fmla="*/ 3 h 212"/>
                  <a:gd name="T62" fmla="*/ 240 w 246"/>
                  <a:gd name="T63" fmla="*/ 7 h 212"/>
                  <a:gd name="T64" fmla="*/ 246 w 246"/>
                  <a:gd name="T65" fmla="*/ 18 h 212"/>
                  <a:gd name="T66" fmla="*/ 245 w 246"/>
                  <a:gd name="T67" fmla="*/ 198 h 212"/>
                  <a:gd name="T68" fmla="*/ 238 w 246"/>
                  <a:gd name="T69" fmla="*/ 207 h 212"/>
                  <a:gd name="T70" fmla="*/ 227 w 246"/>
                  <a:gd name="T71" fmla="*/ 211 h 212"/>
                  <a:gd name="T72" fmla="*/ 61 w 246"/>
                  <a:gd name="T73" fmla="*/ 37 h 212"/>
                  <a:gd name="T74" fmla="*/ 50 w 246"/>
                  <a:gd name="T75" fmla="*/ 32 h 212"/>
                  <a:gd name="T76" fmla="*/ 52 w 246"/>
                  <a:gd name="T77" fmla="*/ 17 h 212"/>
                  <a:gd name="T78" fmla="*/ 100 w 246"/>
                  <a:gd name="T79" fmla="*/ 15 h 212"/>
                  <a:gd name="T80" fmla="*/ 108 w 246"/>
                  <a:gd name="T81" fmla="*/ 23 h 212"/>
                  <a:gd name="T82" fmla="*/ 103 w 246"/>
                  <a:gd name="T83" fmla="*/ 35 h 212"/>
                  <a:gd name="T84" fmla="*/ 70 w 246"/>
                  <a:gd name="T85" fmla="*/ 31 h 212"/>
                  <a:gd name="T86" fmla="*/ 99 w 246"/>
                  <a:gd name="T87" fmla="*/ 29 h 212"/>
                  <a:gd name="T88" fmla="*/ 101 w 246"/>
                  <a:gd name="T89" fmla="*/ 25 h 212"/>
                  <a:gd name="T90" fmla="*/ 97 w 246"/>
                  <a:gd name="T91" fmla="*/ 21 h 212"/>
                  <a:gd name="T92" fmla="*/ 56 w 246"/>
                  <a:gd name="T93" fmla="*/ 23 h 212"/>
                  <a:gd name="T94" fmla="*/ 56 w 246"/>
                  <a:gd name="T95" fmla="*/ 29 h 212"/>
                  <a:gd name="T96" fmla="*/ 31 w 246"/>
                  <a:gd name="T97" fmla="*/ 37 h 212"/>
                  <a:gd name="T98" fmla="*/ 19 w 246"/>
                  <a:gd name="T99" fmla="*/ 32 h 212"/>
                  <a:gd name="T100" fmla="*/ 19 w 246"/>
                  <a:gd name="T101" fmla="*/ 19 h 212"/>
                  <a:gd name="T102" fmla="*/ 30 w 246"/>
                  <a:gd name="T103" fmla="*/ 14 h 212"/>
                  <a:gd name="T104" fmla="*/ 39 w 246"/>
                  <a:gd name="T105" fmla="*/ 20 h 212"/>
                  <a:gd name="T106" fmla="*/ 37 w 246"/>
                  <a:gd name="T107" fmla="*/ 34 h 212"/>
                  <a:gd name="T108" fmla="*/ 32 w 246"/>
                  <a:gd name="T109" fmla="*/ 30 h 212"/>
                  <a:gd name="T110" fmla="*/ 34 w 246"/>
                  <a:gd name="T111" fmla="*/ 24 h 212"/>
                  <a:gd name="T112" fmla="*/ 30 w 246"/>
                  <a:gd name="T113" fmla="*/ 21 h 212"/>
                  <a:gd name="T114" fmla="*/ 25 w 246"/>
                  <a:gd name="T115" fmla="*/ 23 h 212"/>
                  <a:gd name="T116" fmla="*/ 25 w 246"/>
                  <a:gd name="T117" fmla="*/ 28 h 212"/>
                  <a:gd name="T118" fmla="*/ 38 w 246"/>
                  <a:gd name="T119" fmla="*/ 26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46" h="212">
                    <a:moveTo>
                      <a:pt x="221" y="212"/>
                    </a:moveTo>
                    <a:cubicBezTo>
                      <a:pt x="221" y="212"/>
                      <a:pt x="221" y="212"/>
                      <a:pt x="221" y="212"/>
                    </a:cubicBezTo>
                    <a:cubicBezTo>
                      <a:pt x="186" y="211"/>
                      <a:pt x="186" y="211"/>
                      <a:pt x="186" y="211"/>
                    </a:cubicBezTo>
                    <a:cubicBezTo>
                      <a:pt x="180" y="210"/>
                      <a:pt x="180" y="210"/>
                      <a:pt x="180" y="210"/>
                    </a:cubicBezTo>
                    <a:cubicBezTo>
                      <a:pt x="187" y="194"/>
                      <a:pt x="187" y="194"/>
                      <a:pt x="187" y="194"/>
                    </a:cubicBezTo>
                    <a:cubicBezTo>
                      <a:pt x="190" y="190"/>
                      <a:pt x="190" y="190"/>
                      <a:pt x="190" y="190"/>
                    </a:cubicBezTo>
                    <a:cubicBezTo>
                      <a:pt x="192" y="188"/>
                      <a:pt x="192" y="188"/>
                      <a:pt x="192" y="188"/>
                    </a:cubicBezTo>
                    <a:cubicBezTo>
                      <a:pt x="193" y="188"/>
                      <a:pt x="193" y="188"/>
                      <a:pt x="193" y="188"/>
                    </a:cubicBezTo>
                    <a:cubicBezTo>
                      <a:pt x="195" y="187"/>
                      <a:pt x="195" y="187"/>
                      <a:pt x="195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208" y="186"/>
                      <a:pt x="208" y="186"/>
                      <a:pt x="208" y="186"/>
                    </a:cubicBezTo>
                    <a:cubicBezTo>
                      <a:pt x="218" y="187"/>
                      <a:pt x="218" y="187"/>
                      <a:pt x="218" y="187"/>
                    </a:cubicBezTo>
                    <a:cubicBezTo>
                      <a:pt x="221" y="186"/>
                      <a:pt x="221" y="186"/>
                      <a:pt x="221" y="186"/>
                    </a:cubicBezTo>
                    <a:cubicBezTo>
                      <a:pt x="221" y="186"/>
                      <a:pt x="221" y="186"/>
                      <a:pt x="221" y="186"/>
                    </a:cubicBezTo>
                    <a:cubicBezTo>
                      <a:pt x="221" y="185"/>
                      <a:pt x="221" y="185"/>
                      <a:pt x="221" y="185"/>
                    </a:cubicBezTo>
                    <a:cubicBezTo>
                      <a:pt x="221" y="184"/>
                      <a:pt x="221" y="184"/>
                      <a:pt x="221" y="184"/>
                    </a:cubicBezTo>
                    <a:cubicBezTo>
                      <a:pt x="221" y="117"/>
                      <a:pt x="221" y="117"/>
                      <a:pt x="221" y="117"/>
                    </a:cubicBezTo>
                    <a:cubicBezTo>
                      <a:pt x="221" y="51"/>
                      <a:pt x="221" y="51"/>
                      <a:pt x="221" y="51"/>
                    </a:cubicBezTo>
                    <a:cubicBezTo>
                      <a:pt x="221" y="49"/>
                      <a:pt x="221" y="49"/>
                      <a:pt x="221" y="49"/>
                    </a:cubicBezTo>
                    <a:cubicBezTo>
                      <a:pt x="221" y="49"/>
                      <a:pt x="221" y="49"/>
                      <a:pt x="221" y="49"/>
                    </a:cubicBezTo>
                    <a:cubicBezTo>
                      <a:pt x="220" y="48"/>
                      <a:pt x="220" y="48"/>
                      <a:pt x="220" y="48"/>
                    </a:cubicBezTo>
                    <a:cubicBezTo>
                      <a:pt x="219" y="48"/>
                      <a:pt x="219" y="48"/>
                      <a:pt x="219" y="48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117"/>
                      <a:pt x="25" y="117"/>
                      <a:pt x="25" y="117"/>
                    </a:cubicBezTo>
                    <a:cubicBezTo>
                      <a:pt x="25" y="185"/>
                      <a:pt x="25" y="185"/>
                      <a:pt x="25" y="185"/>
                    </a:cubicBezTo>
                    <a:cubicBezTo>
                      <a:pt x="25" y="186"/>
                      <a:pt x="25" y="186"/>
                      <a:pt x="25" y="186"/>
                    </a:cubicBezTo>
                    <a:cubicBezTo>
                      <a:pt x="26" y="186"/>
                      <a:pt x="26" y="186"/>
                      <a:pt x="26" y="186"/>
                    </a:cubicBezTo>
                    <a:cubicBezTo>
                      <a:pt x="26" y="187"/>
                      <a:pt x="26" y="187"/>
                      <a:pt x="26" y="187"/>
                    </a:cubicBezTo>
                    <a:cubicBezTo>
                      <a:pt x="29" y="187"/>
                      <a:pt x="29" y="187"/>
                      <a:pt x="29" y="187"/>
                    </a:cubicBezTo>
                    <a:cubicBezTo>
                      <a:pt x="32" y="186"/>
                      <a:pt x="32" y="186"/>
                      <a:pt x="32" y="186"/>
                    </a:cubicBezTo>
                    <a:cubicBezTo>
                      <a:pt x="36" y="187"/>
                      <a:pt x="36" y="187"/>
                      <a:pt x="36" y="187"/>
                    </a:cubicBezTo>
                    <a:cubicBezTo>
                      <a:pt x="42" y="187"/>
                      <a:pt x="42" y="187"/>
                      <a:pt x="42" y="187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51" y="188"/>
                      <a:pt x="51" y="188"/>
                      <a:pt x="51" y="188"/>
                    </a:cubicBezTo>
                    <a:cubicBezTo>
                      <a:pt x="54" y="190"/>
                      <a:pt x="54" y="190"/>
                      <a:pt x="54" y="190"/>
                    </a:cubicBezTo>
                    <a:cubicBezTo>
                      <a:pt x="57" y="193"/>
                      <a:pt x="57" y="193"/>
                      <a:pt x="57" y="193"/>
                    </a:cubicBezTo>
                    <a:cubicBezTo>
                      <a:pt x="58" y="197"/>
                      <a:pt x="58" y="197"/>
                      <a:pt x="58" y="197"/>
                    </a:cubicBezTo>
                    <a:cubicBezTo>
                      <a:pt x="60" y="201"/>
                      <a:pt x="60" y="201"/>
                      <a:pt x="60" y="201"/>
                    </a:cubicBezTo>
                    <a:cubicBezTo>
                      <a:pt x="63" y="211"/>
                      <a:pt x="63" y="211"/>
                      <a:pt x="63" y="211"/>
                    </a:cubicBezTo>
                    <a:cubicBezTo>
                      <a:pt x="39" y="212"/>
                      <a:pt x="39" y="212"/>
                      <a:pt x="39" y="212"/>
                    </a:cubicBezTo>
                    <a:cubicBezTo>
                      <a:pt x="29" y="212"/>
                      <a:pt x="29" y="212"/>
                      <a:pt x="29" y="212"/>
                    </a:cubicBezTo>
                    <a:cubicBezTo>
                      <a:pt x="18" y="211"/>
                      <a:pt x="18" y="211"/>
                      <a:pt x="18" y="211"/>
                    </a:cubicBezTo>
                    <a:cubicBezTo>
                      <a:pt x="15" y="211"/>
                      <a:pt x="15" y="211"/>
                      <a:pt x="15" y="211"/>
                    </a:cubicBezTo>
                    <a:cubicBezTo>
                      <a:pt x="12" y="210"/>
                      <a:pt x="12" y="210"/>
                      <a:pt x="12" y="210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6" y="205"/>
                      <a:pt x="6" y="205"/>
                      <a:pt x="6" y="205"/>
                    </a:cubicBezTo>
                    <a:cubicBezTo>
                      <a:pt x="4" y="202"/>
                      <a:pt x="4" y="202"/>
                      <a:pt x="4" y="202"/>
                    </a:cubicBezTo>
                    <a:cubicBezTo>
                      <a:pt x="2" y="200"/>
                      <a:pt x="2" y="200"/>
                      <a:pt x="2" y="200"/>
                    </a:cubicBezTo>
                    <a:cubicBezTo>
                      <a:pt x="1" y="196"/>
                      <a:pt x="1" y="196"/>
                      <a:pt x="1" y="196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63" y="0"/>
                      <a:pt x="164" y="2"/>
                      <a:pt x="164" y="3"/>
                    </a:cubicBezTo>
                    <a:cubicBezTo>
                      <a:pt x="164" y="5"/>
                      <a:pt x="163" y="7"/>
                      <a:pt x="16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192"/>
                      <a:pt x="7" y="192"/>
                      <a:pt x="7" y="192"/>
                    </a:cubicBezTo>
                    <a:cubicBezTo>
                      <a:pt x="8" y="194"/>
                      <a:pt x="8" y="194"/>
                      <a:pt x="8" y="194"/>
                    </a:cubicBezTo>
                    <a:cubicBezTo>
                      <a:pt x="8" y="197"/>
                      <a:pt x="8" y="197"/>
                      <a:pt x="8" y="197"/>
                    </a:cubicBezTo>
                    <a:cubicBezTo>
                      <a:pt x="9" y="199"/>
                      <a:pt x="9" y="199"/>
                      <a:pt x="9" y="199"/>
                    </a:cubicBezTo>
                    <a:cubicBezTo>
                      <a:pt x="11" y="201"/>
                      <a:pt x="11" y="201"/>
                      <a:pt x="11" y="201"/>
                    </a:cubicBezTo>
                    <a:cubicBezTo>
                      <a:pt x="13" y="202"/>
                      <a:pt x="13" y="202"/>
                      <a:pt x="13" y="202"/>
                    </a:cubicBezTo>
                    <a:cubicBezTo>
                      <a:pt x="15" y="203"/>
                      <a:pt x="15" y="203"/>
                      <a:pt x="15" y="203"/>
                    </a:cubicBezTo>
                    <a:cubicBezTo>
                      <a:pt x="17" y="204"/>
                      <a:pt x="17" y="204"/>
                      <a:pt x="17" y="204"/>
                    </a:cubicBezTo>
                    <a:cubicBezTo>
                      <a:pt x="19" y="205"/>
                      <a:pt x="19" y="205"/>
                      <a:pt x="19" y="205"/>
                    </a:cubicBezTo>
                    <a:cubicBezTo>
                      <a:pt x="29" y="205"/>
                      <a:pt x="29" y="205"/>
                      <a:pt x="29" y="205"/>
                    </a:cubicBezTo>
                    <a:cubicBezTo>
                      <a:pt x="39" y="205"/>
                      <a:pt x="39" y="205"/>
                      <a:pt x="39" y="205"/>
                    </a:cubicBezTo>
                    <a:cubicBezTo>
                      <a:pt x="54" y="205"/>
                      <a:pt x="54" y="205"/>
                      <a:pt x="54" y="205"/>
                    </a:cubicBezTo>
                    <a:cubicBezTo>
                      <a:pt x="54" y="203"/>
                      <a:pt x="54" y="203"/>
                      <a:pt x="54" y="203"/>
                    </a:cubicBezTo>
                    <a:cubicBezTo>
                      <a:pt x="52" y="199"/>
                      <a:pt x="52" y="199"/>
                      <a:pt x="52" y="199"/>
                    </a:cubicBezTo>
                    <a:cubicBezTo>
                      <a:pt x="51" y="196"/>
                      <a:pt x="51" y="196"/>
                      <a:pt x="51" y="196"/>
                    </a:cubicBezTo>
                    <a:cubicBezTo>
                      <a:pt x="50" y="195"/>
                      <a:pt x="50" y="195"/>
                      <a:pt x="50" y="195"/>
                    </a:cubicBezTo>
                    <a:cubicBezTo>
                      <a:pt x="48" y="194"/>
                      <a:pt x="48" y="194"/>
                      <a:pt x="48" y="194"/>
                    </a:cubicBezTo>
                    <a:cubicBezTo>
                      <a:pt x="46" y="194"/>
                      <a:pt x="46" y="194"/>
                      <a:pt x="46" y="194"/>
                    </a:cubicBezTo>
                    <a:cubicBezTo>
                      <a:pt x="41" y="193"/>
                      <a:pt x="41" y="193"/>
                      <a:pt x="41" y="193"/>
                    </a:cubicBezTo>
                    <a:cubicBezTo>
                      <a:pt x="36" y="193"/>
                      <a:pt x="36" y="193"/>
                      <a:pt x="36" y="193"/>
                    </a:cubicBezTo>
                    <a:cubicBezTo>
                      <a:pt x="32" y="193"/>
                      <a:pt x="32" y="193"/>
                      <a:pt x="32" y="193"/>
                    </a:cubicBezTo>
                    <a:cubicBezTo>
                      <a:pt x="29" y="193"/>
                      <a:pt x="29" y="193"/>
                      <a:pt x="29" y="193"/>
                    </a:cubicBezTo>
                    <a:cubicBezTo>
                      <a:pt x="25" y="193"/>
                      <a:pt x="25" y="193"/>
                      <a:pt x="25" y="193"/>
                    </a:cubicBezTo>
                    <a:cubicBezTo>
                      <a:pt x="22" y="192"/>
                      <a:pt x="22" y="192"/>
                      <a:pt x="22" y="192"/>
                    </a:cubicBezTo>
                    <a:cubicBezTo>
                      <a:pt x="21" y="191"/>
                      <a:pt x="21" y="191"/>
                      <a:pt x="21" y="191"/>
                    </a:cubicBezTo>
                    <a:cubicBezTo>
                      <a:pt x="20" y="189"/>
                      <a:pt x="20" y="189"/>
                      <a:pt x="20" y="189"/>
                    </a:cubicBezTo>
                    <a:cubicBezTo>
                      <a:pt x="19" y="188"/>
                      <a:pt x="19" y="188"/>
                      <a:pt x="19" y="188"/>
                    </a:cubicBezTo>
                    <a:cubicBezTo>
                      <a:pt x="18" y="185"/>
                      <a:pt x="18" y="185"/>
                      <a:pt x="18" y="185"/>
                    </a:cubicBezTo>
                    <a:cubicBezTo>
                      <a:pt x="18" y="183"/>
                      <a:pt x="18" y="183"/>
                      <a:pt x="18" y="183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0" y="42"/>
                      <a:pt x="220" y="42"/>
                      <a:pt x="220" y="42"/>
                    </a:cubicBezTo>
                    <a:cubicBezTo>
                      <a:pt x="222" y="42"/>
                      <a:pt x="222" y="42"/>
                      <a:pt x="222" y="42"/>
                    </a:cubicBezTo>
                    <a:cubicBezTo>
                      <a:pt x="225" y="43"/>
                      <a:pt x="225" y="43"/>
                      <a:pt x="225" y="43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8" y="48"/>
                      <a:pt x="228" y="48"/>
                      <a:pt x="228" y="48"/>
                    </a:cubicBezTo>
                    <a:cubicBezTo>
                      <a:pt x="228" y="51"/>
                      <a:pt x="228" y="51"/>
                      <a:pt x="228" y="51"/>
                    </a:cubicBezTo>
                    <a:cubicBezTo>
                      <a:pt x="228" y="117"/>
                      <a:pt x="228" y="117"/>
                      <a:pt x="228" y="117"/>
                    </a:cubicBezTo>
                    <a:cubicBezTo>
                      <a:pt x="228" y="185"/>
                      <a:pt x="228" y="185"/>
                      <a:pt x="228" y="185"/>
                    </a:cubicBezTo>
                    <a:cubicBezTo>
                      <a:pt x="228" y="186"/>
                      <a:pt x="228" y="186"/>
                      <a:pt x="228" y="186"/>
                    </a:cubicBezTo>
                    <a:cubicBezTo>
                      <a:pt x="228" y="188"/>
                      <a:pt x="228" y="188"/>
                      <a:pt x="228" y="188"/>
                    </a:cubicBezTo>
                    <a:cubicBezTo>
                      <a:pt x="227" y="190"/>
                      <a:pt x="227" y="190"/>
                      <a:pt x="227" y="190"/>
                    </a:cubicBezTo>
                    <a:cubicBezTo>
                      <a:pt x="225" y="192"/>
                      <a:pt x="225" y="192"/>
                      <a:pt x="225" y="192"/>
                    </a:cubicBezTo>
                    <a:cubicBezTo>
                      <a:pt x="224" y="192"/>
                      <a:pt x="224" y="192"/>
                      <a:pt x="224" y="192"/>
                    </a:cubicBezTo>
                    <a:cubicBezTo>
                      <a:pt x="222" y="193"/>
                      <a:pt x="222" y="193"/>
                      <a:pt x="222" y="193"/>
                    </a:cubicBezTo>
                    <a:cubicBezTo>
                      <a:pt x="219" y="193"/>
                      <a:pt x="219" y="193"/>
                      <a:pt x="219" y="193"/>
                    </a:cubicBezTo>
                    <a:cubicBezTo>
                      <a:pt x="208" y="193"/>
                      <a:pt x="208" y="193"/>
                      <a:pt x="208" y="193"/>
                    </a:cubicBezTo>
                    <a:cubicBezTo>
                      <a:pt x="196" y="193"/>
                      <a:pt x="196" y="193"/>
                      <a:pt x="196" y="193"/>
                    </a:cubicBezTo>
                    <a:cubicBezTo>
                      <a:pt x="196" y="194"/>
                      <a:pt x="196" y="194"/>
                      <a:pt x="196" y="194"/>
                    </a:cubicBezTo>
                    <a:cubicBezTo>
                      <a:pt x="195" y="194"/>
                      <a:pt x="195" y="194"/>
                      <a:pt x="195" y="194"/>
                    </a:cubicBezTo>
                    <a:cubicBezTo>
                      <a:pt x="193" y="197"/>
                      <a:pt x="193" y="197"/>
                      <a:pt x="193" y="197"/>
                    </a:cubicBezTo>
                    <a:cubicBezTo>
                      <a:pt x="190" y="205"/>
                      <a:pt x="190" y="205"/>
                      <a:pt x="190" y="205"/>
                    </a:cubicBezTo>
                    <a:cubicBezTo>
                      <a:pt x="221" y="205"/>
                      <a:pt x="221" y="205"/>
                      <a:pt x="221" y="205"/>
                    </a:cubicBezTo>
                    <a:cubicBezTo>
                      <a:pt x="226" y="205"/>
                      <a:pt x="226" y="205"/>
                      <a:pt x="226" y="205"/>
                    </a:cubicBezTo>
                    <a:cubicBezTo>
                      <a:pt x="228" y="204"/>
                      <a:pt x="228" y="204"/>
                      <a:pt x="228" y="204"/>
                    </a:cubicBezTo>
                    <a:cubicBezTo>
                      <a:pt x="230" y="204"/>
                      <a:pt x="230" y="204"/>
                      <a:pt x="230" y="204"/>
                    </a:cubicBezTo>
                    <a:cubicBezTo>
                      <a:pt x="232" y="203"/>
                      <a:pt x="232" y="203"/>
                      <a:pt x="232" y="203"/>
                    </a:cubicBezTo>
                    <a:cubicBezTo>
                      <a:pt x="233" y="203"/>
                      <a:pt x="233" y="203"/>
                      <a:pt x="233" y="203"/>
                    </a:cubicBezTo>
                    <a:cubicBezTo>
                      <a:pt x="235" y="201"/>
                      <a:pt x="235" y="201"/>
                      <a:pt x="235" y="201"/>
                    </a:cubicBezTo>
                    <a:cubicBezTo>
                      <a:pt x="236" y="201"/>
                      <a:pt x="236" y="201"/>
                      <a:pt x="236" y="201"/>
                    </a:cubicBezTo>
                    <a:cubicBezTo>
                      <a:pt x="236" y="200"/>
                      <a:pt x="236" y="200"/>
                      <a:pt x="236" y="200"/>
                    </a:cubicBezTo>
                    <a:cubicBezTo>
                      <a:pt x="237" y="199"/>
                      <a:pt x="237" y="199"/>
                      <a:pt x="237" y="199"/>
                    </a:cubicBezTo>
                    <a:cubicBezTo>
                      <a:pt x="238" y="197"/>
                      <a:pt x="238" y="197"/>
                      <a:pt x="238" y="197"/>
                    </a:cubicBezTo>
                    <a:cubicBezTo>
                      <a:pt x="238" y="196"/>
                      <a:pt x="238" y="196"/>
                      <a:pt x="238" y="196"/>
                    </a:cubicBezTo>
                    <a:cubicBezTo>
                      <a:pt x="239" y="194"/>
                      <a:pt x="239" y="194"/>
                      <a:pt x="239" y="194"/>
                    </a:cubicBezTo>
                    <a:cubicBezTo>
                      <a:pt x="239" y="192"/>
                      <a:pt x="239" y="192"/>
                      <a:pt x="239" y="192"/>
                    </a:cubicBezTo>
                    <a:cubicBezTo>
                      <a:pt x="239" y="187"/>
                      <a:pt x="239" y="187"/>
                      <a:pt x="239" y="187"/>
                    </a:cubicBezTo>
                    <a:cubicBezTo>
                      <a:pt x="239" y="23"/>
                      <a:pt x="239" y="23"/>
                      <a:pt x="239" y="23"/>
                    </a:cubicBezTo>
                    <a:cubicBezTo>
                      <a:pt x="239" y="19"/>
                      <a:pt x="239" y="19"/>
                      <a:pt x="239" y="19"/>
                    </a:cubicBezTo>
                    <a:cubicBezTo>
                      <a:pt x="238" y="16"/>
                      <a:pt x="238" y="16"/>
                      <a:pt x="238" y="16"/>
                    </a:cubicBezTo>
                    <a:cubicBezTo>
                      <a:pt x="238" y="15"/>
                      <a:pt x="238" y="15"/>
                      <a:pt x="238" y="15"/>
                    </a:cubicBezTo>
                    <a:cubicBezTo>
                      <a:pt x="237" y="14"/>
                      <a:pt x="237" y="14"/>
                      <a:pt x="237" y="14"/>
                    </a:cubicBezTo>
                    <a:cubicBezTo>
                      <a:pt x="237" y="13"/>
                      <a:pt x="237" y="13"/>
                      <a:pt x="237" y="13"/>
                    </a:cubicBezTo>
                    <a:cubicBezTo>
                      <a:pt x="236" y="12"/>
                      <a:pt x="236" y="12"/>
                      <a:pt x="236" y="12"/>
                    </a:cubicBezTo>
                    <a:cubicBezTo>
                      <a:pt x="234" y="10"/>
                      <a:pt x="234" y="10"/>
                      <a:pt x="234" y="10"/>
                    </a:cubicBezTo>
                    <a:cubicBezTo>
                      <a:pt x="230" y="9"/>
                      <a:pt x="230" y="9"/>
                      <a:pt x="230" y="9"/>
                    </a:cubicBezTo>
                    <a:cubicBezTo>
                      <a:pt x="226" y="7"/>
                      <a:pt x="226" y="7"/>
                      <a:pt x="226" y="7"/>
                    </a:cubicBezTo>
                    <a:cubicBezTo>
                      <a:pt x="201" y="7"/>
                      <a:pt x="201" y="7"/>
                      <a:pt x="201" y="7"/>
                    </a:cubicBezTo>
                    <a:cubicBezTo>
                      <a:pt x="199" y="7"/>
                      <a:pt x="198" y="5"/>
                      <a:pt x="198" y="3"/>
                    </a:cubicBezTo>
                    <a:cubicBezTo>
                      <a:pt x="198" y="2"/>
                      <a:pt x="199" y="0"/>
                      <a:pt x="201" y="0"/>
                    </a:cubicBezTo>
                    <a:cubicBezTo>
                      <a:pt x="228" y="0"/>
                      <a:pt x="228" y="0"/>
                      <a:pt x="228" y="0"/>
                    </a:cubicBezTo>
                    <a:cubicBezTo>
                      <a:pt x="233" y="3"/>
                      <a:pt x="233" y="3"/>
                      <a:pt x="233" y="3"/>
                    </a:cubicBezTo>
                    <a:cubicBezTo>
                      <a:pt x="237" y="5"/>
                      <a:pt x="237" y="5"/>
                      <a:pt x="237" y="5"/>
                    </a:cubicBezTo>
                    <a:cubicBezTo>
                      <a:pt x="240" y="7"/>
                      <a:pt x="240" y="7"/>
                      <a:pt x="240" y="7"/>
                    </a:cubicBezTo>
                    <a:cubicBezTo>
                      <a:pt x="242" y="9"/>
                      <a:pt x="242" y="9"/>
                      <a:pt x="242" y="9"/>
                    </a:cubicBezTo>
                    <a:cubicBezTo>
                      <a:pt x="243" y="11"/>
                      <a:pt x="243" y="11"/>
                      <a:pt x="243" y="11"/>
                    </a:cubicBezTo>
                    <a:cubicBezTo>
                      <a:pt x="244" y="12"/>
                      <a:pt x="244" y="12"/>
                      <a:pt x="244" y="12"/>
                    </a:cubicBezTo>
                    <a:cubicBezTo>
                      <a:pt x="245" y="14"/>
                      <a:pt x="245" y="14"/>
                      <a:pt x="245" y="14"/>
                    </a:cubicBezTo>
                    <a:cubicBezTo>
                      <a:pt x="246" y="18"/>
                      <a:pt x="246" y="18"/>
                      <a:pt x="246" y="18"/>
                    </a:cubicBezTo>
                    <a:cubicBezTo>
                      <a:pt x="246" y="23"/>
                      <a:pt x="246" y="23"/>
                      <a:pt x="246" y="23"/>
                    </a:cubicBezTo>
                    <a:cubicBezTo>
                      <a:pt x="246" y="187"/>
                      <a:pt x="246" y="187"/>
                      <a:pt x="246" y="187"/>
                    </a:cubicBezTo>
                    <a:cubicBezTo>
                      <a:pt x="246" y="193"/>
                      <a:pt x="246" y="193"/>
                      <a:pt x="246" y="193"/>
                    </a:cubicBezTo>
                    <a:cubicBezTo>
                      <a:pt x="245" y="196"/>
                      <a:pt x="245" y="196"/>
                      <a:pt x="245" y="196"/>
                    </a:cubicBezTo>
                    <a:cubicBezTo>
                      <a:pt x="245" y="198"/>
                      <a:pt x="245" y="198"/>
                      <a:pt x="245" y="198"/>
                    </a:cubicBezTo>
                    <a:cubicBezTo>
                      <a:pt x="244" y="200"/>
                      <a:pt x="244" y="200"/>
                      <a:pt x="244" y="200"/>
                    </a:cubicBezTo>
                    <a:cubicBezTo>
                      <a:pt x="243" y="202"/>
                      <a:pt x="243" y="202"/>
                      <a:pt x="243" y="202"/>
                    </a:cubicBezTo>
                    <a:cubicBezTo>
                      <a:pt x="242" y="204"/>
                      <a:pt x="242" y="204"/>
                      <a:pt x="242" y="204"/>
                    </a:cubicBezTo>
                    <a:cubicBezTo>
                      <a:pt x="240" y="206"/>
                      <a:pt x="240" y="206"/>
                      <a:pt x="240" y="206"/>
                    </a:cubicBezTo>
                    <a:cubicBezTo>
                      <a:pt x="238" y="207"/>
                      <a:pt x="238" y="207"/>
                      <a:pt x="238" y="207"/>
                    </a:cubicBezTo>
                    <a:cubicBezTo>
                      <a:pt x="237" y="208"/>
                      <a:pt x="237" y="208"/>
                      <a:pt x="237" y="208"/>
                    </a:cubicBezTo>
                    <a:cubicBezTo>
                      <a:pt x="234" y="210"/>
                      <a:pt x="234" y="210"/>
                      <a:pt x="234" y="210"/>
                    </a:cubicBezTo>
                    <a:cubicBezTo>
                      <a:pt x="232" y="210"/>
                      <a:pt x="232" y="210"/>
                      <a:pt x="232" y="210"/>
                    </a:cubicBezTo>
                    <a:cubicBezTo>
                      <a:pt x="230" y="211"/>
                      <a:pt x="230" y="211"/>
                      <a:pt x="230" y="211"/>
                    </a:cubicBezTo>
                    <a:cubicBezTo>
                      <a:pt x="227" y="211"/>
                      <a:pt x="227" y="211"/>
                      <a:pt x="227" y="211"/>
                    </a:cubicBezTo>
                    <a:lnTo>
                      <a:pt x="221" y="212"/>
                    </a:lnTo>
                    <a:close/>
                    <a:moveTo>
                      <a:pt x="87" y="37"/>
                    </a:moveTo>
                    <a:cubicBezTo>
                      <a:pt x="78" y="37"/>
                      <a:pt x="78" y="37"/>
                      <a:pt x="78" y="37"/>
                    </a:cubicBezTo>
                    <a:cubicBezTo>
                      <a:pt x="70" y="37"/>
                      <a:pt x="70" y="37"/>
                      <a:pt x="70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7" y="15"/>
                      <a:pt x="57" y="15"/>
                      <a:pt x="57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98" y="15"/>
                      <a:pt x="98" y="15"/>
                      <a:pt x="98" y="15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2" y="16"/>
                      <a:pt x="102" y="16"/>
                      <a:pt x="102" y="16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8"/>
                      <a:pt x="108" y="28"/>
                      <a:pt x="108" y="28"/>
                    </a:cubicBezTo>
                    <a:cubicBezTo>
                      <a:pt x="107" y="30"/>
                      <a:pt x="107" y="30"/>
                      <a:pt x="107" y="30"/>
                    </a:cubicBezTo>
                    <a:cubicBezTo>
                      <a:pt x="106" y="32"/>
                      <a:pt x="106" y="32"/>
                      <a:pt x="106" y="32"/>
                    </a:cubicBezTo>
                    <a:cubicBezTo>
                      <a:pt x="104" y="34"/>
                      <a:pt x="104" y="34"/>
                      <a:pt x="104" y="34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0" y="36"/>
                      <a:pt x="100" y="36"/>
                      <a:pt x="100" y="36"/>
                    </a:cubicBezTo>
                    <a:cubicBezTo>
                      <a:pt x="96" y="37"/>
                      <a:pt x="96" y="37"/>
                      <a:pt x="96" y="37"/>
                    </a:cubicBezTo>
                    <a:lnTo>
                      <a:pt x="87" y="37"/>
                    </a:lnTo>
                    <a:close/>
                    <a:moveTo>
                      <a:pt x="62" y="30"/>
                    </a:moveTo>
                    <a:cubicBezTo>
                      <a:pt x="70" y="31"/>
                      <a:pt x="70" y="31"/>
                      <a:pt x="70" y="31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7" y="31"/>
                      <a:pt x="87" y="31"/>
                      <a:pt x="87" y="31"/>
                    </a:cubicBezTo>
                    <a:cubicBezTo>
                      <a:pt x="95" y="30"/>
                      <a:pt x="95" y="30"/>
                      <a:pt x="95" y="30"/>
                    </a:cubicBezTo>
                    <a:cubicBezTo>
                      <a:pt x="98" y="30"/>
                      <a:pt x="98" y="30"/>
                      <a:pt x="98" y="30"/>
                    </a:cubicBezTo>
                    <a:cubicBezTo>
                      <a:pt x="99" y="29"/>
                      <a:pt x="99" y="29"/>
                      <a:pt x="99" y="29"/>
                    </a:cubicBezTo>
                    <a:cubicBezTo>
                      <a:pt x="100" y="29"/>
                      <a:pt x="100" y="29"/>
                      <a:pt x="100" y="29"/>
                    </a:cubicBezTo>
                    <a:cubicBezTo>
                      <a:pt x="101" y="28"/>
                      <a:pt x="101" y="28"/>
                      <a:pt x="101" y="28"/>
                    </a:cubicBezTo>
                    <a:cubicBezTo>
                      <a:pt x="101" y="28"/>
                      <a:pt x="101" y="28"/>
                      <a:pt x="101" y="28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5"/>
                      <a:pt x="101" y="25"/>
                      <a:pt x="101" y="25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0" y="22"/>
                      <a:pt x="100" y="22"/>
                      <a:pt x="100" y="22"/>
                    </a:cubicBezTo>
                    <a:cubicBezTo>
                      <a:pt x="99" y="22"/>
                      <a:pt x="99" y="22"/>
                      <a:pt x="99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9" y="30"/>
                      <a:pt x="59" y="30"/>
                      <a:pt x="59" y="30"/>
                    </a:cubicBezTo>
                    <a:lnTo>
                      <a:pt x="62" y="30"/>
                    </a:lnTo>
                    <a:close/>
                    <a:moveTo>
                      <a:pt x="31" y="37"/>
                    </a:moveTo>
                    <a:cubicBezTo>
                      <a:pt x="27" y="37"/>
                      <a:pt x="27" y="37"/>
                      <a:pt x="27" y="37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6" y="36"/>
                      <a:pt x="36" y="36"/>
                      <a:pt x="36" y="36"/>
                    </a:cubicBezTo>
                    <a:lnTo>
                      <a:pt x="31" y="37"/>
                    </a:lnTo>
                    <a:close/>
                    <a:moveTo>
                      <a:pt x="28" y="31"/>
                    </a:moveTo>
                    <a:cubicBezTo>
                      <a:pt x="30" y="31"/>
                      <a:pt x="30" y="31"/>
                      <a:pt x="30" y="31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7" y="30"/>
                      <a:pt x="27" y="30"/>
                      <a:pt x="27" y="30"/>
                    </a:cubicBezTo>
                    <a:lnTo>
                      <a:pt x="28" y="31"/>
                    </a:lnTo>
                    <a:close/>
                    <a:moveTo>
                      <a:pt x="38" y="26"/>
                    </a:moveTo>
                    <a:cubicBezTo>
                      <a:pt x="38" y="26"/>
                      <a:pt x="38" y="26"/>
                      <a:pt x="38" y="26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16" hangingPunct="1">
                  <a:lnSpc>
                    <a:spcPct val="100000"/>
                  </a:lnSpc>
                  <a:tabLst/>
                  <a:defRPr/>
                </a:pPr>
                <a:endParaRPr lang="en-US" sz="3000" b="0" spc="0" dirty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Freeform 289">
                <a:extLst>
                  <a:ext uri="{FF2B5EF4-FFF2-40B4-BE49-F238E27FC236}">
                    <a16:creationId xmlns:a16="http://schemas.microsoft.com/office/drawing/2014/main" id="{0B13CFD0-4646-CD4D-9D04-EA49619E6C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85090" y="407070"/>
                <a:ext cx="201674" cy="213999"/>
              </a:xfrm>
              <a:custGeom>
                <a:avLst/>
                <a:gdLst>
                  <a:gd name="T0" fmla="*/ 76 w 180"/>
                  <a:gd name="T1" fmla="*/ 187 h 191"/>
                  <a:gd name="T2" fmla="*/ 43 w 180"/>
                  <a:gd name="T3" fmla="*/ 163 h 191"/>
                  <a:gd name="T4" fmla="*/ 23 w 180"/>
                  <a:gd name="T5" fmla="*/ 138 h 191"/>
                  <a:gd name="T6" fmla="*/ 9 w 180"/>
                  <a:gd name="T7" fmla="*/ 110 h 191"/>
                  <a:gd name="T8" fmla="*/ 3 w 180"/>
                  <a:gd name="T9" fmla="*/ 75 h 191"/>
                  <a:gd name="T10" fmla="*/ 3 w 180"/>
                  <a:gd name="T11" fmla="*/ 32 h 191"/>
                  <a:gd name="T12" fmla="*/ 17 w 180"/>
                  <a:gd name="T13" fmla="*/ 24 h 191"/>
                  <a:gd name="T14" fmla="*/ 57 w 180"/>
                  <a:gd name="T15" fmla="*/ 16 h 191"/>
                  <a:gd name="T16" fmla="*/ 84 w 180"/>
                  <a:gd name="T17" fmla="*/ 2 h 191"/>
                  <a:gd name="T18" fmla="*/ 99 w 180"/>
                  <a:gd name="T19" fmla="*/ 2 h 191"/>
                  <a:gd name="T20" fmla="*/ 118 w 180"/>
                  <a:gd name="T21" fmla="*/ 13 h 191"/>
                  <a:gd name="T22" fmla="*/ 155 w 180"/>
                  <a:gd name="T23" fmla="*/ 23 h 191"/>
                  <a:gd name="T24" fmla="*/ 173 w 180"/>
                  <a:gd name="T25" fmla="*/ 27 h 191"/>
                  <a:gd name="T26" fmla="*/ 180 w 180"/>
                  <a:gd name="T27" fmla="*/ 40 h 191"/>
                  <a:gd name="T28" fmla="*/ 175 w 180"/>
                  <a:gd name="T29" fmla="*/ 85 h 191"/>
                  <a:gd name="T30" fmla="*/ 162 w 180"/>
                  <a:gd name="T31" fmla="*/ 124 h 191"/>
                  <a:gd name="T32" fmla="*/ 133 w 180"/>
                  <a:gd name="T33" fmla="*/ 165 h 191"/>
                  <a:gd name="T34" fmla="*/ 104 w 180"/>
                  <a:gd name="T35" fmla="*/ 186 h 191"/>
                  <a:gd name="T36" fmla="*/ 88 w 180"/>
                  <a:gd name="T37" fmla="*/ 182 h 191"/>
                  <a:gd name="T38" fmla="*/ 100 w 180"/>
                  <a:gd name="T39" fmla="*/ 179 h 191"/>
                  <a:gd name="T40" fmla="*/ 127 w 180"/>
                  <a:gd name="T41" fmla="*/ 158 h 191"/>
                  <a:gd name="T42" fmla="*/ 155 w 180"/>
                  <a:gd name="T43" fmla="*/ 120 h 191"/>
                  <a:gd name="T44" fmla="*/ 167 w 180"/>
                  <a:gd name="T45" fmla="*/ 83 h 191"/>
                  <a:gd name="T46" fmla="*/ 171 w 180"/>
                  <a:gd name="T47" fmla="*/ 41 h 191"/>
                  <a:gd name="T48" fmla="*/ 167 w 180"/>
                  <a:gd name="T49" fmla="*/ 35 h 191"/>
                  <a:gd name="T50" fmla="*/ 154 w 180"/>
                  <a:gd name="T51" fmla="*/ 32 h 191"/>
                  <a:gd name="T52" fmla="*/ 114 w 180"/>
                  <a:gd name="T53" fmla="*/ 21 h 191"/>
                  <a:gd name="T54" fmla="*/ 93 w 180"/>
                  <a:gd name="T55" fmla="*/ 9 h 191"/>
                  <a:gd name="T56" fmla="*/ 84 w 180"/>
                  <a:gd name="T57" fmla="*/ 11 h 191"/>
                  <a:gd name="T58" fmla="*/ 52 w 180"/>
                  <a:gd name="T59" fmla="*/ 26 h 191"/>
                  <a:gd name="T60" fmla="*/ 14 w 180"/>
                  <a:gd name="T61" fmla="*/ 33 h 191"/>
                  <a:gd name="T62" fmla="*/ 9 w 180"/>
                  <a:gd name="T63" fmla="*/ 38 h 191"/>
                  <a:gd name="T64" fmla="*/ 11 w 180"/>
                  <a:gd name="T65" fmla="*/ 84 h 191"/>
                  <a:gd name="T66" fmla="*/ 20 w 180"/>
                  <a:gd name="T67" fmla="*/ 114 h 191"/>
                  <a:gd name="T68" fmla="*/ 34 w 180"/>
                  <a:gd name="T69" fmla="*/ 141 h 191"/>
                  <a:gd name="T70" fmla="*/ 55 w 180"/>
                  <a:gd name="T71" fmla="*/ 162 h 191"/>
                  <a:gd name="T72" fmla="*/ 82 w 180"/>
                  <a:gd name="T73" fmla="*/ 181 h 191"/>
                  <a:gd name="T74" fmla="*/ 176 w 180"/>
                  <a:gd name="T75" fmla="*/ 42 h 191"/>
                  <a:gd name="T76" fmla="*/ 76 w 180"/>
                  <a:gd name="T77" fmla="*/ 162 h 191"/>
                  <a:gd name="T78" fmla="*/ 52 w 180"/>
                  <a:gd name="T79" fmla="*/ 142 h 191"/>
                  <a:gd name="T80" fmla="*/ 37 w 180"/>
                  <a:gd name="T81" fmla="*/ 119 h 191"/>
                  <a:gd name="T82" fmla="*/ 29 w 180"/>
                  <a:gd name="T83" fmla="*/ 95 h 191"/>
                  <a:gd name="T84" fmla="*/ 86 w 180"/>
                  <a:gd name="T85" fmla="*/ 91 h 191"/>
                  <a:gd name="T86" fmla="*/ 90 w 180"/>
                  <a:gd name="T87" fmla="*/ 21 h 191"/>
                  <a:gd name="T88" fmla="*/ 154 w 180"/>
                  <a:gd name="T89" fmla="*/ 43 h 191"/>
                  <a:gd name="T90" fmla="*/ 154 w 180"/>
                  <a:gd name="T91" fmla="*/ 90 h 191"/>
                  <a:gd name="T92" fmla="*/ 147 w 180"/>
                  <a:gd name="T93" fmla="*/ 99 h 191"/>
                  <a:gd name="T94" fmla="*/ 95 w 180"/>
                  <a:gd name="T95" fmla="*/ 100 h 191"/>
                  <a:gd name="T96" fmla="*/ 86 w 180"/>
                  <a:gd name="T97" fmla="*/ 158 h 191"/>
                  <a:gd name="T98" fmla="*/ 61 w 180"/>
                  <a:gd name="T99" fmla="*/ 99 h 191"/>
                  <a:gd name="T100" fmla="*/ 42 w 180"/>
                  <a:gd name="T101" fmla="*/ 110 h 191"/>
                  <a:gd name="T102" fmla="*/ 55 w 180"/>
                  <a:gd name="T103" fmla="*/ 132 h 191"/>
                  <a:gd name="T104" fmla="*/ 76 w 180"/>
                  <a:gd name="T105" fmla="*/ 153 h 191"/>
                  <a:gd name="T106" fmla="*/ 141 w 180"/>
                  <a:gd name="T107" fmla="*/ 91 h 191"/>
                  <a:gd name="T108" fmla="*/ 146 w 180"/>
                  <a:gd name="T109" fmla="*/ 88 h 191"/>
                  <a:gd name="T110" fmla="*/ 150 w 180"/>
                  <a:gd name="T111" fmla="*/ 51 h 191"/>
                  <a:gd name="T112" fmla="*/ 95 w 180"/>
                  <a:gd name="T113" fmla="*/ 32 h 191"/>
                  <a:gd name="T114" fmla="*/ 96 w 180"/>
                  <a:gd name="T115" fmla="*/ 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0" h="191">
                    <a:moveTo>
                      <a:pt x="94" y="191"/>
                    </a:moveTo>
                    <a:lnTo>
                      <a:pt x="88" y="191"/>
                    </a:lnTo>
                    <a:lnTo>
                      <a:pt x="80" y="189"/>
                    </a:lnTo>
                    <a:lnTo>
                      <a:pt x="76" y="187"/>
                    </a:lnTo>
                    <a:lnTo>
                      <a:pt x="62" y="179"/>
                    </a:lnTo>
                    <a:lnTo>
                      <a:pt x="55" y="174"/>
                    </a:lnTo>
                    <a:lnTo>
                      <a:pt x="48" y="169"/>
                    </a:lnTo>
                    <a:lnTo>
                      <a:pt x="43" y="163"/>
                    </a:lnTo>
                    <a:lnTo>
                      <a:pt x="37" y="157"/>
                    </a:lnTo>
                    <a:lnTo>
                      <a:pt x="32" y="151"/>
                    </a:lnTo>
                    <a:lnTo>
                      <a:pt x="27" y="146"/>
                    </a:lnTo>
                    <a:lnTo>
                      <a:pt x="23" y="138"/>
                    </a:lnTo>
                    <a:lnTo>
                      <a:pt x="19" y="132"/>
                    </a:lnTo>
                    <a:lnTo>
                      <a:pt x="15" y="124"/>
                    </a:lnTo>
                    <a:lnTo>
                      <a:pt x="13" y="118"/>
                    </a:lnTo>
                    <a:lnTo>
                      <a:pt x="9" y="110"/>
                    </a:lnTo>
                    <a:lnTo>
                      <a:pt x="6" y="102"/>
                    </a:lnTo>
                    <a:lnTo>
                      <a:pt x="5" y="94"/>
                    </a:lnTo>
                    <a:lnTo>
                      <a:pt x="4" y="85"/>
                    </a:lnTo>
                    <a:lnTo>
                      <a:pt x="3" y="75"/>
                    </a:lnTo>
                    <a:lnTo>
                      <a:pt x="1" y="55"/>
                    </a:lnTo>
                    <a:lnTo>
                      <a:pt x="0" y="45"/>
                    </a:lnTo>
                    <a:lnTo>
                      <a:pt x="1" y="36"/>
                    </a:lnTo>
                    <a:lnTo>
                      <a:pt x="3" y="32"/>
                    </a:lnTo>
                    <a:lnTo>
                      <a:pt x="5" y="30"/>
                    </a:lnTo>
                    <a:lnTo>
                      <a:pt x="8" y="27"/>
                    </a:lnTo>
                    <a:lnTo>
                      <a:pt x="11" y="26"/>
                    </a:lnTo>
                    <a:lnTo>
                      <a:pt x="17" y="24"/>
                    </a:lnTo>
                    <a:lnTo>
                      <a:pt x="20" y="24"/>
                    </a:lnTo>
                    <a:lnTo>
                      <a:pt x="36" y="22"/>
                    </a:lnTo>
                    <a:lnTo>
                      <a:pt x="50" y="18"/>
                    </a:lnTo>
                    <a:lnTo>
                      <a:pt x="57" y="16"/>
                    </a:lnTo>
                    <a:lnTo>
                      <a:pt x="63" y="12"/>
                    </a:lnTo>
                    <a:lnTo>
                      <a:pt x="70" y="9"/>
                    </a:lnTo>
                    <a:lnTo>
                      <a:pt x="80" y="3"/>
                    </a:lnTo>
                    <a:lnTo>
                      <a:pt x="84" y="2"/>
                    </a:lnTo>
                    <a:lnTo>
                      <a:pt x="88" y="0"/>
                    </a:lnTo>
                    <a:lnTo>
                      <a:pt x="90" y="0"/>
                    </a:lnTo>
                    <a:lnTo>
                      <a:pt x="95" y="0"/>
                    </a:lnTo>
                    <a:lnTo>
                      <a:pt x="99" y="2"/>
                    </a:lnTo>
                    <a:lnTo>
                      <a:pt x="103" y="3"/>
                    </a:lnTo>
                    <a:lnTo>
                      <a:pt x="105" y="6"/>
                    </a:lnTo>
                    <a:lnTo>
                      <a:pt x="112" y="9"/>
                    </a:lnTo>
                    <a:lnTo>
                      <a:pt x="118" y="13"/>
                    </a:lnTo>
                    <a:lnTo>
                      <a:pt x="126" y="16"/>
                    </a:lnTo>
                    <a:lnTo>
                      <a:pt x="140" y="21"/>
                    </a:lnTo>
                    <a:lnTo>
                      <a:pt x="147" y="22"/>
                    </a:lnTo>
                    <a:lnTo>
                      <a:pt x="155" y="23"/>
                    </a:lnTo>
                    <a:lnTo>
                      <a:pt x="162" y="24"/>
                    </a:lnTo>
                    <a:lnTo>
                      <a:pt x="166" y="24"/>
                    </a:lnTo>
                    <a:lnTo>
                      <a:pt x="170" y="26"/>
                    </a:lnTo>
                    <a:lnTo>
                      <a:pt x="173" y="27"/>
                    </a:lnTo>
                    <a:lnTo>
                      <a:pt x="175" y="30"/>
                    </a:lnTo>
                    <a:lnTo>
                      <a:pt x="178" y="32"/>
                    </a:lnTo>
                    <a:lnTo>
                      <a:pt x="179" y="36"/>
                    </a:lnTo>
                    <a:lnTo>
                      <a:pt x="180" y="40"/>
                    </a:lnTo>
                    <a:lnTo>
                      <a:pt x="180" y="43"/>
                    </a:lnTo>
                    <a:lnTo>
                      <a:pt x="179" y="57"/>
                    </a:lnTo>
                    <a:lnTo>
                      <a:pt x="178" y="71"/>
                    </a:lnTo>
                    <a:lnTo>
                      <a:pt x="175" y="85"/>
                    </a:lnTo>
                    <a:lnTo>
                      <a:pt x="174" y="91"/>
                    </a:lnTo>
                    <a:lnTo>
                      <a:pt x="170" y="104"/>
                    </a:lnTo>
                    <a:lnTo>
                      <a:pt x="167" y="112"/>
                    </a:lnTo>
                    <a:lnTo>
                      <a:pt x="162" y="124"/>
                    </a:lnTo>
                    <a:lnTo>
                      <a:pt x="159" y="131"/>
                    </a:lnTo>
                    <a:lnTo>
                      <a:pt x="147" y="148"/>
                    </a:lnTo>
                    <a:lnTo>
                      <a:pt x="137" y="160"/>
                    </a:lnTo>
                    <a:lnTo>
                      <a:pt x="133" y="165"/>
                    </a:lnTo>
                    <a:lnTo>
                      <a:pt x="127" y="170"/>
                    </a:lnTo>
                    <a:lnTo>
                      <a:pt x="117" y="177"/>
                    </a:lnTo>
                    <a:lnTo>
                      <a:pt x="110" y="182"/>
                    </a:lnTo>
                    <a:lnTo>
                      <a:pt x="104" y="186"/>
                    </a:lnTo>
                    <a:lnTo>
                      <a:pt x="102" y="187"/>
                    </a:lnTo>
                    <a:lnTo>
                      <a:pt x="98" y="190"/>
                    </a:lnTo>
                    <a:lnTo>
                      <a:pt x="94" y="191"/>
                    </a:lnTo>
                    <a:close/>
                    <a:moveTo>
                      <a:pt x="88" y="182"/>
                    </a:moveTo>
                    <a:lnTo>
                      <a:pt x="93" y="182"/>
                    </a:lnTo>
                    <a:lnTo>
                      <a:pt x="95" y="181"/>
                    </a:lnTo>
                    <a:lnTo>
                      <a:pt x="98" y="180"/>
                    </a:lnTo>
                    <a:lnTo>
                      <a:pt x="100" y="179"/>
                    </a:lnTo>
                    <a:lnTo>
                      <a:pt x="105" y="175"/>
                    </a:lnTo>
                    <a:lnTo>
                      <a:pt x="112" y="171"/>
                    </a:lnTo>
                    <a:lnTo>
                      <a:pt x="122" y="162"/>
                    </a:lnTo>
                    <a:lnTo>
                      <a:pt x="127" y="158"/>
                    </a:lnTo>
                    <a:lnTo>
                      <a:pt x="131" y="153"/>
                    </a:lnTo>
                    <a:lnTo>
                      <a:pt x="141" y="143"/>
                    </a:lnTo>
                    <a:lnTo>
                      <a:pt x="152" y="126"/>
                    </a:lnTo>
                    <a:lnTo>
                      <a:pt x="155" y="120"/>
                    </a:lnTo>
                    <a:lnTo>
                      <a:pt x="160" y="108"/>
                    </a:lnTo>
                    <a:lnTo>
                      <a:pt x="162" y="102"/>
                    </a:lnTo>
                    <a:lnTo>
                      <a:pt x="166" y="89"/>
                    </a:lnTo>
                    <a:lnTo>
                      <a:pt x="167" y="83"/>
                    </a:lnTo>
                    <a:lnTo>
                      <a:pt x="170" y="70"/>
                    </a:lnTo>
                    <a:lnTo>
                      <a:pt x="171" y="56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1" y="38"/>
                    </a:lnTo>
                    <a:lnTo>
                      <a:pt x="170" y="37"/>
                    </a:lnTo>
                    <a:lnTo>
                      <a:pt x="169" y="36"/>
                    </a:lnTo>
                    <a:lnTo>
                      <a:pt x="167" y="35"/>
                    </a:lnTo>
                    <a:lnTo>
                      <a:pt x="166" y="33"/>
                    </a:lnTo>
                    <a:lnTo>
                      <a:pt x="164" y="32"/>
                    </a:lnTo>
                    <a:lnTo>
                      <a:pt x="161" y="32"/>
                    </a:lnTo>
                    <a:lnTo>
                      <a:pt x="154" y="32"/>
                    </a:lnTo>
                    <a:lnTo>
                      <a:pt x="145" y="31"/>
                    </a:lnTo>
                    <a:lnTo>
                      <a:pt x="137" y="28"/>
                    </a:lnTo>
                    <a:lnTo>
                      <a:pt x="122" y="24"/>
                    </a:lnTo>
                    <a:lnTo>
                      <a:pt x="114" y="21"/>
                    </a:lnTo>
                    <a:lnTo>
                      <a:pt x="108" y="17"/>
                    </a:lnTo>
                    <a:lnTo>
                      <a:pt x="98" y="11"/>
                    </a:lnTo>
                    <a:lnTo>
                      <a:pt x="95" y="9"/>
                    </a:lnTo>
                    <a:lnTo>
                      <a:pt x="93" y="9"/>
                    </a:lnTo>
                    <a:lnTo>
                      <a:pt x="90" y="8"/>
                    </a:lnTo>
                    <a:lnTo>
                      <a:pt x="89" y="9"/>
                    </a:lnTo>
                    <a:lnTo>
                      <a:pt x="86" y="9"/>
                    </a:lnTo>
                    <a:lnTo>
                      <a:pt x="84" y="11"/>
                    </a:lnTo>
                    <a:lnTo>
                      <a:pt x="74" y="17"/>
                    </a:lnTo>
                    <a:lnTo>
                      <a:pt x="67" y="21"/>
                    </a:lnTo>
                    <a:lnTo>
                      <a:pt x="60" y="23"/>
                    </a:lnTo>
                    <a:lnTo>
                      <a:pt x="52" y="26"/>
                    </a:lnTo>
                    <a:lnTo>
                      <a:pt x="37" y="30"/>
                    </a:lnTo>
                    <a:lnTo>
                      <a:pt x="22" y="32"/>
                    </a:lnTo>
                    <a:lnTo>
                      <a:pt x="17" y="33"/>
                    </a:lnTo>
                    <a:lnTo>
                      <a:pt x="14" y="33"/>
                    </a:lnTo>
                    <a:lnTo>
                      <a:pt x="13" y="35"/>
                    </a:lnTo>
                    <a:lnTo>
                      <a:pt x="11" y="36"/>
                    </a:lnTo>
                    <a:lnTo>
                      <a:pt x="10" y="37"/>
                    </a:lnTo>
                    <a:lnTo>
                      <a:pt x="9" y="38"/>
                    </a:lnTo>
                    <a:lnTo>
                      <a:pt x="9" y="45"/>
                    </a:lnTo>
                    <a:lnTo>
                      <a:pt x="9" y="55"/>
                    </a:lnTo>
                    <a:lnTo>
                      <a:pt x="10" y="75"/>
                    </a:lnTo>
                    <a:lnTo>
                      <a:pt x="11" y="84"/>
                    </a:lnTo>
                    <a:lnTo>
                      <a:pt x="13" y="91"/>
                    </a:lnTo>
                    <a:lnTo>
                      <a:pt x="15" y="100"/>
                    </a:lnTo>
                    <a:lnTo>
                      <a:pt x="18" y="108"/>
                    </a:lnTo>
                    <a:lnTo>
                      <a:pt x="20" y="114"/>
                    </a:lnTo>
                    <a:lnTo>
                      <a:pt x="23" y="120"/>
                    </a:lnTo>
                    <a:lnTo>
                      <a:pt x="27" y="128"/>
                    </a:lnTo>
                    <a:lnTo>
                      <a:pt x="30" y="134"/>
                    </a:lnTo>
                    <a:lnTo>
                      <a:pt x="34" y="141"/>
                    </a:lnTo>
                    <a:lnTo>
                      <a:pt x="39" y="146"/>
                    </a:lnTo>
                    <a:lnTo>
                      <a:pt x="43" y="152"/>
                    </a:lnTo>
                    <a:lnTo>
                      <a:pt x="48" y="157"/>
                    </a:lnTo>
                    <a:lnTo>
                      <a:pt x="55" y="162"/>
                    </a:lnTo>
                    <a:lnTo>
                      <a:pt x="61" y="167"/>
                    </a:lnTo>
                    <a:lnTo>
                      <a:pt x="67" y="171"/>
                    </a:lnTo>
                    <a:lnTo>
                      <a:pt x="80" y="180"/>
                    </a:lnTo>
                    <a:lnTo>
                      <a:pt x="82" y="181"/>
                    </a:lnTo>
                    <a:lnTo>
                      <a:pt x="88" y="182"/>
                    </a:lnTo>
                    <a:close/>
                    <a:moveTo>
                      <a:pt x="176" y="42"/>
                    </a:moveTo>
                    <a:lnTo>
                      <a:pt x="176" y="42"/>
                    </a:lnTo>
                    <a:lnTo>
                      <a:pt x="176" y="42"/>
                    </a:lnTo>
                    <a:close/>
                    <a:moveTo>
                      <a:pt x="95" y="167"/>
                    </a:moveTo>
                    <a:lnTo>
                      <a:pt x="86" y="167"/>
                    </a:lnTo>
                    <a:lnTo>
                      <a:pt x="81" y="165"/>
                    </a:lnTo>
                    <a:lnTo>
                      <a:pt x="76" y="162"/>
                    </a:lnTo>
                    <a:lnTo>
                      <a:pt x="71" y="160"/>
                    </a:lnTo>
                    <a:lnTo>
                      <a:pt x="66" y="156"/>
                    </a:lnTo>
                    <a:lnTo>
                      <a:pt x="57" y="147"/>
                    </a:lnTo>
                    <a:lnTo>
                      <a:pt x="52" y="142"/>
                    </a:lnTo>
                    <a:lnTo>
                      <a:pt x="48" y="137"/>
                    </a:lnTo>
                    <a:lnTo>
                      <a:pt x="44" y="132"/>
                    </a:lnTo>
                    <a:lnTo>
                      <a:pt x="41" y="126"/>
                    </a:lnTo>
                    <a:lnTo>
                      <a:pt x="37" y="119"/>
                    </a:lnTo>
                    <a:lnTo>
                      <a:pt x="34" y="114"/>
                    </a:lnTo>
                    <a:lnTo>
                      <a:pt x="32" y="108"/>
                    </a:lnTo>
                    <a:lnTo>
                      <a:pt x="30" y="103"/>
                    </a:lnTo>
                    <a:lnTo>
                      <a:pt x="29" y="95"/>
                    </a:lnTo>
                    <a:lnTo>
                      <a:pt x="32" y="93"/>
                    </a:lnTo>
                    <a:lnTo>
                      <a:pt x="34" y="91"/>
                    </a:lnTo>
                    <a:lnTo>
                      <a:pt x="61" y="91"/>
                    </a:lnTo>
                    <a:lnTo>
                      <a:pt x="86" y="91"/>
                    </a:lnTo>
                    <a:lnTo>
                      <a:pt x="86" y="31"/>
                    </a:lnTo>
                    <a:lnTo>
                      <a:pt x="86" y="30"/>
                    </a:lnTo>
                    <a:lnTo>
                      <a:pt x="88" y="28"/>
                    </a:lnTo>
                    <a:lnTo>
                      <a:pt x="90" y="21"/>
                    </a:lnTo>
                    <a:lnTo>
                      <a:pt x="107" y="30"/>
                    </a:lnTo>
                    <a:lnTo>
                      <a:pt x="110" y="31"/>
                    </a:lnTo>
                    <a:lnTo>
                      <a:pt x="131" y="37"/>
                    </a:lnTo>
                    <a:lnTo>
                      <a:pt x="154" y="43"/>
                    </a:lnTo>
                    <a:lnTo>
                      <a:pt x="157" y="45"/>
                    </a:lnTo>
                    <a:lnTo>
                      <a:pt x="160" y="50"/>
                    </a:lnTo>
                    <a:lnTo>
                      <a:pt x="160" y="55"/>
                    </a:lnTo>
                    <a:lnTo>
                      <a:pt x="154" y="90"/>
                    </a:lnTo>
                    <a:lnTo>
                      <a:pt x="152" y="93"/>
                    </a:lnTo>
                    <a:lnTo>
                      <a:pt x="152" y="94"/>
                    </a:lnTo>
                    <a:lnTo>
                      <a:pt x="151" y="96"/>
                    </a:lnTo>
                    <a:lnTo>
                      <a:pt x="147" y="99"/>
                    </a:lnTo>
                    <a:lnTo>
                      <a:pt x="145" y="100"/>
                    </a:lnTo>
                    <a:lnTo>
                      <a:pt x="141" y="100"/>
                    </a:lnTo>
                    <a:lnTo>
                      <a:pt x="98" y="100"/>
                    </a:lnTo>
                    <a:lnTo>
                      <a:pt x="95" y="100"/>
                    </a:lnTo>
                    <a:lnTo>
                      <a:pt x="95" y="132"/>
                    </a:lnTo>
                    <a:lnTo>
                      <a:pt x="95" y="167"/>
                    </a:lnTo>
                    <a:close/>
                    <a:moveTo>
                      <a:pt x="85" y="157"/>
                    </a:moveTo>
                    <a:lnTo>
                      <a:pt x="86" y="158"/>
                    </a:lnTo>
                    <a:lnTo>
                      <a:pt x="86" y="132"/>
                    </a:lnTo>
                    <a:lnTo>
                      <a:pt x="86" y="100"/>
                    </a:lnTo>
                    <a:lnTo>
                      <a:pt x="86" y="99"/>
                    </a:lnTo>
                    <a:lnTo>
                      <a:pt x="61" y="99"/>
                    </a:lnTo>
                    <a:lnTo>
                      <a:pt x="38" y="100"/>
                    </a:lnTo>
                    <a:lnTo>
                      <a:pt x="38" y="100"/>
                    </a:lnTo>
                    <a:lnTo>
                      <a:pt x="39" y="105"/>
                    </a:lnTo>
                    <a:lnTo>
                      <a:pt x="42" y="110"/>
                    </a:lnTo>
                    <a:lnTo>
                      <a:pt x="44" y="115"/>
                    </a:lnTo>
                    <a:lnTo>
                      <a:pt x="47" y="122"/>
                    </a:lnTo>
                    <a:lnTo>
                      <a:pt x="51" y="127"/>
                    </a:lnTo>
                    <a:lnTo>
                      <a:pt x="55" y="132"/>
                    </a:lnTo>
                    <a:lnTo>
                      <a:pt x="58" y="137"/>
                    </a:lnTo>
                    <a:lnTo>
                      <a:pt x="63" y="142"/>
                    </a:lnTo>
                    <a:lnTo>
                      <a:pt x="72" y="150"/>
                    </a:lnTo>
                    <a:lnTo>
                      <a:pt x="76" y="153"/>
                    </a:lnTo>
                    <a:lnTo>
                      <a:pt x="80" y="156"/>
                    </a:lnTo>
                    <a:lnTo>
                      <a:pt x="85" y="157"/>
                    </a:lnTo>
                    <a:close/>
                    <a:moveTo>
                      <a:pt x="98" y="91"/>
                    </a:moveTo>
                    <a:lnTo>
                      <a:pt x="141" y="91"/>
                    </a:lnTo>
                    <a:lnTo>
                      <a:pt x="143" y="91"/>
                    </a:lnTo>
                    <a:lnTo>
                      <a:pt x="145" y="90"/>
                    </a:lnTo>
                    <a:lnTo>
                      <a:pt x="145" y="89"/>
                    </a:lnTo>
                    <a:lnTo>
                      <a:pt x="146" y="88"/>
                    </a:lnTo>
                    <a:lnTo>
                      <a:pt x="151" y="54"/>
                    </a:lnTo>
                    <a:lnTo>
                      <a:pt x="151" y="52"/>
                    </a:lnTo>
                    <a:lnTo>
                      <a:pt x="151" y="52"/>
                    </a:lnTo>
                    <a:lnTo>
                      <a:pt x="150" y="51"/>
                    </a:lnTo>
                    <a:lnTo>
                      <a:pt x="128" y="45"/>
                    </a:lnTo>
                    <a:lnTo>
                      <a:pt x="108" y="38"/>
                    </a:lnTo>
                    <a:lnTo>
                      <a:pt x="103" y="37"/>
                    </a:lnTo>
                    <a:lnTo>
                      <a:pt x="95" y="32"/>
                    </a:lnTo>
                    <a:lnTo>
                      <a:pt x="95" y="32"/>
                    </a:lnTo>
                    <a:lnTo>
                      <a:pt x="95" y="90"/>
                    </a:lnTo>
                    <a:lnTo>
                      <a:pt x="95" y="91"/>
                    </a:lnTo>
                    <a:lnTo>
                      <a:pt x="96" y="91"/>
                    </a:lnTo>
                    <a:lnTo>
                      <a:pt x="98" y="91"/>
                    </a:lnTo>
                    <a:close/>
                  </a:path>
                </a:pathLst>
              </a:custGeom>
              <a:grpFill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16" hangingPunct="1">
                  <a:lnSpc>
                    <a:spcPct val="100000"/>
                  </a:lnSpc>
                  <a:tabLst/>
                  <a:defRPr/>
                </a:pPr>
                <a:endParaRPr lang="en-US" sz="3000" b="0" spc="0" dirty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Freeform 290">
                <a:extLst>
                  <a:ext uri="{FF2B5EF4-FFF2-40B4-BE49-F238E27FC236}">
                    <a16:creationId xmlns:a16="http://schemas.microsoft.com/office/drawing/2014/main" id="{13A711AF-43ED-F64A-9982-F329F9C52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911" y="261416"/>
                <a:ext cx="31372" cy="30251"/>
              </a:xfrm>
              <a:custGeom>
                <a:avLst/>
                <a:gdLst>
                  <a:gd name="T0" fmla="*/ 22 w 22"/>
                  <a:gd name="T1" fmla="*/ 10 h 21"/>
                  <a:gd name="T2" fmla="*/ 8 w 22"/>
                  <a:gd name="T3" fmla="*/ 19 h 21"/>
                  <a:gd name="T4" fmla="*/ 3 w 22"/>
                  <a:gd name="T5" fmla="*/ 13 h 21"/>
                  <a:gd name="T6" fmla="*/ 12 w 22"/>
                  <a:gd name="T7" fmla="*/ 0 h 21"/>
                  <a:gd name="T8" fmla="*/ 22 w 22"/>
                  <a:gd name="T9" fmla="*/ 1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22" y="10"/>
                    </a:moveTo>
                    <a:cubicBezTo>
                      <a:pt x="22" y="16"/>
                      <a:pt x="15" y="21"/>
                      <a:pt x="8" y="19"/>
                    </a:cubicBezTo>
                    <a:cubicBezTo>
                      <a:pt x="6" y="18"/>
                      <a:pt x="3" y="16"/>
                      <a:pt x="3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7" y="0"/>
                      <a:pt x="22" y="4"/>
                      <a:pt x="22" y="10"/>
                    </a:cubicBezTo>
                  </a:path>
                </a:pathLst>
              </a:custGeom>
              <a:grpFill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0" algn="l" defTabSz="9652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95300" algn="l"/>
                    <a:tab pos="1003300" algn="l"/>
                    <a:tab pos="1524000" algn="l"/>
                    <a:tab pos="2019300" algn="l"/>
                    <a:tab pos="2527300" algn="l"/>
                    <a:tab pos="3035300" algn="l"/>
                    <a:tab pos="3543300" algn="l"/>
                    <a:tab pos="4038600" algn="l"/>
                    <a:tab pos="4546600" algn="l"/>
                    <a:tab pos="5054600" algn="l"/>
                    <a:tab pos="5562600" algn="l"/>
                    <a:tab pos="6070600" algn="l"/>
                  </a:tabLst>
                  <a:defRPr kumimoji="0" sz="2800" b="1" i="0" u="none" strike="noStrike" cap="none" spc="-126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defTabSz="609616" hangingPunct="1">
                  <a:lnSpc>
                    <a:spcPct val="100000"/>
                  </a:lnSpc>
                  <a:tabLst/>
                  <a:defRPr/>
                </a:pPr>
                <a:endParaRPr lang="en-US" sz="3000" b="0" spc="0" dirty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F2CC9BE-3CF1-2242-9E3F-62AE5FF52A9F}"/>
              </a:ext>
            </a:extLst>
          </p:cNvPr>
          <p:cNvGrpSpPr/>
          <p:nvPr/>
        </p:nvGrpSpPr>
        <p:grpSpPr>
          <a:xfrm>
            <a:off x="4884208" y="4333505"/>
            <a:ext cx="3372866" cy="2546286"/>
            <a:chOff x="154240" y="4855180"/>
            <a:chExt cx="3372866" cy="254628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D7925C7-4597-AD4A-99D5-C580C1A330C9}"/>
                </a:ext>
              </a:extLst>
            </p:cNvPr>
            <p:cNvSpPr/>
            <p:nvPr/>
          </p:nvSpPr>
          <p:spPr>
            <a:xfrm>
              <a:off x="154240" y="4855180"/>
              <a:ext cx="1239211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609561">
                <a:defRPr/>
              </a:pPr>
              <a:r>
                <a:rPr lang="en-US" sz="1000" dirty="0">
                  <a:latin typeface="Helvetica" pitchFamily="2" charset="0"/>
                  <a:cs typeface="Arial" panose="020B0604020202020204" pitchFamily="34" charset="0"/>
                </a:rPr>
                <a:t>Security Architect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9CD8AA0-D5DE-C143-A313-0E140968AC09}"/>
                </a:ext>
              </a:extLst>
            </p:cNvPr>
            <p:cNvCxnSpPr>
              <a:cxnSpLocks/>
            </p:cNvCxnSpPr>
            <p:nvPr/>
          </p:nvCxnSpPr>
          <p:spPr>
            <a:xfrm>
              <a:off x="235266" y="5110077"/>
              <a:ext cx="3291840" cy="0"/>
            </a:xfrm>
            <a:prstGeom prst="line">
              <a:avLst/>
            </a:prstGeom>
            <a:ln w="25400" cap="rnd">
              <a:solidFill>
                <a:srgbClr val="428ACA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ounded Rectangle 65">
              <a:extLst>
                <a:ext uri="{FF2B5EF4-FFF2-40B4-BE49-F238E27FC236}">
                  <a16:creationId xmlns:a16="http://schemas.microsoft.com/office/drawing/2014/main" id="{CE04B8BE-C9FC-BF4E-B23A-EB794E49F5C6}"/>
                </a:ext>
              </a:extLst>
            </p:cNvPr>
            <p:cNvSpPr/>
            <p:nvPr/>
          </p:nvSpPr>
          <p:spPr>
            <a:xfrm>
              <a:off x="170531" y="5313954"/>
              <a:ext cx="3345896" cy="2087512"/>
            </a:xfrm>
            <a:prstGeom prst="round2DiagRect">
              <a:avLst>
                <a:gd name="adj1" fmla="val 0"/>
                <a:gd name="adj2" fmla="val 0"/>
              </a:avLst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anchor="t"/>
            <a:lstStyle/>
            <a:p>
              <a:pPr marL="171450" indent="-171450" defTabSz="609608">
                <a:spcAft>
                  <a:spcPts val="667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00" dirty="0">
                  <a:solidFill>
                    <a:schemeClr val="tx1"/>
                  </a:solidFill>
                  <a:latin typeface="Helvetica Light" panose="020B0403020202020204" pitchFamily="34" charset="0"/>
                  <a:cs typeface="Arial" panose="020B0604020202020204" pitchFamily="34" charset="0"/>
                </a:rPr>
                <a:t>Analyze application &amp; infrastructure security architecture and understand security threats</a:t>
              </a:r>
            </a:p>
            <a:p>
              <a:pPr marL="171450" indent="-171450" defTabSz="609608">
                <a:spcAft>
                  <a:spcPts val="667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00" dirty="0">
                  <a:solidFill>
                    <a:schemeClr val="tx1"/>
                  </a:solidFill>
                  <a:latin typeface="Helvetica Light" panose="020B0403020202020204" pitchFamily="34" charset="0"/>
                  <a:cs typeface="Arial" panose="020B0604020202020204" pitchFamily="34" charset="0"/>
                </a:rPr>
                <a:t>Network vulnerability assessment, application penetration testing and security code reviews</a:t>
              </a:r>
            </a:p>
            <a:p>
              <a:pPr marL="171450" indent="-171450" defTabSz="609608">
                <a:spcAft>
                  <a:spcPts val="667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00" dirty="0">
                  <a:solidFill>
                    <a:schemeClr val="tx1"/>
                  </a:solidFill>
                  <a:latin typeface="Helvetica Light" panose="020B0403020202020204" pitchFamily="34" charset="0"/>
                  <a:cs typeface="Arial" panose="020B0604020202020204" pitchFamily="34" charset="0"/>
                </a:rPr>
                <a:t>Draw Data Flow Diagrams (DFD), prepare threat models, identify threats and suggest mitigation steps</a:t>
              </a:r>
            </a:p>
            <a:p>
              <a:pPr marL="171450" indent="-171450" defTabSz="609608">
                <a:spcAft>
                  <a:spcPts val="667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00" dirty="0">
                  <a:solidFill>
                    <a:schemeClr val="tx1"/>
                  </a:solidFill>
                  <a:latin typeface="Helvetica Light" panose="020B0403020202020204" pitchFamily="34" charset="0"/>
                  <a:cs typeface="Arial" panose="020B0604020202020204" pitchFamily="34" charset="0"/>
                </a:rPr>
                <a:t>Perform cloud risk assessments</a:t>
              </a:r>
            </a:p>
            <a:p>
              <a:pPr marL="171450" indent="-171450" defTabSz="609608">
                <a:spcAft>
                  <a:spcPts val="667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00" dirty="0">
                  <a:solidFill>
                    <a:schemeClr val="tx1"/>
                  </a:solidFill>
                  <a:latin typeface="Helvetica Light" panose="020B0403020202020204" pitchFamily="34" charset="0"/>
                  <a:cs typeface="Arial" panose="020B0604020202020204" pitchFamily="34" charset="0"/>
                </a:rPr>
                <a:t>Identify automation avenues</a:t>
              </a:r>
            </a:p>
            <a:p>
              <a:pPr marL="171450" indent="-171450" defTabSz="609608">
                <a:spcAft>
                  <a:spcPts val="667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00" dirty="0">
                  <a:solidFill>
                    <a:schemeClr val="tx1"/>
                  </a:solidFill>
                  <a:latin typeface="Helvetica Light" panose="020B0403020202020204" pitchFamily="34" charset="0"/>
                  <a:cs typeface="Arial" panose="020B0604020202020204" pitchFamily="34" charset="0"/>
                </a:rPr>
                <a:t>Provide remediation recommendations to devs</a:t>
              </a:r>
            </a:p>
          </p:txBody>
        </p: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0E71078-803A-EB4D-807F-82351FEEFAAE}"/>
              </a:ext>
            </a:extLst>
          </p:cNvPr>
          <p:cNvSpPr/>
          <p:nvPr/>
        </p:nvSpPr>
        <p:spPr>
          <a:xfrm flipV="1">
            <a:off x="8753209" y="3622663"/>
            <a:ext cx="3132467" cy="259294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26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/>
            </a:pPr>
            <a:endParaRPr kumimoji="0" lang="en-US" sz="1400" b="1" i="0" u="none" strike="noStrike" kern="0" cap="none" spc="-6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Helvetica"/>
            </a:endParaRPr>
          </a:p>
        </p:txBody>
      </p:sp>
      <p:sp>
        <p:nvSpPr>
          <p:cNvPr id="125" name="TextBox 14">
            <a:extLst>
              <a:ext uri="{FF2B5EF4-FFF2-40B4-BE49-F238E27FC236}">
                <a16:creationId xmlns:a16="http://schemas.microsoft.com/office/drawing/2014/main" id="{C9DE99C0-6ABF-F248-820B-DFBEE91B6412}"/>
              </a:ext>
            </a:extLst>
          </p:cNvPr>
          <p:cNvSpPr txBox="1"/>
          <p:nvPr/>
        </p:nvSpPr>
        <p:spPr>
          <a:xfrm>
            <a:off x="8982985" y="3886794"/>
            <a:ext cx="2699322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171450" indent="-171450" defTabSz="761818">
              <a:lnSpc>
                <a:spcPct val="100000"/>
              </a:lnSpc>
              <a:buClr>
                <a:srgbClr val="000000"/>
              </a:buClr>
              <a:buFont typeface="Wingdings" pitchFamily="2" charset="2"/>
              <a:buChar char="§"/>
              <a:tabLst/>
              <a:defRPr sz="1200" b="0" spc="0">
                <a:solidFill>
                  <a:srgbClr val="000000"/>
                </a:solidFill>
                <a:latin typeface="Helvetica Light" panose="020B0403020202020204" pitchFamily="34" charset="0"/>
                <a:ea typeface="Candara"/>
                <a:cs typeface="Arial" pitchFamily="34" charset="0"/>
              </a:defRPr>
            </a:lvl1pPr>
          </a:lstStyle>
          <a:p>
            <a:r>
              <a:rPr lang="en-US" dirty="0"/>
              <a:t>Service error rates</a:t>
            </a:r>
          </a:p>
          <a:p>
            <a:endParaRPr lang="en-US" dirty="0"/>
          </a:p>
          <a:p>
            <a:r>
              <a:rPr lang="en-US" dirty="0"/>
              <a:t>Response time</a:t>
            </a:r>
          </a:p>
          <a:p>
            <a:endParaRPr lang="en-US" dirty="0"/>
          </a:p>
          <a:p>
            <a:r>
              <a:rPr lang="en-US" dirty="0"/>
              <a:t>Patch levels/out of date alarms</a:t>
            </a:r>
          </a:p>
          <a:p>
            <a:endParaRPr lang="en-US" dirty="0"/>
          </a:p>
          <a:p>
            <a:r>
              <a:rPr lang="en-US" dirty="0"/>
              <a:t>Scanning results</a:t>
            </a:r>
          </a:p>
          <a:p>
            <a:endParaRPr lang="en-US" dirty="0"/>
          </a:p>
          <a:p>
            <a:r>
              <a:rPr lang="en-US" dirty="0"/>
              <a:t>Time to fix security issues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C357E2E-6403-AA45-BA4A-F74AF9B2CC71}"/>
              </a:ext>
            </a:extLst>
          </p:cNvPr>
          <p:cNvSpPr/>
          <p:nvPr/>
        </p:nvSpPr>
        <p:spPr>
          <a:xfrm flipV="1">
            <a:off x="8758082" y="1013365"/>
            <a:ext cx="3132467" cy="23380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26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/>
            </a:pPr>
            <a:endParaRPr kumimoji="0" lang="en-US" sz="1400" b="1" i="0" u="none" strike="noStrike" kern="0" cap="none" spc="-6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Helvetica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2C8FF08-6612-5848-A6DA-46CEF0359E70}"/>
              </a:ext>
            </a:extLst>
          </p:cNvPr>
          <p:cNvSpPr/>
          <p:nvPr/>
        </p:nvSpPr>
        <p:spPr>
          <a:xfrm>
            <a:off x="8817582" y="803298"/>
            <a:ext cx="1239211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609561">
              <a:defRPr/>
            </a:pPr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Security Culture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82F1AF8-26A0-5941-B076-DABBE32500E8}"/>
              </a:ext>
            </a:extLst>
          </p:cNvPr>
          <p:cNvSpPr/>
          <p:nvPr/>
        </p:nvSpPr>
        <p:spPr>
          <a:xfrm>
            <a:off x="8796211" y="3418934"/>
            <a:ext cx="1239211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609561">
              <a:defRPr/>
            </a:pPr>
            <a:r>
              <a:rPr lang="en-US" sz="1000" dirty="0">
                <a:latin typeface="Helvetica" pitchFamily="2" charset="0"/>
                <a:cs typeface="Arial" panose="020B0604020202020204" pitchFamily="34" charset="0"/>
              </a:rPr>
              <a:t>Measure Everything</a:t>
            </a:r>
          </a:p>
        </p:txBody>
      </p:sp>
      <p:sp>
        <p:nvSpPr>
          <p:cNvPr id="129" name="TextBox 14">
            <a:extLst>
              <a:ext uri="{FF2B5EF4-FFF2-40B4-BE49-F238E27FC236}">
                <a16:creationId xmlns:a16="http://schemas.microsoft.com/office/drawing/2014/main" id="{5DB6FCB1-BDC9-AD4B-8549-6E761DCADD65}"/>
              </a:ext>
            </a:extLst>
          </p:cNvPr>
          <p:cNvSpPr txBox="1"/>
          <p:nvPr/>
        </p:nvSpPr>
        <p:spPr>
          <a:xfrm>
            <a:off x="8969781" y="1216254"/>
            <a:ext cx="2637633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 defTabSz="1828800">
              <a:lnSpc>
                <a:spcPct val="100000"/>
              </a:lnSpc>
              <a:tabLst/>
              <a:defRPr sz="3200" b="0" spc="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 marL="171450" indent="-171450" algn="l" defTabSz="761818">
              <a:buClr>
                <a:srgbClr val="000000"/>
              </a:buClr>
              <a:buFont typeface="Wingdings" pitchFamily="2" charset="2"/>
              <a:buChar char="§"/>
              <a:defRPr/>
            </a:pPr>
            <a:r>
              <a:rPr lang="en-IN" sz="1200" dirty="0">
                <a:solidFill>
                  <a:srgbClr val="000000"/>
                </a:solidFill>
                <a:latin typeface="Helvetica Light" panose="020B0403020202020204" pitchFamily="34" charset="0"/>
                <a:cs typeface="Arial" pitchFamily="34" charset="0"/>
              </a:rPr>
              <a:t>Driving security mindset – everyone is a security citizen – security is shared responsibility</a:t>
            </a:r>
          </a:p>
          <a:p>
            <a:pPr marL="171450" indent="-171450" algn="l" defTabSz="761818">
              <a:buClr>
                <a:srgbClr val="000000"/>
              </a:buClr>
              <a:buFont typeface="Wingdings" pitchFamily="2" charset="2"/>
              <a:buChar char="§"/>
              <a:defRPr/>
            </a:pPr>
            <a:endParaRPr lang="en-IN" sz="1200" dirty="0">
              <a:solidFill>
                <a:srgbClr val="000000"/>
              </a:solidFill>
              <a:latin typeface="Helvetica Light" panose="020B0403020202020204" pitchFamily="34" charset="0"/>
              <a:cs typeface="Arial" pitchFamily="34" charset="0"/>
            </a:endParaRPr>
          </a:p>
          <a:p>
            <a:pPr marL="171450" indent="-171450" algn="l" defTabSz="761818">
              <a:buClr>
                <a:srgbClr val="000000"/>
              </a:buClr>
              <a:buFont typeface="Wingdings" pitchFamily="2" charset="2"/>
              <a:buChar char="§"/>
              <a:defRPr/>
            </a:pPr>
            <a:r>
              <a:rPr lang="en-IN" sz="1200" dirty="0">
                <a:solidFill>
                  <a:srgbClr val="000000"/>
                </a:solidFill>
                <a:latin typeface="Helvetica Light" panose="020B0403020202020204" pitchFamily="34" charset="0"/>
                <a:cs typeface="Arial" pitchFamily="34" charset="0"/>
              </a:rPr>
              <a:t>Internal Branding &amp; Continuous </a:t>
            </a:r>
            <a:r>
              <a:rPr lang="en-IN" sz="1200" dirty="0" err="1">
                <a:solidFill>
                  <a:srgbClr val="000000"/>
                </a:solidFill>
                <a:latin typeface="Helvetica Light" panose="020B0403020202020204" pitchFamily="34" charset="0"/>
                <a:cs typeface="Arial" pitchFamily="34" charset="0"/>
              </a:rPr>
              <a:t>MarComm</a:t>
            </a:r>
            <a:r>
              <a:rPr lang="en-IN" sz="1200" dirty="0">
                <a:solidFill>
                  <a:srgbClr val="000000"/>
                </a:solidFill>
                <a:latin typeface="Helvetica Light" panose="020B0403020202020204" pitchFamily="34" charset="0"/>
                <a:cs typeface="Arial" pitchFamily="34" charset="0"/>
              </a:rPr>
              <a:t> to drive awareness, participation and compliance</a:t>
            </a:r>
          </a:p>
          <a:p>
            <a:pPr marL="171450" indent="-171450" algn="l" defTabSz="761818">
              <a:buClr>
                <a:srgbClr val="000000"/>
              </a:buClr>
              <a:buFont typeface="Wingdings" pitchFamily="2" charset="2"/>
              <a:buChar char="§"/>
              <a:defRPr/>
            </a:pPr>
            <a:endParaRPr lang="en-IN" sz="1200" dirty="0">
              <a:solidFill>
                <a:srgbClr val="000000"/>
              </a:solidFill>
              <a:latin typeface="Helvetica Light" panose="020B0403020202020204" pitchFamily="34" charset="0"/>
              <a:cs typeface="Arial" pitchFamily="34" charset="0"/>
            </a:endParaRPr>
          </a:p>
          <a:p>
            <a:pPr marL="171450" indent="-171450" algn="l" defTabSz="761818">
              <a:buClr>
                <a:srgbClr val="000000"/>
              </a:buClr>
              <a:buFont typeface="Wingdings" pitchFamily="2" charset="2"/>
              <a:buChar char="§"/>
              <a:defRPr/>
            </a:pPr>
            <a:r>
              <a:rPr lang="en-IN" sz="1200" dirty="0">
                <a:solidFill>
                  <a:srgbClr val="000000"/>
                </a:solidFill>
                <a:latin typeface="Helvetica Light" panose="020B0403020202020204" pitchFamily="34" charset="0"/>
                <a:cs typeface="Arial" pitchFamily="34" charset="0"/>
              </a:rPr>
              <a:t>Digital Academy (security specific)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B4B2B2F-046F-0B49-896D-C3988DD3B4CC}"/>
              </a:ext>
            </a:extLst>
          </p:cNvPr>
          <p:cNvGrpSpPr/>
          <p:nvPr/>
        </p:nvGrpSpPr>
        <p:grpSpPr>
          <a:xfrm>
            <a:off x="902562" y="4333505"/>
            <a:ext cx="3854325" cy="2546286"/>
            <a:chOff x="154240" y="4855180"/>
            <a:chExt cx="3854325" cy="254628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313C7DB-E4F0-0846-8FF5-474531B1D315}"/>
                </a:ext>
              </a:extLst>
            </p:cNvPr>
            <p:cNvSpPr/>
            <p:nvPr/>
          </p:nvSpPr>
          <p:spPr>
            <a:xfrm>
              <a:off x="154240" y="4855180"/>
              <a:ext cx="1239211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609561">
                <a:defRPr/>
              </a:pPr>
              <a:r>
                <a:rPr lang="en-US" sz="1000" dirty="0">
                  <a:latin typeface="Helvetica" pitchFamily="2" charset="0"/>
                  <a:cs typeface="Arial" panose="020B0604020202020204" pitchFamily="34" charset="0"/>
                </a:rPr>
                <a:t>Security Engineer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10A5291-F5FD-8442-94AE-BE805431A16A}"/>
                </a:ext>
              </a:extLst>
            </p:cNvPr>
            <p:cNvCxnSpPr>
              <a:cxnSpLocks/>
            </p:cNvCxnSpPr>
            <p:nvPr/>
          </p:nvCxnSpPr>
          <p:spPr>
            <a:xfrm>
              <a:off x="235266" y="5110077"/>
              <a:ext cx="3291840" cy="0"/>
            </a:xfrm>
            <a:prstGeom prst="line">
              <a:avLst/>
            </a:prstGeom>
            <a:ln w="25400" cap="rnd">
              <a:solidFill>
                <a:srgbClr val="428ACA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ounded Rectangle 65">
              <a:extLst>
                <a:ext uri="{FF2B5EF4-FFF2-40B4-BE49-F238E27FC236}">
                  <a16:creationId xmlns:a16="http://schemas.microsoft.com/office/drawing/2014/main" id="{8355265E-E491-0E42-B68F-99ABCA9C0767}"/>
                </a:ext>
              </a:extLst>
            </p:cNvPr>
            <p:cNvSpPr/>
            <p:nvPr/>
          </p:nvSpPr>
          <p:spPr>
            <a:xfrm>
              <a:off x="170531" y="5313954"/>
              <a:ext cx="3838034" cy="2087512"/>
            </a:xfrm>
            <a:prstGeom prst="round2DiagRect">
              <a:avLst>
                <a:gd name="adj1" fmla="val 0"/>
                <a:gd name="adj2" fmla="val 0"/>
              </a:avLst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anchor="t"/>
            <a:lstStyle/>
            <a:p>
              <a:pPr marL="171450" indent="-171450" defTabSz="609608">
                <a:spcAft>
                  <a:spcPts val="667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00" dirty="0">
                  <a:solidFill>
                    <a:schemeClr val="tx1"/>
                  </a:solidFill>
                  <a:latin typeface="Helvetica Light" panose="020B0403020202020204" pitchFamily="34" charset="0"/>
                  <a:cs typeface="Arial" panose="020B0604020202020204" pitchFamily="34" charset="0"/>
                </a:rPr>
                <a:t>Perform automated web app security assessment</a:t>
              </a:r>
            </a:p>
            <a:p>
              <a:pPr marL="171450" indent="-171450" defTabSz="609608">
                <a:spcAft>
                  <a:spcPts val="667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00" dirty="0">
                  <a:solidFill>
                    <a:schemeClr val="tx1"/>
                  </a:solidFill>
                  <a:latin typeface="Helvetica Light" panose="020B0403020202020204" pitchFamily="34" charset="0"/>
                  <a:cs typeface="Arial" panose="020B0604020202020204" pitchFamily="34" charset="0"/>
                </a:rPr>
                <a:t>Perform automated security code review </a:t>
              </a:r>
            </a:p>
            <a:p>
              <a:pPr marL="171450" indent="-171450" defTabSz="609608">
                <a:spcAft>
                  <a:spcPts val="667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00" dirty="0">
                  <a:solidFill>
                    <a:schemeClr val="tx1"/>
                  </a:solidFill>
                  <a:latin typeface="Helvetica Light" panose="020B0403020202020204" pitchFamily="34" charset="0"/>
                  <a:cs typeface="Arial" panose="020B0604020202020204" pitchFamily="34" charset="0"/>
                </a:rPr>
                <a:t>Eliminate false positives</a:t>
              </a:r>
            </a:p>
            <a:p>
              <a:pPr marL="171450" indent="-171450" defTabSz="609608">
                <a:spcAft>
                  <a:spcPts val="667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00" dirty="0">
                  <a:solidFill>
                    <a:schemeClr val="tx1"/>
                  </a:solidFill>
                  <a:latin typeface="Helvetica Light" panose="020B0403020202020204" pitchFamily="34" charset="0"/>
                  <a:cs typeface="Arial" panose="020B0604020202020204" pitchFamily="34" charset="0"/>
                </a:rPr>
                <a:t>Infra vulnerability assessment</a:t>
              </a:r>
            </a:p>
            <a:p>
              <a:pPr marL="171450" indent="-171450" defTabSz="609608">
                <a:spcAft>
                  <a:spcPts val="667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00" dirty="0">
                  <a:solidFill>
                    <a:schemeClr val="tx1"/>
                  </a:solidFill>
                  <a:latin typeface="Helvetica Light" panose="020B0403020202020204" pitchFamily="34" charset="0"/>
                  <a:cs typeface="Arial" panose="020B0604020202020204" pitchFamily="34" charset="0"/>
                </a:rPr>
                <a:t>Coordinate Security Assessment with project team</a:t>
              </a:r>
            </a:p>
            <a:p>
              <a:pPr marL="171450" indent="-171450" defTabSz="609608">
                <a:spcAft>
                  <a:spcPts val="667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00" dirty="0">
                  <a:solidFill>
                    <a:schemeClr val="tx1"/>
                  </a:solidFill>
                  <a:latin typeface="Helvetica Light" panose="020B0403020202020204" pitchFamily="34" charset="0"/>
                  <a:cs typeface="Arial" panose="020B0604020202020204" pitchFamily="34" charset="0"/>
                </a:rPr>
                <a:t>Provide remediation recommendations to devs</a:t>
              </a:r>
            </a:p>
            <a:p>
              <a:pPr marL="171450" indent="-171450" defTabSz="609608">
                <a:spcAft>
                  <a:spcPts val="667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00" dirty="0">
                  <a:solidFill>
                    <a:schemeClr val="tx1"/>
                  </a:solidFill>
                  <a:latin typeface="Helvetica Light" panose="020B0403020202020204" pitchFamily="34" charset="0"/>
                  <a:cs typeface="Arial" panose="020B0604020202020204" pitchFamily="34" charset="0"/>
                </a:rPr>
                <a:t>Develop Remediation Timeline and share it with project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505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takeholder involvement">
            <a:extLst>
              <a:ext uri="{FF2B5EF4-FFF2-40B4-BE49-F238E27FC236}">
                <a16:creationId xmlns:a16="http://schemas.microsoft.com/office/drawing/2014/main" id="{C7E29C48-7073-8D44-8BFB-A87B8BA9F504}"/>
              </a:ext>
            </a:extLst>
          </p:cNvPr>
          <p:cNvSpPr txBox="1"/>
          <p:nvPr/>
        </p:nvSpPr>
        <p:spPr>
          <a:xfrm>
            <a:off x="928727" y="6080933"/>
            <a:ext cx="1234440" cy="143629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25400" rIns="25400" bIns="25400">
            <a:spAutoFit/>
          </a:bodyPr>
          <a:lstStyle>
            <a:lvl1pPr marL="127000" marR="127000" defTabSz="1828800">
              <a:spcBef>
                <a:spcPts val="700"/>
              </a:spcBef>
              <a:tabLst/>
              <a:defRPr sz="1200" b="0" i="1">
                <a:solidFill>
                  <a:srgbClr val="000000"/>
                </a:solidFill>
                <a:latin typeface="Helvetica LT Std"/>
                <a:ea typeface="Helvetica LT Std"/>
                <a:cs typeface="Helvetica LT Std"/>
                <a:sym typeface="Helvetica LT Std"/>
              </a:defRPr>
            </a:lvl1pPr>
          </a:lstStyle>
          <a:p>
            <a:pPr marL="63500" marR="63500" defTabSz="914400">
              <a:spcBef>
                <a:spcPts val="350"/>
              </a:spcBef>
              <a:defRPr/>
            </a:pPr>
            <a:r>
              <a:rPr lang="en-US" sz="600" kern="0" dirty="0"/>
              <a:t>MESURABLE OUTCOME</a:t>
            </a:r>
          </a:p>
        </p:txBody>
      </p:sp>
      <p:sp>
        <p:nvSpPr>
          <p:cNvPr id="373" name="Stakeholder involvement">
            <a:extLst>
              <a:ext uri="{FF2B5EF4-FFF2-40B4-BE49-F238E27FC236}">
                <a16:creationId xmlns:a16="http://schemas.microsoft.com/office/drawing/2014/main" id="{0904CB27-A167-5C4A-B09F-D16B238FCF51}"/>
              </a:ext>
            </a:extLst>
          </p:cNvPr>
          <p:cNvSpPr txBox="1"/>
          <p:nvPr/>
        </p:nvSpPr>
        <p:spPr>
          <a:xfrm>
            <a:off x="928727" y="6324223"/>
            <a:ext cx="1234440" cy="143629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25400" rIns="25400" bIns="25400">
            <a:spAutoFit/>
          </a:bodyPr>
          <a:lstStyle>
            <a:lvl1pPr marL="127000" marR="127000" defTabSz="1828800">
              <a:spcBef>
                <a:spcPts val="700"/>
              </a:spcBef>
              <a:tabLst/>
              <a:defRPr sz="1200" b="0" i="1">
                <a:solidFill>
                  <a:srgbClr val="000000"/>
                </a:solidFill>
                <a:latin typeface="Helvetica LT Std"/>
                <a:ea typeface="Helvetica LT Std"/>
                <a:cs typeface="Helvetica LT Std"/>
                <a:sym typeface="Helvetica LT Std"/>
              </a:defRPr>
            </a:lvl1pPr>
          </a:lstStyle>
          <a:p>
            <a:pPr marL="63500" marR="63500" defTabSz="914400">
              <a:spcBef>
                <a:spcPts val="350"/>
              </a:spcBef>
              <a:defRPr/>
            </a:pPr>
            <a:r>
              <a:rPr lang="en-US" sz="600" kern="0" dirty="0"/>
              <a:t>MILESTONES</a:t>
            </a:r>
          </a:p>
        </p:txBody>
      </p:sp>
      <p:sp>
        <p:nvSpPr>
          <p:cNvPr id="374" name="Star">
            <a:extLst>
              <a:ext uri="{FF2B5EF4-FFF2-40B4-BE49-F238E27FC236}">
                <a16:creationId xmlns:a16="http://schemas.microsoft.com/office/drawing/2014/main" id="{F5884653-3CBC-2A44-8C51-E83C344665CA}"/>
              </a:ext>
            </a:extLst>
          </p:cNvPr>
          <p:cNvSpPr/>
          <p:nvPr/>
        </p:nvSpPr>
        <p:spPr>
          <a:xfrm>
            <a:off x="691458" y="6297503"/>
            <a:ext cx="150974" cy="15628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 w="12700">
            <a:solidFill>
              <a:srgbClr val="002060"/>
            </a:solidFill>
            <a:miter lim="400000"/>
          </a:ln>
        </p:spPr>
        <p:txBody>
          <a:bodyPr lIns="25400" tIns="25400" rIns="25400" bIns="25400" anchor="ctr"/>
          <a:lstStyle/>
          <a:p>
            <a:pPr defTabSz="323850" hangingPunct="0">
              <a:lnSpc>
                <a:spcPct val="120000"/>
              </a:lnSpc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 sz="3200" b="0" spc="-144">
                <a:latin typeface="+mn-lt"/>
                <a:ea typeface="+mn-ea"/>
                <a:cs typeface="+mn-cs"/>
                <a:sym typeface="Lucida Grande"/>
              </a:defRPr>
            </a:pPr>
            <a:endParaRPr sz="1600" kern="0" spc="-72" dirty="0">
              <a:solidFill>
                <a:srgbClr val="8F8F8F">
                  <a:lumOff val="44000"/>
                </a:srgbClr>
              </a:solidFill>
              <a:latin typeface="Lucida Grande"/>
              <a:cs typeface="Lucida Grande"/>
              <a:sym typeface="Lucida Grande"/>
            </a:endParaRPr>
          </a:p>
        </p:txBody>
      </p:sp>
      <p:pic>
        <p:nvPicPr>
          <p:cNvPr id="375" name="Picture 374">
            <a:extLst>
              <a:ext uri="{FF2B5EF4-FFF2-40B4-BE49-F238E27FC236}">
                <a16:creationId xmlns:a16="http://schemas.microsoft.com/office/drawing/2014/main" id="{4AEE4A51-4518-814A-8E01-6B2E65688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05" y="5996799"/>
            <a:ext cx="281041" cy="28104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12EBAB1-DC89-5B4D-BD1E-2AF5EC14DF31}"/>
              </a:ext>
            </a:extLst>
          </p:cNvPr>
          <p:cNvGrpSpPr/>
          <p:nvPr/>
        </p:nvGrpSpPr>
        <p:grpSpPr>
          <a:xfrm>
            <a:off x="1928344" y="1323817"/>
            <a:ext cx="9822559" cy="5071393"/>
            <a:chOff x="1949770" y="1575014"/>
            <a:chExt cx="20455259" cy="10561062"/>
          </a:xfrm>
        </p:grpSpPr>
        <p:sp>
          <p:nvSpPr>
            <p:cNvPr id="301" name="Rectangle">
              <a:extLst>
                <a:ext uri="{FF2B5EF4-FFF2-40B4-BE49-F238E27FC236}">
                  <a16:creationId xmlns:a16="http://schemas.microsoft.com/office/drawing/2014/main" id="{AA5EA996-9114-0A45-8D6C-5D9CBAF10EB4}"/>
                </a:ext>
              </a:extLst>
            </p:cNvPr>
            <p:cNvSpPr/>
            <p:nvPr/>
          </p:nvSpPr>
          <p:spPr>
            <a:xfrm>
              <a:off x="20216749" y="1588706"/>
              <a:ext cx="2118347" cy="967279"/>
            </a:xfrm>
            <a:prstGeom prst="rect">
              <a:avLst/>
            </a:prstGeom>
            <a:solidFill>
              <a:srgbClr val="E9E9E9">
                <a:alpha val="50484"/>
              </a:srgbClr>
            </a:solidFill>
            <a:ln w="12700">
              <a:miter lim="400000"/>
            </a:ln>
          </p:spPr>
          <p:txBody>
            <a:bodyPr lIns="91440" rIns="22860" anchor="b"/>
            <a:lstStyle/>
            <a:p>
              <a:pPr defTabSz="412750" hangingPunct="0">
                <a:lnSpc>
                  <a:spcPct val="120000"/>
                </a:lnSpc>
                <a:defRPr sz="1400" b="0" spc="28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lang="en-US" sz="700" kern="0" dirty="0">
                  <a:solidFill>
                    <a:srgbClr val="535353">
                      <a:lumMod val="50000"/>
                    </a:srgbClr>
                  </a:solidFill>
                  <a:latin typeface="Helvetica"/>
                  <a:sym typeface="Helvetica"/>
                </a:rPr>
                <a:t>WAVE 3</a:t>
              </a:r>
              <a:endParaRPr sz="700" kern="0" dirty="0">
                <a:solidFill>
                  <a:srgbClr val="535353">
                    <a:lumMod val="50000"/>
                  </a:srgbClr>
                </a:solidFill>
                <a:latin typeface="Helvetica"/>
                <a:sym typeface="Helvetica"/>
              </a:endParaRPr>
            </a:p>
          </p:txBody>
        </p:sp>
        <p:sp>
          <p:nvSpPr>
            <p:cNvPr id="302" name="Rectangle">
              <a:extLst>
                <a:ext uri="{FF2B5EF4-FFF2-40B4-BE49-F238E27FC236}">
                  <a16:creationId xmlns:a16="http://schemas.microsoft.com/office/drawing/2014/main" id="{F6EA47CB-8994-F14D-8F70-EC6C330EA4FB}"/>
                </a:ext>
              </a:extLst>
            </p:cNvPr>
            <p:cNvSpPr/>
            <p:nvPr/>
          </p:nvSpPr>
          <p:spPr>
            <a:xfrm>
              <a:off x="11176167" y="1588706"/>
              <a:ext cx="8915744" cy="967279"/>
            </a:xfrm>
            <a:prstGeom prst="rect">
              <a:avLst/>
            </a:prstGeom>
            <a:solidFill>
              <a:srgbClr val="E9E9E9">
                <a:alpha val="50484"/>
              </a:srgbClr>
            </a:solidFill>
            <a:ln w="12700">
              <a:miter lim="400000"/>
            </a:ln>
          </p:spPr>
          <p:txBody>
            <a:bodyPr lIns="91440" rIns="22860" anchor="b"/>
            <a:lstStyle/>
            <a:p>
              <a:pPr defTabSz="412750" hangingPunct="0">
                <a:lnSpc>
                  <a:spcPct val="120000"/>
                </a:lnSpc>
                <a:defRPr sz="1400" b="0" spc="28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lang="en-US" sz="700" kern="0" dirty="0">
                  <a:solidFill>
                    <a:srgbClr val="535353">
                      <a:lumMod val="50000"/>
                    </a:srgbClr>
                  </a:solidFill>
                  <a:latin typeface="Helvetica"/>
                  <a:sym typeface="Helvetica"/>
                </a:rPr>
                <a:t>WAVE 2</a:t>
              </a:r>
              <a:endParaRPr sz="700" kern="0" dirty="0">
                <a:solidFill>
                  <a:srgbClr val="535353">
                    <a:lumMod val="50000"/>
                  </a:srgbClr>
                </a:solidFill>
                <a:latin typeface="Helvetica"/>
                <a:sym typeface="Helvetica"/>
              </a:endParaRPr>
            </a:p>
          </p:txBody>
        </p:sp>
        <p:sp>
          <p:nvSpPr>
            <p:cNvPr id="303" name="Rectangle">
              <a:extLst>
                <a:ext uri="{FF2B5EF4-FFF2-40B4-BE49-F238E27FC236}">
                  <a16:creationId xmlns:a16="http://schemas.microsoft.com/office/drawing/2014/main" id="{48B1241D-9E36-614B-AC7C-5B2BFB4144AE}"/>
                </a:ext>
              </a:extLst>
            </p:cNvPr>
            <p:cNvSpPr/>
            <p:nvPr/>
          </p:nvSpPr>
          <p:spPr>
            <a:xfrm>
              <a:off x="6362868" y="1588707"/>
              <a:ext cx="4707329" cy="967186"/>
            </a:xfrm>
            <a:prstGeom prst="rect">
              <a:avLst/>
            </a:prstGeom>
            <a:solidFill>
              <a:srgbClr val="E9E9E9">
                <a:alpha val="50484"/>
              </a:srgbClr>
            </a:solidFill>
            <a:ln w="12700">
              <a:miter lim="400000"/>
            </a:ln>
          </p:spPr>
          <p:txBody>
            <a:bodyPr lIns="91440" rIns="22860" anchor="b"/>
            <a:lstStyle/>
            <a:p>
              <a:pPr defTabSz="412750" hangingPunct="0">
                <a:lnSpc>
                  <a:spcPct val="120000"/>
                </a:lnSpc>
                <a:defRPr sz="1400" b="0" spc="28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lang="en-US" sz="700" kern="0" dirty="0">
                  <a:solidFill>
                    <a:srgbClr val="535353">
                      <a:lumMod val="50000"/>
                    </a:srgbClr>
                  </a:solidFill>
                  <a:latin typeface="Helvetica"/>
                  <a:sym typeface="Helvetica"/>
                </a:rPr>
                <a:t>WAVE 1</a:t>
              </a:r>
              <a:endParaRPr sz="700" kern="0" dirty="0">
                <a:solidFill>
                  <a:srgbClr val="535353">
                    <a:lumMod val="50000"/>
                  </a:srgbClr>
                </a:solidFill>
                <a:latin typeface="Helvetica"/>
                <a:sym typeface="Helvetica"/>
              </a:endParaRPr>
            </a:p>
          </p:txBody>
        </p:sp>
        <p:sp>
          <p:nvSpPr>
            <p:cNvPr id="304" name="Rectangle">
              <a:extLst>
                <a:ext uri="{FF2B5EF4-FFF2-40B4-BE49-F238E27FC236}">
                  <a16:creationId xmlns:a16="http://schemas.microsoft.com/office/drawing/2014/main" id="{22D43155-61D1-CC4D-8BE1-786DCDEC4E4F}"/>
                </a:ext>
              </a:extLst>
            </p:cNvPr>
            <p:cNvSpPr/>
            <p:nvPr/>
          </p:nvSpPr>
          <p:spPr>
            <a:xfrm>
              <a:off x="6353400" y="2634017"/>
              <a:ext cx="749808" cy="67897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>
              <a:miter lim="400000"/>
            </a:ln>
          </p:spPr>
          <p:txBody>
            <a:bodyPr lIns="3175" tIns="3175" rIns="3175" bIns="3175" anchor="ctr"/>
            <a:lstStyle/>
            <a:p>
              <a:pPr algn="ctr" defTabSz="206375">
                <a:defRPr/>
              </a:pPr>
              <a:r>
                <a:rPr lang="en-US" sz="7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 Neue LT Std 55 Roman"/>
                </a:rPr>
                <a:t>Month 1</a:t>
              </a:r>
              <a:endParaRPr sz="700" kern="0" dirty="0">
                <a:solidFill>
                  <a:srgbClr val="000000"/>
                </a:solidFill>
                <a:uFill>
                  <a:solidFill>
                    <a:srgbClr val="A4FF92"/>
                  </a:solidFill>
                </a:uFill>
                <a:latin typeface="Helvetica"/>
                <a:sym typeface="Helvetica Neue LT Std 55 Roman"/>
              </a:endParaRPr>
            </a:p>
          </p:txBody>
        </p:sp>
        <p:sp>
          <p:nvSpPr>
            <p:cNvPr id="305" name="Rectangle">
              <a:extLst>
                <a:ext uri="{FF2B5EF4-FFF2-40B4-BE49-F238E27FC236}">
                  <a16:creationId xmlns:a16="http://schemas.microsoft.com/office/drawing/2014/main" id="{5EAA4232-B7A4-8244-8837-C5235C52F2A6}"/>
                </a:ext>
              </a:extLst>
            </p:cNvPr>
            <p:cNvSpPr/>
            <p:nvPr/>
          </p:nvSpPr>
          <p:spPr>
            <a:xfrm>
              <a:off x="7936230" y="2634017"/>
              <a:ext cx="749808" cy="67897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>
              <a:miter lim="400000"/>
            </a:ln>
          </p:spPr>
          <p:txBody>
            <a:bodyPr lIns="3175" tIns="3175" rIns="3175" bIns="3175" anchor="ctr"/>
            <a:lstStyle/>
            <a:p>
              <a:pPr algn="ctr" defTabSz="206375">
                <a:defRPr/>
              </a:pPr>
              <a:r>
                <a:rPr lang="en-US" sz="7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 Neue LT Std 55 Roman"/>
                </a:rPr>
                <a:t>Month 3</a:t>
              </a:r>
              <a:endParaRPr sz="700" kern="0" dirty="0">
                <a:solidFill>
                  <a:srgbClr val="000000"/>
                </a:solidFill>
                <a:uFill>
                  <a:solidFill>
                    <a:srgbClr val="A4FF92"/>
                  </a:solidFill>
                </a:uFill>
                <a:latin typeface="Helvetica"/>
                <a:sym typeface="Helvetica Neue LT Std 55 Roman"/>
              </a:endParaRPr>
            </a:p>
          </p:txBody>
        </p:sp>
        <p:sp>
          <p:nvSpPr>
            <p:cNvPr id="306" name="Rectangle">
              <a:extLst>
                <a:ext uri="{FF2B5EF4-FFF2-40B4-BE49-F238E27FC236}">
                  <a16:creationId xmlns:a16="http://schemas.microsoft.com/office/drawing/2014/main" id="{5D7FA2A1-828D-064F-8503-5FE74E4AD467}"/>
                </a:ext>
              </a:extLst>
            </p:cNvPr>
            <p:cNvSpPr/>
            <p:nvPr/>
          </p:nvSpPr>
          <p:spPr>
            <a:xfrm>
              <a:off x="9519060" y="2634017"/>
              <a:ext cx="749808" cy="67897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>
              <a:miter lim="400000"/>
            </a:ln>
          </p:spPr>
          <p:txBody>
            <a:bodyPr lIns="3175" tIns="3175" rIns="3175" bIns="3175" anchor="ctr"/>
            <a:lstStyle/>
            <a:p>
              <a:pPr algn="ctr" defTabSz="206375">
                <a:defRPr/>
              </a:pPr>
              <a:r>
                <a:rPr lang="en-US" sz="7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 Neue LT Std 55 Roman"/>
                </a:rPr>
                <a:t>Month 5</a:t>
              </a:r>
              <a:endParaRPr sz="700" kern="0" dirty="0">
                <a:solidFill>
                  <a:srgbClr val="000000"/>
                </a:solidFill>
                <a:uFill>
                  <a:solidFill>
                    <a:srgbClr val="A4FF92"/>
                  </a:solidFill>
                </a:uFill>
                <a:latin typeface="Helvetica"/>
                <a:sym typeface="Helvetica Neue LT Std 55 Roman"/>
              </a:endParaRPr>
            </a:p>
          </p:txBody>
        </p:sp>
        <p:sp>
          <p:nvSpPr>
            <p:cNvPr id="307" name="Rectangle">
              <a:extLst>
                <a:ext uri="{FF2B5EF4-FFF2-40B4-BE49-F238E27FC236}">
                  <a16:creationId xmlns:a16="http://schemas.microsoft.com/office/drawing/2014/main" id="{1A3702D8-C085-8543-92EF-D8E4F62AD967}"/>
                </a:ext>
              </a:extLst>
            </p:cNvPr>
            <p:cNvSpPr/>
            <p:nvPr/>
          </p:nvSpPr>
          <p:spPr>
            <a:xfrm>
              <a:off x="11166702" y="2634017"/>
              <a:ext cx="942016" cy="67897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>
              <a:miter lim="400000"/>
            </a:ln>
          </p:spPr>
          <p:txBody>
            <a:bodyPr lIns="3175" tIns="3175" rIns="3175" bIns="3175" anchor="ctr"/>
            <a:lstStyle/>
            <a:p>
              <a:pPr algn="ctr" defTabSz="206375">
                <a:defRPr sz="1400" b="0">
                  <a:uFill>
                    <a:solidFill>
                      <a:srgbClr val="A4FF92"/>
                    </a:solidFill>
                  </a:u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 lang="en-US" sz="7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 Neue Medium"/>
                </a:rPr>
                <a:t>Month 7</a:t>
              </a:r>
              <a:endParaRPr sz="700" kern="0" dirty="0">
                <a:solidFill>
                  <a:srgbClr val="000000"/>
                </a:solidFill>
                <a:uFill>
                  <a:solidFill>
                    <a:srgbClr val="A4FF92"/>
                  </a:solidFill>
                </a:uFill>
                <a:latin typeface="Helvetica"/>
                <a:sym typeface="Helvetica Neue Medium"/>
              </a:endParaRPr>
            </a:p>
          </p:txBody>
        </p:sp>
        <p:sp>
          <p:nvSpPr>
            <p:cNvPr id="308" name="Rectangle">
              <a:extLst>
                <a:ext uri="{FF2B5EF4-FFF2-40B4-BE49-F238E27FC236}">
                  <a16:creationId xmlns:a16="http://schemas.microsoft.com/office/drawing/2014/main" id="{6845ED75-43AF-9C40-925D-46FAB606F799}"/>
                </a:ext>
              </a:extLst>
            </p:cNvPr>
            <p:cNvSpPr/>
            <p:nvPr/>
          </p:nvSpPr>
          <p:spPr>
            <a:xfrm>
              <a:off x="12167359" y="2634017"/>
              <a:ext cx="942016" cy="67897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>
              <a:miter lim="400000"/>
            </a:ln>
          </p:spPr>
          <p:txBody>
            <a:bodyPr lIns="3175" tIns="3175" rIns="3175" bIns="3175" anchor="ctr"/>
            <a:lstStyle/>
            <a:p>
              <a:pPr algn="ctr" defTabSz="206375">
                <a:defRPr/>
              </a:pPr>
              <a:r>
                <a:rPr lang="en-US" sz="7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 Neue LT Std 55 Roman"/>
                </a:rPr>
                <a:t>Month 8</a:t>
              </a:r>
              <a:endParaRPr sz="700" kern="0" dirty="0">
                <a:solidFill>
                  <a:srgbClr val="000000"/>
                </a:solidFill>
                <a:uFill>
                  <a:solidFill>
                    <a:srgbClr val="A4FF92"/>
                  </a:solidFill>
                </a:uFill>
                <a:latin typeface="Helvetica"/>
                <a:sym typeface="Helvetica Neue LT Std 55 Roman"/>
              </a:endParaRPr>
            </a:p>
          </p:txBody>
        </p:sp>
        <p:sp>
          <p:nvSpPr>
            <p:cNvPr id="309" name="Rectangle">
              <a:extLst>
                <a:ext uri="{FF2B5EF4-FFF2-40B4-BE49-F238E27FC236}">
                  <a16:creationId xmlns:a16="http://schemas.microsoft.com/office/drawing/2014/main" id="{22B763A8-2128-494B-B6E4-E2C7A70EC17F}"/>
                </a:ext>
              </a:extLst>
            </p:cNvPr>
            <p:cNvSpPr/>
            <p:nvPr/>
          </p:nvSpPr>
          <p:spPr>
            <a:xfrm>
              <a:off x="14168673" y="2634017"/>
              <a:ext cx="942016" cy="67897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>
              <a:miter lim="400000"/>
            </a:ln>
          </p:spPr>
          <p:txBody>
            <a:bodyPr lIns="3175" tIns="3175" rIns="3175" bIns="3175" anchor="ctr"/>
            <a:lstStyle/>
            <a:p>
              <a:pPr algn="ctr" defTabSz="206375">
                <a:defRPr/>
              </a:pPr>
              <a:r>
                <a:rPr lang="en-US" sz="7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 Neue LT Std 55 Roman"/>
                </a:rPr>
                <a:t>Month 10</a:t>
              </a:r>
              <a:endParaRPr sz="700" kern="0" dirty="0">
                <a:solidFill>
                  <a:srgbClr val="000000"/>
                </a:solidFill>
                <a:uFill>
                  <a:solidFill>
                    <a:srgbClr val="A4FF92"/>
                  </a:solidFill>
                </a:uFill>
                <a:latin typeface="Helvetica"/>
                <a:sym typeface="Helvetica Neue LT Std 55 Roman"/>
              </a:endParaRPr>
            </a:p>
          </p:txBody>
        </p:sp>
        <p:sp>
          <p:nvSpPr>
            <p:cNvPr id="310" name="Rectangle">
              <a:extLst>
                <a:ext uri="{FF2B5EF4-FFF2-40B4-BE49-F238E27FC236}">
                  <a16:creationId xmlns:a16="http://schemas.microsoft.com/office/drawing/2014/main" id="{AE4D9A99-6916-9846-8BB4-5CB9CC426613}"/>
                </a:ext>
              </a:extLst>
            </p:cNvPr>
            <p:cNvSpPr/>
            <p:nvPr/>
          </p:nvSpPr>
          <p:spPr>
            <a:xfrm>
              <a:off x="16169987" y="2634017"/>
              <a:ext cx="942017" cy="67897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>
              <a:miter lim="400000"/>
            </a:ln>
          </p:spPr>
          <p:txBody>
            <a:bodyPr lIns="3175" tIns="3175" rIns="3175" bIns="3175" anchor="ctr"/>
            <a:lstStyle/>
            <a:p>
              <a:pPr algn="ctr" defTabSz="206375">
                <a:defRPr/>
              </a:pPr>
              <a:r>
                <a:rPr lang="en-US" sz="7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 Neue LT Std 55 Roman"/>
                </a:rPr>
                <a:t>Month 12</a:t>
              </a:r>
              <a:endParaRPr sz="700" kern="0" dirty="0">
                <a:solidFill>
                  <a:srgbClr val="000000"/>
                </a:solidFill>
                <a:uFill>
                  <a:solidFill>
                    <a:srgbClr val="A4FF92"/>
                  </a:solidFill>
                </a:uFill>
                <a:latin typeface="Helvetica"/>
                <a:sym typeface="Helvetica Neue LT Std 55 Roman"/>
              </a:endParaRPr>
            </a:p>
          </p:txBody>
        </p:sp>
        <p:sp>
          <p:nvSpPr>
            <p:cNvPr id="311" name="Rectangle">
              <a:extLst>
                <a:ext uri="{FF2B5EF4-FFF2-40B4-BE49-F238E27FC236}">
                  <a16:creationId xmlns:a16="http://schemas.microsoft.com/office/drawing/2014/main" id="{B0A02EB5-A334-0248-B3C1-64B0B472921F}"/>
                </a:ext>
              </a:extLst>
            </p:cNvPr>
            <p:cNvSpPr/>
            <p:nvPr/>
          </p:nvSpPr>
          <p:spPr>
            <a:xfrm>
              <a:off x="19165026" y="2634017"/>
              <a:ext cx="942017" cy="67897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>
              <a:miter lim="400000"/>
            </a:ln>
          </p:spPr>
          <p:txBody>
            <a:bodyPr lIns="3175" tIns="3175" rIns="3175" bIns="3175" anchor="ctr"/>
            <a:lstStyle/>
            <a:p>
              <a:pPr algn="ctr" defTabSz="206375">
                <a:defRPr/>
              </a:pPr>
              <a:r>
                <a:rPr lang="en-US" sz="7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 Neue LT Std 55 Roman"/>
                </a:rPr>
                <a:t>Month 15</a:t>
              </a:r>
              <a:endParaRPr sz="700" kern="0" dirty="0">
                <a:solidFill>
                  <a:srgbClr val="000000"/>
                </a:solidFill>
                <a:uFill>
                  <a:solidFill>
                    <a:srgbClr val="A4FF92"/>
                  </a:solidFill>
                </a:uFill>
                <a:latin typeface="Helvetica"/>
                <a:sym typeface="Helvetica Neue LT Std 55 Roman"/>
              </a:endParaRPr>
            </a:p>
          </p:txBody>
        </p:sp>
        <p:sp>
          <p:nvSpPr>
            <p:cNvPr id="312" name="Rectangle">
              <a:extLst>
                <a:ext uri="{FF2B5EF4-FFF2-40B4-BE49-F238E27FC236}">
                  <a16:creationId xmlns:a16="http://schemas.microsoft.com/office/drawing/2014/main" id="{C43EF685-A3C2-F248-8CAC-CD82FBB18AC5}"/>
                </a:ext>
              </a:extLst>
            </p:cNvPr>
            <p:cNvSpPr/>
            <p:nvPr/>
          </p:nvSpPr>
          <p:spPr>
            <a:xfrm>
              <a:off x="2066395" y="2634017"/>
              <a:ext cx="1769524" cy="678976"/>
            </a:xfrm>
            <a:prstGeom prst="rect">
              <a:avLst/>
            </a:prstGeom>
            <a:solidFill>
              <a:srgbClr val="E9E9E9"/>
            </a:solidFill>
            <a:ln w="12700">
              <a:miter lim="400000"/>
            </a:ln>
          </p:spPr>
          <p:txBody>
            <a:bodyPr lIns="3175" tIns="3175" rIns="3175" bIns="3175" anchor="ctr"/>
            <a:lstStyle/>
            <a:p>
              <a:pPr algn="ctr" defTabSz="206375" hangingPunct="0">
                <a:defRPr sz="1400" b="0">
                  <a:uFill>
                    <a:solidFill>
                      <a:srgbClr val="A4FF92"/>
                    </a:solidFill>
                  </a:u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 lang="en-US" sz="900" kern="0" dirty="0">
                  <a:solidFill>
                    <a:srgbClr val="535353">
                      <a:lumMod val="50000"/>
                    </a:srgbClr>
                  </a:solidFill>
                  <a:uFill>
                    <a:solidFill>
                      <a:srgbClr val="A4FF92"/>
                    </a:solidFill>
                  </a:u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 Medium"/>
                </a:rPr>
                <a:t>Timeline</a:t>
              </a:r>
              <a:endParaRPr sz="900" kern="0" dirty="0">
                <a:solidFill>
                  <a:srgbClr val="535353">
                    <a:lumMod val="50000"/>
                  </a:srgbClr>
                </a:solidFill>
                <a:uFill>
                  <a:solidFill>
                    <a:srgbClr val="A4FF92"/>
                  </a:solidFill>
                </a:u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Medium"/>
              </a:endParaRPr>
            </a:p>
          </p:txBody>
        </p:sp>
        <p:sp>
          <p:nvSpPr>
            <p:cNvPr id="313" name="Line">
              <a:extLst>
                <a:ext uri="{FF2B5EF4-FFF2-40B4-BE49-F238E27FC236}">
                  <a16:creationId xmlns:a16="http://schemas.microsoft.com/office/drawing/2014/main" id="{10727B30-1D66-3746-8054-689755BF7767}"/>
                </a:ext>
              </a:extLst>
            </p:cNvPr>
            <p:cNvSpPr/>
            <p:nvPr/>
          </p:nvSpPr>
          <p:spPr>
            <a:xfrm flipV="1">
              <a:off x="2094102" y="8962801"/>
              <a:ext cx="20299680" cy="0"/>
            </a:xfrm>
            <a:prstGeom prst="line">
              <a:avLst/>
            </a:prstGeom>
            <a:ln w="76200">
              <a:solidFill>
                <a:srgbClr val="03092B"/>
              </a:solidFill>
              <a:miter/>
            </a:ln>
          </p:spPr>
          <p:txBody>
            <a:bodyPr lIns="22860" rIns="22860"/>
            <a:lstStyle/>
            <a:p>
              <a:pPr defTabSz="412750" hangingPunct="0">
                <a:lnSpc>
                  <a:spcPct val="120000"/>
                </a:lnSpc>
                <a:defRPr sz="1400" b="0" spc="28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 sz="600" kern="0">
                <a:solidFill>
                  <a:srgbClr val="000000"/>
                </a:solidFill>
                <a:latin typeface="Helvetica"/>
                <a:sym typeface="Helvetica"/>
              </a:endParaRPr>
            </a:p>
          </p:txBody>
        </p:sp>
        <p:sp>
          <p:nvSpPr>
            <p:cNvPr id="314" name="Line">
              <a:extLst>
                <a:ext uri="{FF2B5EF4-FFF2-40B4-BE49-F238E27FC236}">
                  <a16:creationId xmlns:a16="http://schemas.microsoft.com/office/drawing/2014/main" id="{04C3E070-F5AA-764A-A18C-3C348F60333B}"/>
                </a:ext>
              </a:extLst>
            </p:cNvPr>
            <p:cNvSpPr/>
            <p:nvPr/>
          </p:nvSpPr>
          <p:spPr>
            <a:xfrm flipV="1">
              <a:off x="11103366" y="1607468"/>
              <a:ext cx="1" cy="10515600"/>
            </a:xfrm>
            <a:prstGeom prst="line">
              <a:avLst/>
            </a:prstGeom>
            <a:ln w="12700">
              <a:solidFill>
                <a:srgbClr val="9F9F9F"/>
              </a:solidFill>
              <a:custDash>
                <a:ds d="200000" sp="200000"/>
              </a:custDash>
              <a:miter lim="400000"/>
            </a:ln>
          </p:spPr>
          <p:txBody>
            <a:bodyPr lIns="22860" rIns="22860"/>
            <a:lstStyle/>
            <a:p>
              <a:pPr defTabSz="412750" hangingPunct="0">
                <a:lnSpc>
                  <a:spcPct val="120000"/>
                </a:lnSpc>
                <a:defRPr sz="1400" b="0" spc="28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 sz="600" kern="0">
                <a:solidFill>
                  <a:srgbClr val="000000"/>
                </a:solidFill>
                <a:latin typeface="Helvetica"/>
                <a:sym typeface="Helvetica"/>
              </a:endParaRPr>
            </a:p>
          </p:txBody>
        </p:sp>
        <p:sp>
          <p:nvSpPr>
            <p:cNvPr id="315" name="Line">
              <a:extLst>
                <a:ext uri="{FF2B5EF4-FFF2-40B4-BE49-F238E27FC236}">
                  <a16:creationId xmlns:a16="http://schemas.microsoft.com/office/drawing/2014/main" id="{078BAC97-5A4B-984C-8052-8422B32F25C5}"/>
                </a:ext>
              </a:extLst>
            </p:cNvPr>
            <p:cNvSpPr/>
            <p:nvPr/>
          </p:nvSpPr>
          <p:spPr>
            <a:xfrm flipV="1">
              <a:off x="20144429" y="1615495"/>
              <a:ext cx="1" cy="10515600"/>
            </a:xfrm>
            <a:prstGeom prst="line">
              <a:avLst/>
            </a:prstGeom>
            <a:ln w="12700">
              <a:solidFill>
                <a:srgbClr val="9F9F9F"/>
              </a:solidFill>
              <a:custDash>
                <a:ds d="200000" sp="200000"/>
              </a:custDash>
              <a:miter lim="400000"/>
            </a:ln>
          </p:spPr>
          <p:txBody>
            <a:bodyPr lIns="22860" rIns="22860"/>
            <a:lstStyle/>
            <a:p>
              <a:pPr defTabSz="412750" hangingPunct="0">
                <a:lnSpc>
                  <a:spcPct val="120000"/>
                </a:lnSpc>
                <a:defRPr sz="1400" b="0" spc="28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 sz="600" kern="0">
                <a:solidFill>
                  <a:srgbClr val="000000"/>
                </a:solidFill>
                <a:latin typeface="Helvetica"/>
                <a:sym typeface="Helvetica"/>
              </a:endParaRPr>
            </a:p>
          </p:txBody>
        </p:sp>
        <p:sp>
          <p:nvSpPr>
            <p:cNvPr id="316" name="INSIGHTS &amp; OPPORTUNTIES">
              <a:extLst>
                <a:ext uri="{FF2B5EF4-FFF2-40B4-BE49-F238E27FC236}">
                  <a16:creationId xmlns:a16="http://schemas.microsoft.com/office/drawing/2014/main" id="{E5CB87CA-B51D-3B4C-81B2-ECC9B9FE1A1D}"/>
                </a:ext>
              </a:extLst>
            </p:cNvPr>
            <p:cNvSpPr txBox="1"/>
            <p:nvPr/>
          </p:nvSpPr>
          <p:spPr>
            <a:xfrm>
              <a:off x="6470814" y="1637657"/>
              <a:ext cx="4623438" cy="4807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2860" rIns="22860" anchor="ctr">
              <a:spAutoFit/>
            </a:bodyPr>
            <a:lstStyle>
              <a:lvl1pPr defTabSz="412750">
                <a:lnSpc>
                  <a:spcPct val="100000"/>
                </a:lnSpc>
                <a:tabLst/>
                <a:defRPr sz="18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defTabSz="206375" hangingPunct="0"/>
              <a:r>
                <a:rPr lang="en-US" sz="900" b="1" kern="0" dirty="0">
                  <a:latin typeface="Helvetica"/>
                </a:rPr>
                <a:t>TRANSITION</a:t>
              </a:r>
              <a:endParaRPr sz="900" b="1" kern="0" dirty="0">
                <a:latin typeface="Helvetica"/>
              </a:endParaRPr>
            </a:p>
          </p:txBody>
        </p:sp>
        <p:sp>
          <p:nvSpPr>
            <p:cNvPr id="317" name="Line">
              <a:extLst>
                <a:ext uri="{FF2B5EF4-FFF2-40B4-BE49-F238E27FC236}">
                  <a16:creationId xmlns:a16="http://schemas.microsoft.com/office/drawing/2014/main" id="{612EC5B1-7461-3C45-926A-175C7D92A4F9}"/>
                </a:ext>
              </a:extLst>
            </p:cNvPr>
            <p:cNvSpPr/>
            <p:nvPr/>
          </p:nvSpPr>
          <p:spPr>
            <a:xfrm flipV="1">
              <a:off x="6240602" y="1607468"/>
              <a:ext cx="1" cy="10515600"/>
            </a:xfrm>
            <a:prstGeom prst="line">
              <a:avLst/>
            </a:prstGeom>
            <a:ln w="12700">
              <a:solidFill>
                <a:srgbClr val="9F9F9F"/>
              </a:solidFill>
              <a:custDash>
                <a:ds d="200000" sp="200000"/>
              </a:custDash>
              <a:miter lim="400000"/>
            </a:ln>
          </p:spPr>
          <p:txBody>
            <a:bodyPr lIns="22860" rIns="22860"/>
            <a:lstStyle/>
            <a:p>
              <a:pPr defTabSz="412750" hangingPunct="0">
                <a:lnSpc>
                  <a:spcPct val="120000"/>
                </a:lnSpc>
                <a:defRPr sz="1400" b="0" spc="28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 sz="600" kern="0">
                <a:solidFill>
                  <a:srgbClr val="000000"/>
                </a:solidFill>
                <a:latin typeface="Helvetica"/>
                <a:sym typeface="Helvetica"/>
              </a:endParaRPr>
            </a:p>
          </p:txBody>
        </p:sp>
        <p:sp>
          <p:nvSpPr>
            <p:cNvPr id="318" name="Line">
              <a:extLst>
                <a:ext uri="{FF2B5EF4-FFF2-40B4-BE49-F238E27FC236}">
                  <a16:creationId xmlns:a16="http://schemas.microsoft.com/office/drawing/2014/main" id="{CB24A874-D5C9-9D4A-8362-C9AC4CF6CA44}"/>
                </a:ext>
              </a:extLst>
            </p:cNvPr>
            <p:cNvSpPr/>
            <p:nvPr/>
          </p:nvSpPr>
          <p:spPr>
            <a:xfrm flipV="1">
              <a:off x="22405028" y="1607467"/>
              <a:ext cx="1" cy="10515600"/>
            </a:xfrm>
            <a:prstGeom prst="line">
              <a:avLst/>
            </a:prstGeom>
            <a:ln w="12700">
              <a:solidFill>
                <a:srgbClr val="9F9F9F"/>
              </a:solidFill>
              <a:custDash>
                <a:ds d="200000" sp="200000"/>
              </a:custDash>
              <a:miter lim="400000"/>
            </a:ln>
          </p:spPr>
          <p:txBody>
            <a:bodyPr lIns="22860" rIns="22860"/>
            <a:lstStyle/>
            <a:p>
              <a:pPr defTabSz="412750" hangingPunct="0">
                <a:lnSpc>
                  <a:spcPct val="120000"/>
                </a:lnSpc>
                <a:defRPr sz="1400" b="0" spc="28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 sz="600" kern="0">
                <a:solidFill>
                  <a:srgbClr val="000000"/>
                </a:solidFill>
                <a:latin typeface="Helvetica"/>
                <a:sym typeface="Helvetica"/>
              </a:endParaRPr>
            </a:p>
          </p:txBody>
        </p:sp>
        <p:sp>
          <p:nvSpPr>
            <p:cNvPr id="319" name="SERVICE EXPERIENCE">
              <a:extLst>
                <a:ext uri="{FF2B5EF4-FFF2-40B4-BE49-F238E27FC236}">
                  <a16:creationId xmlns:a16="http://schemas.microsoft.com/office/drawing/2014/main" id="{23596306-EC96-6645-8BE8-44A189B931C4}"/>
                </a:ext>
              </a:extLst>
            </p:cNvPr>
            <p:cNvSpPr txBox="1"/>
            <p:nvPr/>
          </p:nvSpPr>
          <p:spPr>
            <a:xfrm>
              <a:off x="11280423" y="1626849"/>
              <a:ext cx="3840674" cy="4807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2860" rIns="22860" anchor="ctr">
              <a:spAutoFit/>
            </a:bodyPr>
            <a:lstStyle>
              <a:lvl1pPr defTabSz="412750">
                <a:lnSpc>
                  <a:spcPct val="100000"/>
                </a:lnSpc>
                <a:tabLst/>
                <a:defRPr sz="18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defTabSz="206375" hangingPunct="0"/>
              <a:r>
                <a:rPr lang="en-US" sz="900" b="1" kern="0" dirty="0">
                  <a:latin typeface="Helvetica"/>
                </a:rPr>
                <a:t>STEADY STATE</a:t>
              </a:r>
              <a:endParaRPr sz="900" b="1" kern="0" dirty="0">
                <a:latin typeface="Helvetica"/>
              </a:endParaRPr>
            </a:p>
          </p:txBody>
        </p:sp>
        <p:sp>
          <p:nvSpPr>
            <p:cNvPr id="320" name="SERVICE ROADMAP">
              <a:extLst>
                <a:ext uri="{FF2B5EF4-FFF2-40B4-BE49-F238E27FC236}">
                  <a16:creationId xmlns:a16="http://schemas.microsoft.com/office/drawing/2014/main" id="{189356F0-84E5-454C-B69C-1FEF3D7B3A0C}"/>
                </a:ext>
              </a:extLst>
            </p:cNvPr>
            <p:cNvSpPr txBox="1"/>
            <p:nvPr/>
          </p:nvSpPr>
          <p:spPr>
            <a:xfrm>
              <a:off x="20243413" y="1625782"/>
              <a:ext cx="2136174" cy="4807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2860" rIns="22860" anchor="ctr">
              <a:spAutoFit/>
            </a:bodyPr>
            <a:lstStyle>
              <a:lvl1pPr defTabSz="412750">
                <a:lnSpc>
                  <a:spcPct val="100000"/>
                </a:lnSpc>
                <a:tabLst/>
                <a:defRPr sz="18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defTabSz="206375" hangingPunct="0"/>
              <a:r>
                <a:rPr lang="en-US" sz="900" b="1" kern="0" dirty="0">
                  <a:latin typeface="Helvetica"/>
                </a:rPr>
                <a:t>TARGET STATE</a:t>
              </a:r>
              <a:endParaRPr sz="900" b="1" kern="0" dirty="0">
                <a:latin typeface="Helvetica"/>
              </a:endParaRPr>
            </a:p>
          </p:txBody>
        </p:sp>
        <p:sp>
          <p:nvSpPr>
            <p:cNvPr id="321" name="Rounded Rectangle">
              <a:extLst>
                <a:ext uri="{FF2B5EF4-FFF2-40B4-BE49-F238E27FC236}">
                  <a16:creationId xmlns:a16="http://schemas.microsoft.com/office/drawing/2014/main" id="{5FE78E3E-ECF3-794D-BCC9-25167D6F60FC}"/>
                </a:ext>
              </a:extLst>
            </p:cNvPr>
            <p:cNvSpPr/>
            <p:nvPr/>
          </p:nvSpPr>
          <p:spPr>
            <a:xfrm>
              <a:off x="4021417" y="6555582"/>
              <a:ext cx="1097280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4" y="21600"/>
                  </a:moveTo>
                  <a:lnTo>
                    <a:pt x="20676" y="21600"/>
                  </a:lnTo>
                  <a:cubicBezTo>
                    <a:pt x="20676" y="21600"/>
                    <a:pt x="20676" y="21600"/>
                    <a:pt x="20676" y="21600"/>
                  </a:cubicBezTo>
                  <a:cubicBezTo>
                    <a:pt x="21186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186" y="0"/>
                    <a:pt x="20676" y="0"/>
                  </a:cubicBezTo>
                  <a:cubicBezTo>
                    <a:pt x="20676" y="0"/>
                    <a:pt x="20676" y="0"/>
                    <a:pt x="20676" y="0"/>
                  </a:cubicBezTo>
                  <a:lnTo>
                    <a:pt x="924" y="0"/>
                  </a:lnTo>
                  <a:cubicBezTo>
                    <a:pt x="924" y="0"/>
                    <a:pt x="924" y="0"/>
                    <a:pt x="924" y="0"/>
                  </a:cubicBezTo>
                  <a:cubicBezTo>
                    <a:pt x="414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414" y="21600"/>
                    <a:pt x="924" y="21600"/>
                  </a:cubicBezTo>
                  <a:cubicBezTo>
                    <a:pt x="924" y="21600"/>
                    <a:pt x="924" y="21600"/>
                    <a:pt x="924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/>
              <a:endParaRPr sz="1400" kern="0">
                <a:solidFill>
                  <a:srgbClr val="000000"/>
                </a:solidFill>
                <a:latin typeface="Helvetica Light"/>
                <a:ea typeface="Helvetica Neue LT Std 55 Roman"/>
                <a:cs typeface="Helvetica Neue LT Std 55 Roman"/>
                <a:sym typeface="Helvetica Neue LT Std 55 Roman"/>
              </a:endParaRPr>
            </a:p>
          </p:txBody>
        </p:sp>
        <p:sp>
          <p:nvSpPr>
            <p:cNvPr id="322" name="Timeline">
              <a:extLst>
                <a:ext uri="{FF2B5EF4-FFF2-40B4-BE49-F238E27FC236}">
                  <a16:creationId xmlns:a16="http://schemas.microsoft.com/office/drawing/2014/main" id="{13F76E5C-7022-BE48-B411-BA0911BF2CB4}"/>
                </a:ext>
              </a:extLst>
            </p:cNvPr>
            <p:cNvSpPr txBox="1"/>
            <p:nvPr/>
          </p:nvSpPr>
          <p:spPr>
            <a:xfrm>
              <a:off x="1949770" y="3379668"/>
              <a:ext cx="1828801" cy="7050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2860" rIns="22860" anchor="ctr">
              <a:spAutoFit/>
            </a:bodyPr>
            <a:lstStyle>
              <a:lvl1pPr defTabSz="412750">
                <a:lnSpc>
                  <a:spcPct val="100000"/>
                </a:lnSpc>
                <a:tabLst/>
                <a:defRPr sz="18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algn="r" defTabSz="206375" hangingPunct="0"/>
              <a:r>
                <a:rPr lang="en-US" sz="800" b="1" kern="0" dirty="0">
                  <a:latin typeface="Helvetica"/>
                </a:rPr>
                <a:t>AMS </a:t>
              </a:r>
              <a:br>
                <a:rPr lang="en-US" sz="800" b="1" kern="0" dirty="0">
                  <a:latin typeface="Helvetica"/>
                </a:rPr>
              </a:br>
              <a:r>
                <a:rPr lang="en-US" sz="800" b="1" kern="0" dirty="0">
                  <a:latin typeface="Helvetica"/>
                </a:rPr>
                <a:t>Operations</a:t>
              </a:r>
              <a:endParaRPr sz="800" b="1" kern="0" dirty="0">
                <a:latin typeface="Helvetica"/>
              </a:endParaRPr>
            </a:p>
          </p:txBody>
        </p:sp>
        <p:sp>
          <p:nvSpPr>
            <p:cNvPr id="324" name="Deliverables">
              <a:extLst>
                <a:ext uri="{FF2B5EF4-FFF2-40B4-BE49-F238E27FC236}">
                  <a16:creationId xmlns:a16="http://schemas.microsoft.com/office/drawing/2014/main" id="{21ED5B4E-3784-2147-B00D-1C561FB9C278}"/>
                </a:ext>
              </a:extLst>
            </p:cNvPr>
            <p:cNvSpPr txBox="1"/>
            <p:nvPr/>
          </p:nvSpPr>
          <p:spPr>
            <a:xfrm>
              <a:off x="1949770" y="5859376"/>
              <a:ext cx="1828801" cy="7050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2860" rIns="22860" anchor="ctr">
              <a:spAutoFit/>
            </a:bodyPr>
            <a:lstStyle>
              <a:lvl1pPr defTabSz="412750">
                <a:lnSpc>
                  <a:spcPct val="100000"/>
                </a:lnSpc>
                <a:tabLst/>
                <a:defRPr sz="18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algn="r" defTabSz="206375" hangingPunct="0"/>
              <a:r>
                <a:rPr lang="en-US" sz="800" b="1" kern="0" dirty="0">
                  <a:latin typeface="Helvetica"/>
                </a:rPr>
                <a:t>AMS Transformation</a:t>
              </a:r>
            </a:p>
          </p:txBody>
        </p:sp>
        <p:sp>
          <p:nvSpPr>
            <p:cNvPr id="325" name="Resources">
              <a:extLst>
                <a:ext uri="{FF2B5EF4-FFF2-40B4-BE49-F238E27FC236}">
                  <a16:creationId xmlns:a16="http://schemas.microsoft.com/office/drawing/2014/main" id="{EEBC3CBA-C4D6-4D4C-A24F-D7205CE862B9}"/>
                </a:ext>
              </a:extLst>
            </p:cNvPr>
            <p:cNvSpPr txBox="1"/>
            <p:nvPr/>
          </p:nvSpPr>
          <p:spPr>
            <a:xfrm>
              <a:off x="1949770" y="10259364"/>
              <a:ext cx="1828801" cy="7050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2860" rIns="22860" anchor="ctr">
              <a:spAutoFit/>
            </a:bodyPr>
            <a:lstStyle>
              <a:lvl1pPr defTabSz="412750">
                <a:lnSpc>
                  <a:spcPct val="100000"/>
                </a:lnSpc>
                <a:tabLst/>
                <a:defRPr sz="18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algn="r" defTabSz="206375" hangingPunct="0">
                <a:spcBef>
                  <a:spcPts val="300"/>
                </a:spcBef>
              </a:pPr>
              <a:r>
                <a:rPr lang="en-US" sz="800" b="1" kern="0" dirty="0">
                  <a:latin typeface="Helvetica"/>
                </a:rPr>
                <a:t>Deliverables / Outcomes</a:t>
              </a:r>
              <a:endParaRPr sz="800" b="1" kern="0" dirty="0">
                <a:latin typeface="Helvetica"/>
              </a:endParaRPr>
            </a:p>
          </p:txBody>
        </p:sp>
        <p:sp>
          <p:nvSpPr>
            <p:cNvPr id="326" name="Current business pain points…">
              <a:extLst>
                <a:ext uri="{FF2B5EF4-FFF2-40B4-BE49-F238E27FC236}">
                  <a16:creationId xmlns:a16="http://schemas.microsoft.com/office/drawing/2014/main" id="{73EC40B5-4953-2543-BFEF-C7960B764858}"/>
                </a:ext>
              </a:extLst>
            </p:cNvPr>
            <p:cNvSpPr txBox="1"/>
            <p:nvPr/>
          </p:nvSpPr>
          <p:spPr>
            <a:xfrm>
              <a:off x="3923076" y="10306517"/>
              <a:ext cx="2323674" cy="1332350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2860" rIns="22860" anchor="ctr">
              <a:spAutoFit/>
            </a:bodyPr>
            <a:lstStyle/>
            <a:p>
              <a:pPr marL="114300" indent="-114300" defTabSz="206375" hangingPunct="0">
                <a:lnSpc>
                  <a:spcPct val="120000"/>
                </a:lnSpc>
                <a:buSzPct val="75000"/>
                <a:buFont typeface="Wingdings" pitchFamily="2" charset="2"/>
                <a:buChar char="§"/>
                <a:defRPr sz="16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sz="6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"/>
                </a:rPr>
                <a:t>Current </a:t>
              </a:r>
              <a:r>
                <a:rPr lang="en-US" sz="6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"/>
                </a:rPr>
                <a:t>state analysis and opportunity backlog for AMS</a:t>
              </a:r>
            </a:p>
            <a:p>
              <a:pPr marL="114300" indent="-114300" defTabSz="206375" hangingPunct="0">
                <a:lnSpc>
                  <a:spcPct val="120000"/>
                </a:lnSpc>
                <a:buSzPct val="75000"/>
                <a:buFont typeface="Wingdings" pitchFamily="2" charset="2"/>
                <a:buChar char="§"/>
                <a:defRPr sz="16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lang="en-US" sz="6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"/>
                </a:rPr>
                <a:t>Plan for AMS transition and transformation</a:t>
              </a:r>
              <a:endParaRPr sz="600" kern="0" dirty="0">
                <a:solidFill>
                  <a:srgbClr val="000000"/>
                </a:solidFill>
                <a:uFill>
                  <a:solidFill>
                    <a:srgbClr val="A4FF92"/>
                  </a:solidFill>
                </a:uFill>
                <a:latin typeface="Helvetica"/>
                <a:sym typeface="Helvetica"/>
              </a:endParaRPr>
            </a:p>
          </p:txBody>
        </p:sp>
        <p:sp>
          <p:nvSpPr>
            <p:cNvPr id="327" name="Line">
              <a:extLst>
                <a:ext uri="{FF2B5EF4-FFF2-40B4-BE49-F238E27FC236}">
                  <a16:creationId xmlns:a16="http://schemas.microsoft.com/office/drawing/2014/main" id="{257A4387-4B25-4841-B504-2C32B2A81EA7}"/>
                </a:ext>
              </a:extLst>
            </p:cNvPr>
            <p:cNvSpPr/>
            <p:nvPr/>
          </p:nvSpPr>
          <p:spPr>
            <a:xfrm flipV="1">
              <a:off x="2094102" y="12136076"/>
              <a:ext cx="20299680" cy="0"/>
            </a:xfrm>
            <a:prstGeom prst="line">
              <a:avLst/>
            </a:prstGeom>
            <a:ln w="76200">
              <a:solidFill>
                <a:srgbClr val="03092B"/>
              </a:solidFill>
              <a:miter/>
            </a:ln>
          </p:spPr>
          <p:txBody>
            <a:bodyPr lIns="22860" rIns="22860"/>
            <a:lstStyle/>
            <a:p>
              <a:pPr defTabSz="412750" hangingPunct="0">
                <a:lnSpc>
                  <a:spcPct val="120000"/>
                </a:lnSpc>
                <a:defRPr sz="1400" b="0" spc="28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 sz="600" kern="0">
                <a:solidFill>
                  <a:srgbClr val="000000"/>
                </a:solidFill>
                <a:latin typeface="Helvetica"/>
                <a:sym typeface="Helvetica"/>
              </a:endParaRPr>
            </a:p>
          </p:txBody>
        </p:sp>
        <p:sp>
          <p:nvSpPr>
            <p:cNvPr id="329" name="Rounded Rectangle">
              <a:extLst>
                <a:ext uri="{FF2B5EF4-FFF2-40B4-BE49-F238E27FC236}">
                  <a16:creationId xmlns:a16="http://schemas.microsoft.com/office/drawing/2014/main" id="{6894CD7B-3A87-7746-AAD1-CDD92B6F8417}"/>
                </a:ext>
              </a:extLst>
            </p:cNvPr>
            <p:cNvSpPr/>
            <p:nvPr/>
          </p:nvSpPr>
          <p:spPr>
            <a:xfrm>
              <a:off x="4106002" y="9924839"/>
              <a:ext cx="17830800" cy="111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21600"/>
                  </a:moveTo>
                  <a:lnTo>
                    <a:pt x="21485" y="21600"/>
                  </a:lnTo>
                  <a:cubicBezTo>
                    <a:pt x="21485" y="21600"/>
                    <a:pt x="21485" y="21600"/>
                    <a:pt x="21485" y="21600"/>
                  </a:cubicBezTo>
                  <a:cubicBezTo>
                    <a:pt x="21548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548" y="0"/>
                    <a:pt x="21485" y="0"/>
                  </a:cubicBezTo>
                  <a:cubicBezTo>
                    <a:pt x="21485" y="0"/>
                    <a:pt x="21485" y="0"/>
                    <a:pt x="21485" y="0"/>
                  </a:cubicBezTo>
                  <a:lnTo>
                    <a:pt x="115" y="0"/>
                  </a:lnTo>
                  <a:cubicBezTo>
                    <a:pt x="115" y="0"/>
                    <a:pt x="115" y="0"/>
                    <a:pt x="115" y="0"/>
                  </a:cubicBezTo>
                  <a:cubicBezTo>
                    <a:pt x="52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52" y="21600"/>
                    <a:pt x="115" y="21600"/>
                  </a:cubicBezTo>
                  <a:cubicBezTo>
                    <a:pt x="115" y="21600"/>
                    <a:pt x="115" y="21600"/>
                    <a:pt x="115" y="21600"/>
                  </a:cubicBezTo>
                  <a:close/>
                </a:path>
              </a:pathLst>
            </a:custGeom>
            <a:solidFill>
              <a:srgbClr val="A7A7A7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ker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30" name="Triangle">
              <a:extLst>
                <a:ext uri="{FF2B5EF4-FFF2-40B4-BE49-F238E27FC236}">
                  <a16:creationId xmlns:a16="http://schemas.microsoft.com/office/drawing/2014/main" id="{44DF440C-274B-1645-AD9A-02CF4D56205C}"/>
                </a:ext>
              </a:extLst>
            </p:cNvPr>
            <p:cNvSpPr/>
            <p:nvPr/>
          </p:nvSpPr>
          <p:spPr>
            <a:xfrm rot="5400000">
              <a:off x="21832348" y="9908147"/>
              <a:ext cx="241258" cy="154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A7A7A7"/>
            </a:solidFill>
            <a:ln w="25400">
              <a:solidFill>
                <a:srgbClr val="535353"/>
              </a:solidFill>
            </a:ln>
          </p:spPr>
          <p:txBody>
            <a:bodyPr lIns="25400" tIns="25400" rIns="25400" bIns="25400" anchor="ctr"/>
            <a:lstStyle/>
            <a:p>
              <a:pPr defTabSz="48260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</a:pPr>
              <a:endParaRPr sz="1200" b="1" kern="0">
                <a:solidFill>
                  <a:srgbClr val="8F8F8F">
                    <a:lumOff val="44000"/>
                  </a:srgbClr>
                </a:solidFill>
                <a:latin typeface="Helvetica Neue LT Std 55 Roman"/>
                <a:ea typeface="Helvetica Neue LT Std 55 Roman"/>
                <a:cs typeface="Helvetica Neue LT Std 55 Roman"/>
                <a:sym typeface="Helvetica Neue LT Std 55 Roman"/>
              </a:endParaRPr>
            </a:p>
          </p:txBody>
        </p:sp>
        <p:sp>
          <p:nvSpPr>
            <p:cNvPr id="331" name="Triangle">
              <a:extLst>
                <a:ext uri="{FF2B5EF4-FFF2-40B4-BE49-F238E27FC236}">
                  <a16:creationId xmlns:a16="http://schemas.microsoft.com/office/drawing/2014/main" id="{D2542506-D2FD-BF42-9E47-463BE50DF8DC}"/>
                </a:ext>
              </a:extLst>
            </p:cNvPr>
            <p:cNvSpPr/>
            <p:nvPr/>
          </p:nvSpPr>
          <p:spPr>
            <a:xfrm rot="5400000">
              <a:off x="21999030" y="9908241"/>
              <a:ext cx="241258" cy="154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A7A7A7"/>
            </a:solidFill>
            <a:ln w="25400">
              <a:solidFill>
                <a:srgbClr val="535353"/>
              </a:solidFill>
            </a:ln>
          </p:spPr>
          <p:txBody>
            <a:bodyPr lIns="25400" tIns="25400" rIns="25400" bIns="25400" anchor="ctr"/>
            <a:lstStyle/>
            <a:p>
              <a:pPr defTabSz="48260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</a:pPr>
              <a:endParaRPr sz="1200" b="1" kern="0">
                <a:solidFill>
                  <a:srgbClr val="8F8F8F">
                    <a:lumOff val="44000"/>
                  </a:srgbClr>
                </a:solidFill>
                <a:latin typeface="Helvetica Neue LT Std 55 Roman"/>
                <a:ea typeface="Helvetica Neue LT Std 55 Roman"/>
                <a:cs typeface="Helvetica Neue LT Std 55 Roman"/>
                <a:sym typeface="Helvetica Neue LT Std 55 Roman"/>
              </a:endParaRPr>
            </a:p>
          </p:txBody>
        </p:sp>
        <p:sp>
          <p:nvSpPr>
            <p:cNvPr id="332" name="Rounded Rectangle">
              <a:extLst>
                <a:ext uri="{FF2B5EF4-FFF2-40B4-BE49-F238E27FC236}">
                  <a16:creationId xmlns:a16="http://schemas.microsoft.com/office/drawing/2014/main" id="{A33AB316-6258-464B-B854-2654887FDC87}"/>
                </a:ext>
              </a:extLst>
            </p:cNvPr>
            <p:cNvSpPr/>
            <p:nvPr/>
          </p:nvSpPr>
          <p:spPr>
            <a:xfrm>
              <a:off x="6470814" y="2090772"/>
              <a:ext cx="4473012" cy="115451"/>
            </a:xfrm>
            <a:prstGeom prst="roundRect">
              <a:avLst>
                <a:gd name="adj" fmla="val 50000"/>
              </a:avLst>
            </a:prstGeom>
            <a:solidFill>
              <a:srgbClr val="080808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8260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</a:pPr>
              <a:endParaRPr sz="1200" b="1" kern="0">
                <a:solidFill>
                  <a:srgbClr val="8F8F8F">
                    <a:lumOff val="44000"/>
                  </a:srgbClr>
                </a:solidFill>
                <a:latin typeface="Helvetica Neue LT Std 55 Roman"/>
                <a:ea typeface="Helvetica Neue LT Std 55 Roman"/>
                <a:cs typeface="Helvetica Neue LT Std 55 Roman"/>
                <a:sym typeface="Helvetica Neue LT Std 55 Roman"/>
              </a:endParaRPr>
            </a:p>
          </p:txBody>
        </p:sp>
        <p:sp>
          <p:nvSpPr>
            <p:cNvPr id="333" name="Rounded Rectangle">
              <a:extLst>
                <a:ext uri="{FF2B5EF4-FFF2-40B4-BE49-F238E27FC236}">
                  <a16:creationId xmlns:a16="http://schemas.microsoft.com/office/drawing/2014/main" id="{5E19B101-DA4D-C846-AB7F-FB08D50BC073}"/>
                </a:ext>
              </a:extLst>
            </p:cNvPr>
            <p:cNvSpPr/>
            <p:nvPr/>
          </p:nvSpPr>
          <p:spPr>
            <a:xfrm>
              <a:off x="11363056" y="2090772"/>
              <a:ext cx="8595360" cy="108001"/>
            </a:xfrm>
            <a:prstGeom prst="roundRect">
              <a:avLst>
                <a:gd name="adj" fmla="val 50000"/>
              </a:avLst>
            </a:prstGeom>
            <a:solidFill>
              <a:srgbClr val="080808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8260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</a:pPr>
              <a:endParaRPr sz="1200" b="1" kern="0">
                <a:solidFill>
                  <a:srgbClr val="8F8F8F">
                    <a:lumOff val="44000"/>
                  </a:srgbClr>
                </a:solidFill>
                <a:latin typeface="Helvetica Neue LT Std 55 Roman"/>
                <a:ea typeface="Helvetica Neue LT Std 55 Roman"/>
                <a:cs typeface="Helvetica Neue LT Std 55 Roman"/>
                <a:sym typeface="Helvetica Neue LT Std 55 Roman"/>
              </a:endParaRPr>
            </a:p>
          </p:txBody>
        </p:sp>
        <p:sp>
          <p:nvSpPr>
            <p:cNvPr id="334" name="Rounded Rectangle">
              <a:extLst>
                <a:ext uri="{FF2B5EF4-FFF2-40B4-BE49-F238E27FC236}">
                  <a16:creationId xmlns:a16="http://schemas.microsoft.com/office/drawing/2014/main" id="{D1A20424-3D5C-0F46-B25A-BAB3ABBB8AC4}"/>
                </a:ext>
              </a:extLst>
            </p:cNvPr>
            <p:cNvSpPr/>
            <p:nvPr/>
          </p:nvSpPr>
          <p:spPr>
            <a:xfrm>
              <a:off x="20270898" y="2090772"/>
              <a:ext cx="2011680" cy="108001"/>
            </a:xfrm>
            <a:prstGeom prst="roundRect">
              <a:avLst>
                <a:gd name="adj" fmla="val 50000"/>
              </a:avLst>
            </a:prstGeom>
            <a:solidFill>
              <a:srgbClr val="080808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8260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</a:pPr>
              <a:endParaRPr sz="1200" b="1" kern="0">
                <a:solidFill>
                  <a:srgbClr val="8F8F8F">
                    <a:lumOff val="44000"/>
                  </a:srgbClr>
                </a:solidFill>
                <a:latin typeface="Helvetica Neue LT Std 55 Roman"/>
                <a:ea typeface="Helvetica Neue LT Std 55 Roman"/>
                <a:cs typeface="Helvetica Neue LT Std 55 Roman"/>
                <a:sym typeface="Helvetica Neue LT Std 55 Roman"/>
              </a:endParaRPr>
            </a:p>
          </p:txBody>
        </p:sp>
        <p:sp>
          <p:nvSpPr>
            <p:cNvPr id="335" name="Rectangle">
              <a:extLst>
                <a:ext uri="{FF2B5EF4-FFF2-40B4-BE49-F238E27FC236}">
                  <a16:creationId xmlns:a16="http://schemas.microsoft.com/office/drawing/2014/main" id="{CA0D4971-844F-304D-8510-93CA412B4802}"/>
                </a:ext>
              </a:extLst>
            </p:cNvPr>
            <p:cNvSpPr/>
            <p:nvPr/>
          </p:nvSpPr>
          <p:spPr>
            <a:xfrm>
              <a:off x="13168016" y="2634017"/>
              <a:ext cx="942016" cy="67897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>
              <a:miter lim="400000"/>
            </a:ln>
          </p:spPr>
          <p:txBody>
            <a:bodyPr lIns="3175" tIns="3175" rIns="3175" bIns="3175" anchor="ctr"/>
            <a:lstStyle/>
            <a:p>
              <a:pPr algn="ctr" defTabSz="206375">
                <a:defRPr/>
              </a:pPr>
              <a:r>
                <a:rPr lang="en-US" sz="7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 Neue LT Std 55 Roman"/>
                </a:rPr>
                <a:t>Month 9</a:t>
              </a:r>
              <a:endParaRPr sz="700" kern="0" dirty="0">
                <a:solidFill>
                  <a:srgbClr val="000000"/>
                </a:solidFill>
                <a:uFill>
                  <a:solidFill>
                    <a:srgbClr val="A4FF92"/>
                  </a:solidFill>
                </a:uFill>
                <a:latin typeface="Helvetica"/>
                <a:sym typeface="Helvetica Neue LT Std 55 Roman"/>
              </a:endParaRPr>
            </a:p>
          </p:txBody>
        </p:sp>
        <p:sp>
          <p:nvSpPr>
            <p:cNvPr id="336" name="Rectangle">
              <a:extLst>
                <a:ext uri="{FF2B5EF4-FFF2-40B4-BE49-F238E27FC236}">
                  <a16:creationId xmlns:a16="http://schemas.microsoft.com/office/drawing/2014/main" id="{0FDFC5BA-9626-8E43-8D9C-A5C2C28D1E40}"/>
                </a:ext>
              </a:extLst>
            </p:cNvPr>
            <p:cNvSpPr/>
            <p:nvPr/>
          </p:nvSpPr>
          <p:spPr>
            <a:xfrm>
              <a:off x="15169330" y="2634017"/>
              <a:ext cx="942016" cy="67897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>
              <a:miter lim="400000"/>
            </a:ln>
          </p:spPr>
          <p:txBody>
            <a:bodyPr lIns="3175" tIns="3175" rIns="3175" bIns="3175" anchor="ctr"/>
            <a:lstStyle/>
            <a:p>
              <a:pPr algn="ctr" defTabSz="206375">
                <a:defRPr/>
              </a:pPr>
              <a:r>
                <a:rPr lang="en-US" sz="7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 Neue LT Std 55 Roman"/>
                </a:rPr>
                <a:t>Month 11</a:t>
              </a:r>
              <a:endParaRPr sz="700" kern="0" dirty="0">
                <a:solidFill>
                  <a:srgbClr val="000000"/>
                </a:solidFill>
                <a:uFill>
                  <a:solidFill>
                    <a:srgbClr val="A4FF92"/>
                  </a:solidFill>
                </a:uFill>
                <a:latin typeface="Helvetica"/>
                <a:sym typeface="Helvetica Neue LT Std 55 Roman"/>
              </a:endParaRPr>
            </a:p>
          </p:txBody>
        </p:sp>
        <p:sp>
          <p:nvSpPr>
            <p:cNvPr id="337" name="Rectangle">
              <a:extLst>
                <a:ext uri="{FF2B5EF4-FFF2-40B4-BE49-F238E27FC236}">
                  <a16:creationId xmlns:a16="http://schemas.microsoft.com/office/drawing/2014/main" id="{8A570AF6-3BA4-1D43-B7ED-AFCD69CE4C50}"/>
                </a:ext>
              </a:extLst>
            </p:cNvPr>
            <p:cNvSpPr/>
            <p:nvPr/>
          </p:nvSpPr>
          <p:spPr>
            <a:xfrm>
              <a:off x="17170645" y="2634017"/>
              <a:ext cx="942017" cy="67897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>
              <a:miter lim="400000"/>
            </a:ln>
          </p:spPr>
          <p:txBody>
            <a:bodyPr lIns="3175" tIns="3175" rIns="3175" bIns="3175" anchor="ctr"/>
            <a:lstStyle/>
            <a:p>
              <a:pPr algn="ctr" defTabSz="206375">
                <a:defRPr/>
              </a:pPr>
              <a:r>
                <a:rPr lang="en-US" sz="7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 Neue LT Std 55 Roman"/>
                </a:rPr>
                <a:t>Month 13</a:t>
              </a:r>
              <a:endParaRPr sz="700" kern="0" dirty="0">
                <a:solidFill>
                  <a:srgbClr val="000000"/>
                </a:solidFill>
                <a:uFill>
                  <a:solidFill>
                    <a:srgbClr val="A4FF92"/>
                  </a:solidFill>
                </a:uFill>
                <a:latin typeface="Helvetica"/>
                <a:sym typeface="Helvetica Neue LT Std 55 Roman"/>
              </a:endParaRPr>
            </a:p>
          </p:txBody>
        </p:sp>
        <p:sp>
          <p:nvSpPr>
            <p:cNvPr id="338" name="Rectangle">
              <a:extLst>
                <a:ext uri="{FF2B5EF4-FFF2-40B4-BE49-F238E27FC236}">
                  <a16:creationId xmlns:a16="http://schemas.microsoft.com/office/drawing/2014/main" id="{02B1377E-DBAD-1544-B4C6-7B1D22BB7E36}"/>
                </a:ext>
              </a:extLst>
            </p:cNvPr>
            <p:cNvSpPr/>
            <p:nvPr/>
          </p:nvSpPr>
          <p:spPr>
            <a:xfrm>
              <a:off x="18171305" y="2634017"/>
              <a:ext cx="942017" cy="67897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>
              <a:miter lim="400000"/>
            </a:ln>
          </p:spPr>
          <p:txBody>
            <a:bodyPr lIns="3175" tIns="3175" rIns="3175" bIns="3175" anchor="ctr"/>
            <a:lstStyle/>
            <a:p>
              <a:pPr algn="ctr" defTabSz="206375">
                <a:defRPr/>
              </a:pPr>
              <a:r>
                <a:rPr lang="en-US" sz="7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 Neue LT Std 55 Roman"/>
                </a:rPr>
                <a:t>Month 14</a:t>
              </a:r>
              <a:endParaRPr sz="700" kern="0" dirty="0">
                <a:solidFill>
                  <a:srgbClr val="000000"/>
                </a:solidFill>
                <a:uFill>
                  <a:solidFill>
                    <a:srgbClr val="A4FF92"/>
                  </a:solidFill>
                </a:uFill>
                <a:latin typeface="Helvetica"/>
                <a:sym typeface="Helvetica Neue LT Std 55 Roman"/>
              </a:endParaRPr>
            </a:p>
          </p:txBody>
        </p:sp>
        <p:sp>
          <p:nvSpPr>
            <p:cNvPr id="339" name="Rectangle">
              <a:extLst>
                <a:ext uri="{FF2B5EF4-FFF2-40B4-BE49-F238E27FC236}">
                  <a16:creationId xmlns:a16="http://schemas.microsoft.com/office/drawing/2014/main" id="{078F238C-4D0E-5745-967E-1137C6E1F712}"/>
                </a:ext>
              </a:extLst>
            </p:cNvPr>
            <p:cNvSpPr/>
            <p:nvPr/>
          </p:nvSpPr>
          <p:spPr>
            <a:xfrm>
              <a:off x="20209961" y="2634017"/>
              <a:ext cx="513513" cy="67897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>
              <a:miter lim="400000"/>
            </a:ln>
          </p:spPr>
          <p:txBody>
            <a:bodyPr lIns="3175" tIns="3175" rIns="3175" bIns="3175" anchor="ctr"/>
            <a:lstStyle/>
            <a:p>
              <a:pPr algn="ctr" defTabSz="206375">
                <a:defRPr/>
              </a:pPr>
              <a:r>
                <a:rPr lang="en-US" sz="7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 Neue LT Std 55 Roman"/>
                </a:rPr>
                <a:t>Y2</a:t>
              </a:r>
              <a:endParaRPr sz="700" kern="0" dirty="0">
                <a:solidFill>
                  <a:srgbClr val="000000"/>
                </a:solidFill>
                <a:uFill>
                  <a:solidFill>
                    <a:srgbClr val="A4FF92"/>
                  </a:solidFill>
                </a:uFill>
                <a:latin typeface="Helvetica"/>
                <a:sym typeface="Helvetica Neue LT Std 55 Roman"/>
              </a:endParaRPr>
            </a:p>
          </p:txBody>
        </p:sp>
        <p:sp>
          <p:nvSpPr>
            <p:cNvPr id="340" name="Rectangle">
              <a:extLst>
                <a:ext uri="{FF2B5EF4-FFF2-40B4-BE49-F238E27FC236}">
                  <a16:creationId xmlns:a16="http://schemas.microsoft.com/office/drawing/2014/main" id="{C627827E-0E7A-2144-8164-883DC0E4224E}"/>
                </a:ext>
              </a:extLst>
            </p:cNvPr>
            <p:cNvSpPr/>
            <p:nvPr/>
          </p:nvSpPr>
          <p:spPr>
            <a:xfrm>
              <a:off x="20746373" y="2634017"/>
              <a:ext cx="513513" cy="67897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>
              <a:miter lim="400000"/>
            </a:ln>
          </p:spPr>
          <p:txBody>
            <a:bodyPr lIns="3175" tIns="3175" rIns="3175" bIns="3175" anchor="ctr"/>
            <a:lstStyle/>
            <a:p>
              <a:pPr algn="ctr" defTabSz="206375">
                <a:defRPr/>
              </a:pPr>
              <a:r>
                <a:rPr lang="en-US" sz="7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 Neue LT Std 55 Roman"/>
                </a:rPr>
                <a:t>Y3</a:t>
              </a:r>
              <a:endParaRPr sz="700" kern="0" dirty="0">
                <a:solidFill>
                  <a:srgbClr val="000000"/>
                </a:solidFill>
                <a:uFill>
                  <a:solidFill>
                    <a:srgbClr val="A4FF92"/>
                  </a:solidFill>
                </a:uFill>
                <a:latin typeface="Helvetica"/>
                <a:sym typeface="Helvetica Neue LT Std 55 Roman"/>
              </a:endParaRPr>
            </a:p>
          </p:txBody>
        </p:sp>
        <p:sp>
          <p:nvSpPr>
            <p:cNvPr id="341" name="Rectangle">
              <a:extLst>
                <a:ext uri="{FF2B5EF4-FFF2-40B4-BE49-F238E27FC236}">
                  <a16:creationId xmlns:a16="http://schemas.microsoft.com/office/drawing/2014/main" id="{9CD1DDF7-4FEE-7845-B540-CEC6A8B60E1B}"/>
                </a:ext>
              </a:extLst>
            </p:cNvPr>
            <p:cNvSpPr/>
            <p:nvPr/>
          </p:nvSpPr>
          <p:spPr>
            <a:xfrm>
              <a:off x="21282785" y="2634017"/>
              <a:ext cx="513513" cy="67897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>
              <a:miter lim="400000"/>
            </a:ln>
          </p:spPr>
          <p:txBody>
            <a:bodyPr lIns="3175" tIns="3175" rIns="3175" bIns="3175" anchor="ctr"/>
            <a:lstStyle/>
            <a:p>
              <a:pPr algn="ctr" defTabSz="206375">
                <a:defRPr/>
              </a:pPr>
              <a:r>
                <a:rPr lang="en-US" sz="7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 Neue LT Std 55 Roman"/>
                </a:rPr>
                <a:t>Y4</a:t>
              </a:r>
              <a:endParaRPr sz="700" kern="0" dirty="0">
                <a:solidFill>
                  <a:srgbClr val="000000"/>
                </a:solidFill>
                <a:uFill>
                  <a:solidFill>
                    <a:srgbClr val="A4FF92"/>
                  </a:solidFill>
                </a:uFill>
                <a:latin typeface="Helvetica"/>
                <a:sym typeface="Helvetica Neue LT Std 55 Roman"/>
              </a:endParaRPr>
            </a:p>
          </p:txBody>
        </p:sp>
        <p:sp>
          <p:nvSpPr>
            <p:cNvPr id="342" name="Rectangle">
              <a:extLst>
                <a:ext uri="{FF2B5EF4-FFF2-40B4-BE49-F238E27FC236}">
                  <a16:creationId xmlns:a16="http://schemas.microsoft.com/office/drawing/2014/main" id="{7FCA4073-8ECE-0248-9A6A-10E3314F8452}"/>
                </a:ext>
              </a:extLst>
            </p:cNvPr>
            <p:cNvSpPr/>
            <p:nvPr/>
          </p:nvSpPr>
          <p:spPr>
            <a:xfrm>
              <a:off x="21819196" y="2634017"/>
              <a:ext cx="513513" cy="67897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>
              <a:miter lim="400000"/>
            </a:ln>
          </p:spPr>
          <p:txBody>
            <a:bodyPr lIns="3175" tIns="3175" rIns="3175" bIns="3175" anchor="ctr"/>
            <a:lstStyle/>
            <a:p>
              <a:pPr algn="ctr" defTabSz="206375">
                <a:defRPr/>
              </a:pPr>
              <a:r>
                <a:rPr lang="en-US" sz="7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 Neue LT Std 55 Roman"/>
                </a:rPr>
                <a:t>Y5</a:t>
              </a:r>
              <a:endParaRPr sz="700" kern="0" dirty="0">
                <a:solidFill>
                  <a:srgbClr val="000000"/>
                </a:solidFill>
                <a:uFill>
                  <a:solidFill>
                    <a:srgbClr val="A4FF92"/>
                  </a:solidFill>
                </a:uFill>
                <a:latin typeface="Helvetica"/>
                <a:sym typeface="Helvetica Neue LT Std 55 Roman"/>
              </a:endParaRPr>
            </a:p>
          </p:txBody>
        </p:sp>
        <p:sp>
          <p:nvSpPr>
            <p:cNvPr id="343" name="Line">
              <a:extLst>
                <a:ext uri="{FF2B5EF4-FFF2-40B4-BE49-F238E27FC236}">
                  <a16:creationId xmlns:a16="http://schemas.microsoft.com/office/drawing/2014/main" id="{76C2AE51-CBA1-8446-A391-C40FA0D149E3}"/>
                </a:ext>
              </a:extLst>
            </p:cNvPr>
            <p:cNvSpPr/>
            <p:nvPr/>
          </p:nvSpPr>
          <p:spPr>
            <a:xfrm flipV="1">
              <a:off x="2094102" y="5768299"/>
              <a:ext cx="20299680" cy="0"/>
            </a:xfrm>
            <a:prstGeom prst="line">
              <a:avLst/>
            </a:prstGeom>
            <a:ln w="12700">
              <a:solidFill>
                <a:srgbClr val="03092B"/>
              </a:solidFill>
              <a:miter/>
            </a:ln>
          </p:spPr>
          <p:txBody>
            <a:bodyPr lIns="22860" rIns="22860"/>
            <a:lstStyle/>
            <a:p>
              <a:pPr defTabSz="412750" hangingPunct="0">
                <a:lnSpc>
                  <a:spcPct val="120000"/>
                </a:lnSpc>
                <a:defRPr sz="1400" b="0" spc="28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 sz="600" kern="0">
                <a:solidFill>
                  <a:srgbClr val="000000"/>
                </a:solidFill>
                <a:latin typeface="Helvetica"/>
                <a:sym typeface="Helvetica"/>
              </a:endParaRPr>
            </a:p>
          </p:txBody>
        </p:sp>
        <p:sp>
          <p:nvSpPr>
            <p:cNvPr id="344" name="Deliverables">
              <a:extLst>
                <a:ext uri="{FF2B5EF4-FFF2-40B4-BE49-F238E27FC236}">
                  <a16:creationId xmlns:a16="http://schemas.microsoft.com/office/drawing/2014/main" id="{FAA7E1DC-9DA5-804B-A00A-CA5E148CCEDD}"/>
                </a:ext>
              </a:extLst>
            </p:cNvPr>
            <p:cNvSpPr txBox="1"/>
            <p:nvPr/>
          </p:nvSpPr>
          <p:spPr>
            <a:xfrm>
              <a:off x="1949770" y="9065975"/>
              <a:ext cx="1828801" cy="7050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2860" rIns="22860" anchor="ctr">
              <a:spAutoFit/>
            </a:bodyPr>
            <a:lstStyle>
              <a:lvl1pPr defTabSz="412750">
                <a:lnSpc>
                  <a:spcPct val="100000"/>
                </a:lnSpc>
                <a:tabLst/>
                <a:defRPr sz="18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algn="r" defTabSz="206375" hangingPunct="0"/>
              <a:r>
                <a:rPr lang="en-US" sz="800" b="1" kern="0" dirty="0">
                  <a:latin typeface="Helvetica"/>
                </a:rPr>
                <a:t>Organization </a:t>
              </a:r>
            </a:p>
            <a:p>
              <a:pPr algn="r" defTabSz="206375" hangingPunct="0"/>
              <a:r>
                <a:rPr lang="en-US" sz="800" b="1" kern="0" dirty="0">
                  <a:latin typeface="Helvetica"/>
                </a:rPr>
                <a:t>Change</a:t>
              </a:r>
            </a:p>
          </p:txBody>
        </p:sp>
        <p:sp>
          <p:nvSpPr>
            <p:cNvPr id="345" name="Line">
              <a:extLst>
                <a:ext uri="{FF2B5EF4-FFF2-40B4-BE49-F238E27FC236}">
                  <a16:creationId xmlns:a16="http://schemas.microsoft.com/office/drawing/2014/main" id="{09477C30-4557-7546-96DA-CA7544E8DBC6}"/>
                </a:ext>
              </a:extLst>
            </p:cNvPr>
            <p:cNvSpPr/>
            <p:nvPr/>
          </p:nvSpPr>
          <p:spPr>
            <a:xfrm flipV="1">
              <a:off x="2094102" y="10166585"/>
              <a:ext cx="20299680" cy="0"/>
            </a:xfrm>
            <a:prstGeom prst="line">
              <a:avLst/>
            </a:prstGeom>
            <a:ln w="12700">
              <a:solidFill>
                <a:srgbClr val="03092B"/>
              </a:solidFill>
              <a:miter/>
            </a:ln>
          </p:spPr>
          <p:txBody>
            <a:bodyPr lIns="22860" rIns="22860"/>
            <a:lstStyle/>
            <a:p>
              <a:pPr defTabSz="412750" hangingPunct="0">
                <a:lnSpc>
                  <a:spcPct val="120000"/>
                </a:lnSpc>
                <a:defRPr sz="1400" b="0" spc="28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 sz="600" kern="0">
                <a:solidFill>
                  <a:srgbClr val="000000"/>
                </a:solidFill>
                <a:latin typeface="Helvetica"/>
                <a:sym typeface="Helvetica"/>
              </a:endParaRPr>
            </a:p>
          </p:txBody>
        </p:sp>
        <p:sp>
          <p:nvSpPr>
            <p:cNvPr id="346" name="Rectangle">
              <a:extLst>
                <a:ext uri="{FF2B5EF4-FFF2-40B4-BE49-F238E27FC236}">
                  <a16:creationId xmlns:a16="http://schemas.microsoft.com/office/drawing/2014/main" id="{B14590B0-BED8-4848-9DE3-0A59752289D8}"/>
                </a:ext>
              </a:extLst>
            </p:cNvPr>
            <p:cNvSpPr/>
            <p:nvPr/>
          </p:nvSpPr>
          <p:spPr>
            <a:xfrm>
              <a:off x="3965844" y="1575014"/>
              <a:ext cx="2265652" cy="967186"/>
            </a:xfrm>
            <a:prstGeom prst="rect">
              <a:avLst/>
            </a:prstGeom>
            <a:solidFill>
              <a:srgbClr val="E9E9E9">
                <a:alpha val="50484"/>
              </a:srgbClr>
            </a:solidFill>
            <a:ln w="12700">
              <a:miter lim="400000"/>
            </a:ln>
          </p:spPr>
          <p:txBody>
            <a:bodyPr lIns="91440" rIns="22860" anchor="b"/>
            <a:lstStyle/>
            <a:p>
              <a:pPr defTabSz="412750" hangingPunct="0">
                <a:lnSpc>
                  <a:spcPct val="120000"/>
                </a:lnSpc>
                <a:defRPr sz="1400" b="0" spc="28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lang="en-US" sz="700" kern="0" dirty="0">
                  <a:solidFill>
                    <a:srgbClr val="535353">
                      <a:lumMod val="50000"/>
                    </a:srgbClr>
                  </a:solidFill>
                  <a:latin typeface="Helvetica"/>
                  <a:sym typeface="Helvetica"/>
                </a:rPr>
                <a:t>WAVE 0</a:t>
              </a:r>
              <a:endParaRPr sz="700" kern="0" dirty="0">
                <a:solidFill>
                  <a:srgbClr val="535353">
                    <a:lumMod val="50000"/>
                  </a:srgbClr>
                </a:solidFill>
                <a:latin typeface="Helvetica"/>
                <a:sym typeface="Helvetica"/>
              </a:endParaRPr>
            </a:p>
          </p:txBody>
        </p:sp>
        <p:sp>
          <p:nvSpPr>
            <p:cNvPr id="347" name="INSIGHTS &amp; OPPORTUNTIES">
              <a:extLst>
                <a:ext uri="{FF2B5EF4-FFF2-40B4-BE49-F238E27FC236}">
                  <a16:creationId xmlns:a16="http://schemas.microsoft.com/office/drawing/2014/main" id="{51936D3B-4CBD-2C47-8E33-73423685FFA1}"/>
                </a:ext>
              </a:extLst>
            </p:cNvPr>
            <p:cNvSpPr txBox="1"/>
            <p:nvPr/>
          </p:nvSpPr>
          <p:spPr>
            <a:xfrm>
              <a:off x="4073791" y="1623964"/>
              <a:ext cx="2194561" cy="4807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2860" rIns="22860" anchor="ctr">
              <a:spAutoFit/>
            </a:bodyPr>
            <a:lstStyle>
              <a:lvl1pPr defTabSz="412750">
                <a:lnSpc>
                  <a:spcPct val="100000"/>
                </a:lnSpc>
                <a:tabLst/>
                <a:defRPr sz="18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defTabSz="206375" hangingPunct="0"/>
              <a:r>
                <a:rPr lang="en-US" sz="900" b="1" kern="0" dirty="0">
                  <a:latin typeface="Helvetica"/>
                </a:rPr>
                <a:t>DUE DILIGENCE</a:t>
              </a:r>
              <a:endParaRPr sz="900" b="1" kern="0" dirty="0">
                <a:latin typeface="Helvetica"/>
              </a:endParaRPr>
            </a:p>
          </p:txBody>
        </p:sp>
        <p:sp>
          <p:nvSpPr>
            <p:cNvPr id="348" name="Rounded Rectangle">
              <a:extLst>
                <a:ext uri="{FF2B5EF4-FFF2-40B4-BE49-F238E27FC236}">
                  <a16:creationId xmlns:a16="http://schemas.microsoft.com/office/drawing/2014/main" id="{78A90582-088E-AA4F-A966-E569EB8D6524}"/>
                </a:ext>
              </a:extLst>
            </p:cNvPr>
            <p:cNvSpPr/>
            <p:nvPr/>
          </p:nvSpPr>
          <p:spPr>
            <a:xfrm>
              <a:off x="4157682" y="2077079"/>
              <a:ext cx="1994343" cy="121693"/>
            </a:xfrm>
            <a:prstGeom prst="roundRect">
              <a:avLst>
                <a:gd name="adj" fmla="val 50000"/>
              </a:avLst>
            </a:prstGeom>
            <a:solidFill>
              <a:srgbClr val="080808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8260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</a:pPr>
              <a:endParaRPr sz="1200" b="1" kern="0">
                <a:solidFill>
                  <a:srgbClr val="8F8F8F">
                    <a:lumOff val="44000"/>
                  </a:srgbClr>
                </a:solidFill>
                <a:latin typeface="Helvetica Neue LT Std 55 Roman"/>
                <a:ea typeface="Helvetica Neue LT Std 55 Roman"/>
                <a:cs typeface="Helvetica Neue LT Std 55 Roman"/>
                <a:sym typeface="Helvetica Neue LT Std 55 Roman"/>
              </a:endParaRPr>
            </a:p>
          </p:txBody>
        </p:sp>
        <p:sp>
          <p:nvSpPr>
            <p:cNvPr id="349" name="Line">
              <a:extLst>
                <a:ext uri="{FF2B5EF4-FFF2-40B4-BE49-F238E27FC236}">
                  <a16:creationId xmlns:a16="http://schemas.microsoft.com/office/drawing/2014/main" id="{FC2E18F4-0DCC-9140-A312-671EE43C82B3}"/>
                </a:ext>
              </a:extLst>
            </p:cNvPr>
            <p:cNvSpPr/>
            <p:nvPr/>
          </p:nvSpPr>
          <p:spPr>
            <a:xfrm flipV="1">
              <a:off x="3873293" y="1607466"/>
              <a:ext cx="0" cy="10515600"/>
            </a:xfrm>
            <a:prstGeom prst="line">
              <a:avLst/>
            </a:prstGeom>
            <a:ln w="12700">
              <a:solidFill>
                <a:srgbClr val="9F9F9F"/>
              </a:solidFill>
              <a:custDash>
                <a:ds d="200000" sp="200000"/>
              </a:custDash>
              <a:miter lim="400000"/>
            </a:ln>
          </p:spPr>
          <p:txBody>
            <a:bodyPr lIns="22859" tIns="22859" rIns="22859" bIns="22859"/>
            <a:lstStyle/>
            <a:p>
              <a:pPr defTabSz="48260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  <a:defRPr>
                  <a:latin typeface="+mn-lt"/>
                  <a:ea typeface="+mn-ea"/>
                  <a:cs typeface="+mn-cs"/>
                  <a:sym typeface="Lucida Grande"/>
                </a:defRPr>
              </a:pPr>
              <a:endParaRPr sz="1200" b="1" kern="0">
                <a:solidFill>
                  <a:srgbClr val="8F8F8F">
                    <a:lumOff val="44000"/>
                  </a:srgbClr>
                </a:solidFill>
                <a:latin typeface="Lucida Grande"/>
                <a:cs typeface="Lucida Grande"/>
                <a:sym typeface="Lucida Grande"/>
              </a:endParaRPr>
            </a:p>
          </p:txBody>
        </p:sp>
        <p:sp>
          <p:nvSpPr>
            <p:cNvPr id="350" name="Rectangle">
              <a:extLst>
                <a:ext uri="{FF2B5EF4-FFF2-40B4-BE49-F238E27FC236}">
                  <a16:creationId xmlns:a16="http://schemas.microsoft.com/office/drawing/2014/main" id="{37188F0A-F77B-E94F-B33F-BFCAEB29B6FE}"/>
                </a:ext>
              </a:extLst>
            </p:cNvPr>
            <p:cNvSpPr/>
            <p:nvPr/>
          </p:nvSpPr>
          <p:spPr>
            <a:xfrm>
              <a:off x="3957596" y="2629568"/>
              <a:ext cx="2260321" cy="67897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>
              <a:miter lim="400000"/>
            </a:ln>
          </p:spPr>
          <p:txBody>
            <a:bodyPr lIns="3175" tIns="3175" rIns="3175" bIns="3175" anchor="ctr"/>
            <a:lstStyle/>
            <a:p>
              <a:pPr algn="ctr" defTabSz="206375">
                <a:defRPr/>
              </a:pPr>
              <a:r>
                <a:rPr lang="en-US" sz="7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 Neue LT Std 55 Roman"/>
                </a:rPr>
                <a:t>Pre-Contract Phase</a:t>
              </a:r>
              <a:endParaRPr sz="700" kern="0" dirty="0">
                <a:solidFill>
                  <a:srgbClr val="000000"/>
                </a:solidFill>
                <a:uFill>
                  <a:solidFill>
                    <a:srgbClr val="A4FF92"/>
                  </a:solidFill>
                </a:uFill>
                <a:latin typeface="Helvetica"/>
                <a:sym typeface="Helvetica Neue LT Std 55 Roman"/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3EC93F94-F384-4F4D-9733-E767BB08E736}"/>
                </a:ext>
              </a:extLst>
            </p:cNvPr>
            <p:cNvSpPr/>
            <p:nvPr/>
          </p:nvSpPr>
          <p:spPr>
            <a:xfrm>
              <a:off x="3908076" y="6052529"/>
              <a:ext cx="1648846" cy="38750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54000" tIns="36000" rIns="36000" bIns="36000" rtlCol="0" anchor="ctr"/>
            <a:lstStyle/>
            <a:p>
              <a:pPr defTabSz="609219">
                <a:defRPr/>
              </a:pPr>
              <a:r>
                <a:rPr lang="en-US" sz="600" dirty="0">
                  <a:solidFill>
                    <a:srgbClr val="000000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Lucida Grande"/>
                </a:rPr>
                <a:t>Perform Due Diligence</a:t>
              </a: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FD5ECB87-D2FD-D246-8626-3AEF341FC333}"/>
                </a:ext>
              </a:extLst>
            </p:cNvPr>
            <p:cNvSpPr/>
            <p:nvPr/>
          </p:nvSpPr>
          <p:spPr>
            <a:xfrm>
              <a:off x="4110993" y="6785082"/>
              <a:ext cx="2168882" cy="5328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54000" tIns="36000" rIns="36000" bIns="36000" rtlCol="0" anchor="ctr"/>
            <a:lstStyle/>
            <a:p>
              <a:pPr defTabSz="609219">
                <a:defRPr/>
              </a:pPr>
              <a:r>
                <a:rPr lang="en-US" sz="600" dirty="0">
                  <a:solidFill>
                    <a:srgbClr val="000000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Lucida Grande"/>
                </a:rPr>
                <a:t>Prioritize AMS Transformation Initiatives</a:t>
              </a: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64E3249F-EA6A-2443-9630-B955D72BFFA9}"/>
                </a:ext>
              </a:extLst>
            </p:cNvPr>
            <p:cNvSpPr/>
            <p:nvPr/>
          </p:nvSpPr>
          <p:spPr>
            <a:xfrm>
              <a:off x="8728227" y="7935440"/>
              <a:ext cx="2276374" cy="24440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54000" tIns="36000" rIns="36000" bIns="36000" rtlCol="0" anchor="ctr"/>
            <a:lstStyle/>
            <a:p>
              <a:pPr defTabSz="609219">
                <a:defRPr/>
              </a:pPr>
              <a:r>
                <a:rPr lang="en-US" sz="600" dirty="0">
                  <a:solidFill>
                    <a:srgbClr val="000000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Lucida Grande"/>
                </a:rPr>
                <a:t>Align with GTH Op Model </a:t>
              </a:r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BFB5A61A-B922-0D4C-980D-54FE9064A830}"/>
                </a:ext>
              </a:extLst>
            </p:cNvPr>
            <p:cNvSpPr/>
            <p:nvPr/>
          </p:nvSpPr>
          <p:spPr>
            <a:xfrm>
              <a:off x="4513087" y="7546052"/>
              <a:ext cx="1826774" cy="4622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54000" tIns="36000" rIns="36000" bIns="36000" rtlCol="0" anchor="ctr"/>
            <a:lstStyle/>
            <a:p>
              <a:pPr defTabSz="609219">
                <a:defRPr/>
              </a:pPr>
              <a:r>
                <a:rPr lang="en-US" sz="600" dirty="0">
                  <a:solidFill>
                    <a:srgbClr val="000000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Lucida Grande"/>
                </a:rPr>
                <a:t>Create Transformation Plan</a:t>
              </a:r>
            </a:p>
          </p:txBody>
        </p:sp>
        <p:sp>
          <p:nvSpPr>
            <p:cNvPr id="355" name="Rounded Rectangle">
              <a:extLst>
                <a:ext uri="{FF2B5EF4-FFF2-40B4-BE49-F238E27FC236}">
                  <a16:creationId xmlns:a16="http://schemas.microsoft.com/office/drawing/2014/main" id="{98087009-09FF-084C-B601-18F79F8EBA36}"/>
                </a:ext>
              </a:extLst>
            </p:cNvPr>
            <p:cNvSpPr/>
            <p:nvPr/>
          </p:nvSpPr>
          <p:spPr>
            <a:xfrm>
              <a:off x="4282012" y="7309227"/>
              <a:ext cx="1097280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4" y="21600"/>
                  </a:moveTo>
                  <a:lnTo>
                    <a:pt x="20676" y="21600"/>
                  </a:lnTo>
                  <a:cubicBezTo>
                    <a:pt x="20676" y="21600"/>
                    <a:pt x="20676" y="21600"/>
                    <a:pt x="20676" y="21600"/>
                  </a:cubicBezTo>
                  <a:cubicBezTo>
                    <a:pt x="21186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186" y="0"/>
                    <a:pt x="20676" y="0"/>
                  </a:cubicBezTo>
                  <a:cubicBezTo>
                    <a:pt x="20676" y="0"/>
                    <a:pt x="20676" y="0"/>
                    <a:pt x="20676" y="0"/>
                  </a:cubicBezTo>
                  <a:lnTo>
                    <a:pt x="924" y="0"/>
                  </a:lnTo>
                  <a:cubicBezTo>
                    <a:pt x="924" y="0"/>
                    <a:pt x="924" y="0"/>
                    <a:pt x="924" y="0"/>
                  </a:cubicBezTo>
                  <a:cubicBezTo>
                    <a:pt x="414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414" y="21600"/>
                    <a:pt x="924" y="21600"/>
                  </a:cubicBezTo>
                  <a:cubicBezTo>
                    <a:pt x="924" y="21600"/>
                    <a:pt x="924" y="21600"/>
                    <a:pt x="924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/>
              <a:endParaRPr sz="1400" kern="0">
                <a:solidFill>
                  <a:srgbClr val="000000"/>
                </a:solidFill>
                <a:latin typeface="Helvetica Light"/>
                <a:ea typeface="Helvetica Neue LT Std 55 Roman"/>
                <a:cs typeface="Helvetica Neue LT Std 55 Roman"/>
                <a:sym typeface="Helvetica Neue LT Std 55 Roman"/>
              </a:endParaRPr>
            </a:p>
          </p:txBody>
        </p:sp>
        <p:sp>
          <p:nvSpPr>
            <p:cNvPr id="356" name="Rounded Rectangle">
              <a:extLst>
                <a:ext uri="{FF2B5EF4-FFF2-40B4-BE49-F238E27FC236}">
                  <a16:creationId xmlns:a16="http://schemas.microsoft.com/office/drawing/2014/main" id="{0CCD3BEA-E45D-7340-B1D4-37FFFB694D30}"/>
                </a:ext>
              </a:extLst>
            </p:cNvPr>
            <p:cNvSpPr/>
            <p:nvPr/>
          </p:nvSpPr>
          <p:spPr>
            <a:xfrm>
              <a:off x="8728707" y="8206961"/>
              <a:ext cx="3108960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4" y="21600"/>
                  </a:moveTo>
                  <a:lnTo>
                    <a:pt x="20676" y="21600"/>
                  </a:lnTo>
                  <a:cubicBezTo>
                    <a:pt x="20676" y="21600"/>
                    <a:pt x="20676" y="21600"/>
                    <a:pt x="20676" y="21600"/>
                  </a:cubicBezTo>
                  <a:cubicBezTo>
                    <a:pt x="21186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186" y="0"/>
                    <a:pt x="20676" y="0"/>
                  </a:cubicBezTo>
                  <a:cubicBezTo>
                    <a:pt x="20676" y="0"/>
                    <a:pt x="20676" y="0"/>
                    <a:pt x="20676" y="0"/>
                  </a:cubicBezTo>
                  <a:lnTo>
                    <a:pt x="924" y="0"/>
                  </a:lnTo>
                  <a:cubicBezTo>
                    <a:pt x="924" y="0"/>
                    <a:pt x="924" y="0"/>
                    <a:pt x="924" y="0"/>
                  </a:cubicBezTo>
                  <a:cubicBezTo>
                    <a:pt x="414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414" y="21600"/>
                    <a:pt x="924" y="21600"/>
                  </a:cubicBezTo>
                  <a:cubicBezTo>
                    <a:pt x="924" y="21600"/>
                    <a:pt x="924" y="21600"/>
                    <a:pt x="924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/>
              <a:endParaRPr sz="1400" kern="0">
                <a:solidFill>
                  <a:srgbClr val="000000"/>
                </a:solidFill>
                <a:latin typeface="Helvetica Light"/>
                <a:ea typeface="Helvetica Neue LT Std 55 Roman"/>
                <a:cs typeface="Helvetica Neue LT Std 55 Roman"/>
                <a:sym typeface="Helvetica Neue LT Std 55 Roman"/>
              </a:endParaRPr>
            </a:p>
          </p:txBody>
        </p:sp>
        <p:sp>
          <p:nvSpPr>
            <p:cNvPr id="357" name="Rounded Rectangle">
              <a:extLst>
                <a:ext uri="{FF2B5EF4-FFF2-40B4-BE49-F238E27FC236}">
                  <a16:creationId xmlns:a16="http://schemas.microsoft.com/office/drawing/2014/main" id="{25FC218D-4369-4C49-92A1-F3E0786EA67F}"/>
                </a:ext>
              </a:extLst>
            </p:cNvPr>
            <p:cNvSpPr/>
            <p:nvPr/>
          </p:nvSpPr>
          <p:spPr>
            <a:xfrm>
              <a:off x="4649698" y="8069085"/>
              <a:ext cx="1097280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4" y="21600"/>
                  </a:moveTo>
                  <a:lnTo>
                    <a:pt x="20676" y="21600"/>
                  </a:lnTo>
                  <a:cubicBezTo>
                    <a:pt x="20676" y="21600"/>
                    <a:pt x="20676" y="21600"/>
                    <a:pt x="20676" y="21600"/>
                  </a:cubicBezTo>
                  <a:cubicBezTo>
                    <a:pt x="21186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186" y="0"/>
                    <a:pt x="20676" y="0"/>
                  </a:cubicBezTo>
                  <a:cubicBezTo>
                    <a:pt x="20676" y="0"/>
                    <a:pt x="20676" y="0"/>
                    <a:pt x="20676" y="0"/>
                  </a:cubicBezTo>
                  <a:lnTo>
                    <a:pt x="924" y="0"/>
                  </a:lnTo>
                  <a:cubicBezTo>
                    <a:pt x="924" y="0"/>
                    <a:pt x="924" y="0"/>
                    <a:pt x="924" y="0"/>
                  </a:cubicBezTo>
                  <a:cubicBezTo>
                    <a:pt x="414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414" y="21600"/>
                    <a:pt x="924" y="21600"/>
                  </a:cubicBezTo>
                  <a:cubicBezTo>
                    <a:pt x="924" y="21600"/>
                    <a:pt x="924" y="21600"/>
                    <a:pt x="924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/>
              <a:endParaRPr sz="1400" kern="0">
                <a:solidFill>
                  <a:srgbClr val="000000"/>
                </a:solidFill>
                <a:latin typeface="Helvetica Light"/>
                <a:ea typeface="Helvetica Neue LT Std 55 Roman"/>
                <a:cs typeface="Helvetica Neue LT Std 55 Roman"/>
                <a:sym typeface="Helvetica Neue LT Std 55 Roman"/>
              </a:endParaRPr>
            </a:p>
          </p:txBody>
        </p:sp>
        <p:sp>
          <p:nvSpPr>
            <p:cNvPr id="358" name="Star">
              <a:extLst>
                <a:ext uri="{FF2B5EF4-FFF2-40B4-BE49-F238E27FC236}">
                  <a16:creationId xmlns:a16="http://schemas.microsoft.com/office/drawing/2014/main" id="{3CE4F7B8-0185-BA42-98DC-4A67F933D29F}"/>
                </a:ext>
              </a:extLst>
            </p:cNvPr>
            <p:cNvSpPr/>
            <p:nvPr/>
          </p:nvSpPr>
          <p:spPr>
            <a:xfrm>
              <a:off x="6087979" y="8529417"/>
              <a:ext cx="301948" cy="312574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32385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  <a:defRPr sz="3200" b="0" spc="-144">
                  <a:latin typeface="+mn-lt"/>
                  <a:ea typeface="+mn-ea"/>
                  <a:cs typeface="+mn-cs"/>
                  <a:sym typeface="Lucida Grande"/>
                </a:defRPr>
              </a:pPr>
              <a:endParaRPr sz="1600" kern="0">
                <a:solidFill>
                  <a:srgbClr val="8F8F8F">
                    <a:lumOff val="44000"/>
                  </a:srgbClr>
                </a:solidFill>
                <a:latin typeface="Lucida Grande"/>
                <a:cs typeface="Lucida Grande"/>
                <a:sym typeface="Lucida Grande"/>
              </a:endParaRPr>
            </a:p>
          </p:txBody>
        </p:sp>
        <p:sp>
          <p:nvSpPr>
            <p:cNvPr id="359" name="Rounded Rectangle">
              <a:extLst>
                <a:ext uri="{FF2B5EF4-FFF2-40B4-BE49-F238E27FC236}">
                  <a16:creationId xmlns:a16="http://schemas.microsoft.com/office/drawing/2014/main" id="{9A38ADEC-007C-ED46-A124-8D57792281EC}"/>
                </a:ext>
              </a:extLst>
            </p:cNvPr>
            <p:cNvSpPr/>
            <p:nvPr/>
          </p:nvSpPr>
          <p:spPr>
            <a:xfrm>
              <a:off x="6507557" y="6348274"/>
              <a:ext cx="1737360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4" y="21600"/>
                  </a:moveTo>
                  <a:lnTo>
                    <a:pt x="20676" y="21600"/>
                  </a:lnTo>
                  <a:cubicBezTo>
                    <a:pt x="20676" y="21600"/>
                    <a:pt x="20676" y="21600"/>
                    <a:pt x="20676" y="21600"/>
                  </a:cubicBezTo>
                  <a:cubicBezTo>
                    <a:pt x="21186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186" y="0"/>
                    <a:pt x="20676" y="0"/>
                  </a:cubicBezTo>
                  <a:cubicBezTo>
                    <a:pt x="20676" y="0"/>
                    <a:pt x="20676" y="0"/>
                    <a:pt x="20676" y="0"/>
                  </a:cubicBezTo>
                  <a:lnTo>
                    <a:pt x="924" y="0"/>
                  </a:lnTo>
                  <a:cubicBezTo>
                    <a:pt x="924" y="0"/>
                    <a:pt x="924" y="0"/>
                    <a:pt x="924" y="0"/>
                  </a:cubicBezTo>
                  <a:cubicBezTo>
                    <a:pt x="414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414" y="21600"/>
                    <a:pt x="924" y="21600"/>
                  </a:cubicBezTo>
                  <a:cubicBezTo>
                    <a:pt x="924" y="21600"/>
                    <a:pt x="924" y="21600"/>
                    <a:pt x="924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/>
              <a:endParaRPr sz="1400" kern="0">
                <a:solidFill>
                  <a:srgbClr val="000000"/>
                </a:solidFill>
                <a:latin typeface="Helvetica Light"/>
                <a:ea typeface="Helvetica Neue LT Std 55 Roman"/>
                <a:cs typeface="Helvetica Neue LT Std 55 Roman"/>
                <a:sym typeface="Helvetica Neue LT Std 55 Roman"/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C8237812-EFC9-EC48-9C31-3F9FDB137596}"/>
                </a:ext>
              </a:extLst>
            </p:cNvPr>
            <p:cNvSpPr/>
            <p:nvPr/>
          </p:nvSpPr>
          <p:spPr>
            <a:xfrm>
              <a:off x="6393166" y="5796166"/>
              <a:ext cx="2342892" cy="58072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54000" tIns="36000" rIns="36000" bIns="36000" rtlCol="0" anchor="ctr"/>
            <a:lstStyle/>
            <a:p>
              <a:pPr defTabSz="609219">
                <a:defRPr/>
              </a:pPr>
              <a:r>
                <a:rPr lang="en-US" sz="600" dirty="0">
                  <a:solidFill>
                    <a:srgbClr val="000000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Lucida Grande"/>
                </a:rPr>
                <a:t>Wipro Transformation team</a:t>
              </a:r>
            </a:p>
            <a:p>
              <a:pPr defTabSz="609219">
                <a:defRPr/>
              </a:pPr>
              <a:r>
                <a:rPr lang="en-US" sz="600" dirty="0">
                  <a:solidFill>
                    <a:srgbClr val="000000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Lucida Grande"/>
                </a:rPr>
                <a:t>Onboarding on ELC</a:t>
              </a:r>
            </a:p>
          </p:txBody>
        </p:sp>
        <p:sp>
          <p:nvSpPr>
            <p:cNvPr id="361" name="Rounded Rectangle">
              <a:extLst>
                <a:ext uri="{FF2B5EF4-FFF2-40B4-BE49-F238E27FC236}">
                  <a16:creationId xmlns:a16="http://schemas.microsoft.com/office/drawing/2014/main" id="{D10498C2-899E-CB4A-B489-7A597E255B8E}"/>
                </a:ext>
              </a:extLst>
            </p:cNvPr>
            <p:cNvSpPr/>
            <p:nvPr/>
          </p:nvSpPr>
          <p:spPr>
            <a:xfrm>
              <a:off x="6807515" y="7027483"/>
              <a:ext cx="4023360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4" y="21600"/>
                  </a:moveTo>
                  <a:lnTo>
                    <a:pt x="20676" y="21600"/>
                  </a:lnTo>
                  <a:cubicBezTo>
                    <a:pt x="20676" y="21600"/>
                    <a:pt x="20676" y="21600"/>
                    <a:pt x="20676" y="21600"/>
                  </a:cubicBezTo>
                  <a:cubicBezTo>
                    <a:pt x="21186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186" y="0"/>
                    <a:pt x="20676" y="0"/>
                  </a:cubicBezTo>
                  <a:cubicBezTo>
                    <a:pt x="20676" y="0"/>
                    <a:pt x="20676" y="0"/>
                    <a:pt x="20676" y="0"/>
                  </a:cubicBezTo>
                  <a:lnTo>
                    <a:pt x="924" y="0"/>
                  </a:lnTo>
                  <a:cubicBezTo>
                    <a:pt x="924" y="0"/>
                    <a:pt x="924" y="0"/>
                    <a:pt x="924" y="0"/>
                  </a:cubicBezTo>
                  <a:cubicBezTo>
                    <a:pt x="414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414" y="21600"/>
                    <a:pt x="924" y="21600"/>
                  </a:cubicBezTo>
                  <a:cubicBezTo>
                    <a:pt x="924" y="21600"/>
                    <a:pt x="924" y="21600"/>
                    <a:pt x="924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/>
              <a:endParaRPr sz="1400" kern="0">
                <a:solidFill>
                  <a:srgbClr val="000000"/>
                </a:solidFill>
                <a:latin typeface="Helvetica Light"/>
                <a:ea typeface="Helvetica Neue LT Std 55 Roman"/>
                <a:cs typeface="Helvetica Neue LT Std 55 Roman"/>
                <a:sym typeface="Helvetica Neue LT Std 55 Roman"/>
              </a:endParaRPr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89EFF121-B358-BD46-8A62-EA56D9FFA7D7}"/>
                </a:ext>
              </a:extLst>
            </p:cNvPr>
            <p:cNvSpPr/>
            <p:nvPr/>
          </p:nvSpPr>
          <p:spPr>
            <a:xfrm>
              <a:off x="6717186" y="6571627"/>
              <a:ext cx="4329429" cy="40468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54000" tIns="36000" rIns="36000" bIns="36000" rtlCol="0" anchor="ctr"/>
            <a:lstStyle/>
            <a:p>
              <a:pPr defTabSz="609219">
                <a:defRPr/>
              </a:pPr>
              <a:r>
                <a:rPr lang="en-US" sz="600" dirty="0">
                  <a:solidFill>
                    <a:srgbClr val="000000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Lucida Grande"/>
                </a:rPr>
                <a:t>Establish foundation for Agile and DevSecOps Ways of Working (operational transformation)</a:t>
              </a:r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8141084F-564C-D14C-B45E-A14A09344179}"/>
                </a:ext>
              </a:extLst>
            </p:cNvPr>
            <p:cNvSpPr/>
            <p:nvPr/>
          </p:nvSpPr>
          <p:spPr>
            <a:xfrm>
              <a:off x="6293122" y="9171228"/>
              <a:ext cx="1071062" cy="5819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54000" tIns="36000" rIns="36000" bIns="36000" rtlCol="0" anchor="ctr"/>
            <a:lstStyle/>
            <a:p>
              <a:pPr defTabSz="609219">
                <a:defRPr/>
              </a:pPr>
              <a:r>
                <a:rPr lang="en-US" sz="600" dirty="0">
                  <a:solidFill>
                    <a:srgbClr val="000000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Lucida Grande"/>
                </a:rPr>
                <a:t>Shaping </a:t>
              </a:r>
            </a:p>
            <a:p>
              <a:pPr defTabSz="609219">
                <a:defRPr/>
              </a:pPr>
              <a:r>
                <a:rPr lang="en-US" sz="600" dirty="0">
                  <a:solidFill>
                    <a:srgbClr val="000000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Lucida Grande"/>
                </a:rPr>
                <a:t>the Change </a:t>
              </a:r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F05D7EE9-6041-8C4B-9A6F-78A903AF5BC2}"/>
                </a:ext>
              </a:extLst>
            </p:cNvPr>
            <p:cNvSpPr/>
            <p:nvPr/>
          </p:nvSpPr>
          <p:spPr>
            <a:xfrm>
              <a:off x="11158098" y="9190065"/>
              <a:ext cx="1014846" cy="5442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54000" tIns="36000" rIns="36000" bIns="36000" rtlCol="0" anchor="ctr"/>
            <a:lstStyle/>
            <a:p>
              <a:pPr defTabSz="609219">
                <a:defRPr/>
              </a:pPr>
              <a:r>
                <a:rPr lang="en-US" sz="600" dirty="0">
                  <a:solidFill>
                    <a:srgbClr val="000000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Lucida Grande"/>
                </a:rPr>
                <a:t>Driving the </a:t>
              </a:r>
              <a:br>
                <a:rPr lang="en-US" sz="600" dirty="0">
                  <a:solidFill>
                    <a:srgbClr val="000000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Lucida Grande"/>
                </a:rPr>
              </a:br>
              <a:r>
                <a:rPr lang="en-US" sz="600" dirty="0">
                  <a:solidFill>
                    <a:srgbClr val="000000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Lucida Grande"/>
                </a:rPr>
                <a:t>Change </a:t>
              </a: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5B76AE8E-78D8-A14E-9C83-B7EEC7624794}"/>
                </a:ext>
              </a:extLst>
            </p:cNvPr>
            <p:cNvSpPr/>
            <p:nvPr/>
          </p:nvSpPr>
          <p:spPr>
            <a:xfrm>
              <a:off x="20192197" y="9180840"/>
              <a:ext cx="1097372" cy="56270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54000" tIns="36000" rIns="36000" bIns="36000" rtlCol="0" anchor="ctr"/>
            <a:lstStyle/>
            <a:p>
              <a:pPr defTabSz="609219">
                <a:defRPr/>
              </a:pPr>
              <a:r>
                <a:rPr lang="en-US" sz="600" dirty="0">
                  <a:solidFill>
                    <a:srgbClr val="000000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Lucida Grande"/>
                </a:rPr>
                <a:t>Scaling the Change </a:t>
              </a: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F6ADBF7B-21F2-E645-B7FC-521A5A665EA7}"/>
                </a:ext>
              </a:extLst>
            </p:cNvPr>
            <p:cNvSpPr/>
            <p:nvPr/>
          </p:nvSpPr>
          <p:spPr>
            <a:xfrm>
              <a:off x="4062951" y="9106949"/>
              <a:ext cx="2103120" cy="4572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54000" tIns="36000" rIns="36000" bIns="36000" rtlCol="0" anchor="ctr"/>
            <a:lstStyle/>
            <a:p>
              <a:pPr defTabSz="609219">
                <a:defRPr/>
              </a:pPr>
              <a:r>
                <a:rPr lang="en-US" sz="600" dirty="0">
                  <a:solidFill>
                    <a:srgbClr val="000000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Lucida Grande"/>
                </a:rPr>
                <a:t>OCM Due Diligence</a:t>
              </a:r>
            </a:p>
          </p:txBody>
        </p:sp>
        <p:sp>
          <p:nvSpPr>
            <p:cNvPr id="367" name="Rounded Rectangle">
              <a:extLst>
                <a:ext uri="{FF2B5EF4-FFF2-40B4-BE49-F238E27FC236}">
                  <a16:creationId xmlns:a16="http://schemas.microsoft.com/office/drawing/2014/main" id="{6E6FC553-4D3F-ED4D-A7E3-570C68B969F7}"/>
                </a:ext>
              </a:extLst>
            </p:cNvPr>
            <p:cNvSpPr/>
            <p:nvPr/>
          </p:nvSpPr>
          <p:spPr>
            <a:xfrm>
              <a:off x="9862147" y="7733242"/>
              <a:ext cx="3108960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4" y="21600"/>
                  </a:moveTo>
                  <a:lnTo>
                    <a:pt x="20676" y="21600"/>
                  </a:lnTo>
                  <a:cubicBezTo>
                    <a:pt x="20676" y="21600"/>
                    <a:pt x="20676" y="21600"/>
                    <a:pt x="20676" y="21600"/>
                  </a:cubicBezTo>
                  <a:cubicBezTo>
                    <a:pt x="21186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186" y="0"/>
                    <a:pt x="20676" y="0"/>
                  </a:cubicBezTo>
                  <a:cubicBezTo>
                    <a:pt x="20676" y="0"/>
                    <a:pt x="20676" y="0"/>
                    <a:pt x="20676" y="0"/>
                  </a:cubicBezTo>
                  <a:lnTo>
                    <a:pt x="924" y="0"/>
                  </a:lnTo>
                  <a:cubicBezTo>
                    <a:pt x="924" y="0"/>
                    <a:pt x="924" y="0"/>
                    <a:pt x="924" y="0"/>
                  </a:cubicBezTo>
                  <a:cubicBezTo>
                    <a:pt x="414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414" y="21600"/>
                    <a:pt x="924" y="21600"/>
                  </a:cubicBezTo>
                  <a:cubicBezTo>
                    <a:pt x="924" y="21600"/>
                    <a:pt x="924" y="21600"/>
                    <a:pt x="924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/>
              <a:endParaRPr sz="1400" kern="0">
                <a:solidFill>
                  <a:srgbClr val="000000"/>
                </a:solidFill>
                <a:latin typeface="Helvetica Light"/>
                <a:ea typeface="Helvetica Neue LT Std 55 Roman"/>
                <a:cs typeface="Helvetica Neue LT Std 55 Roman"/>
                <a:sym typeface="Helvetica Neue LT Std 55 Roman"/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24C57BC1-C6F3-6D4D-8267-CF7D40D56919}"/>
                </a:ext>
              </a:extLst>
            </p:cNvPr>
            <p:cNvSpPr/>
            <p:nvPr/>
          </p:nvSpPr>
          <p:spPr>
            <a:xfrm>
              <a:off x="9795880" y="7214121"/>
              <a:ext cx="2926080" cy="519121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54000" tIns="36000" rIns="36000" bIns="36000" rtlCol="0" anchor="ctr"/>
            <a:lstStyle/>
            <a:p>
              <a:pPr defTabSz="609219">
                <a:defRPr/>
              </a:pPr>
              <a:r>
                <a:rPr lang="en-US" sz="600" dirty="0">
                  <a:solidFill>
                    <a:srgbClr val="000000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Lucida Grande"/>
                </a:rPr>
                <a:t>Conduct APR exercise to identify R-Lane dispositions </a:t>
              </a:r>
            </a:p>
          </p:txBody>
        </p:sp>
        <p:sp>
          <p:nvSpPr>
            <p:cNvPr id="369" name="Rounded Rectangle">
              <a:extLst>
                <a:ext uri="{FF2B5EF4-FFF2-40B4-BE49-F238E27FC236}">
                  <a16:creationId xmlns:a16="http://schemas.microsoft.com/office/drawing/2014/main" id="{F513C152-23E2-5847-84E3-801F421E55A9}"/>
                </a:ext>
              </a:extLst>
            </p:cNvPr>
            <p:cNvSpPr/>
            <p:nvPr/>
          </p:nvSpPr>
          <p:spPr>
            <a:xfrm>
              <a:off x="6416061" y="8682672"/>
              <a:ext cx="13990320" cy="111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21600"/>
                  </a:moveTo>
                  <a:lnTo>
                    <a:pt x="21485" y="21600"/>
                  </a:lnTo>
                  <a:cubicBezTo>
                    <a:pt x="21485" y="21600"/>
                    <a:pt x="21485" y="21600"/>
                    <a:pt x="21485" y="21600"/>
                  </a:cubicBezTo>
                  <a:cubicBezTo>
                    <a:pt x="21548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548" y="0"/>
                    <a:pt x="21485" y="0"/>
                  </a:cubicBezTo>
                  <a:cubicBezTo>
                    <a:pt x="21485" y="0"/>
                    <a:pt x="21485" y="0"/>
                    <a:pt x="21485" y="0"/>
                  </a:cubicBezTo>
                  <a:lnTo>
                    <a:pt x="115" y="0"/>
                  </a:lnTo>
                  <a:cubicBezTo>
                    <a:pt x="115" y="0"/>
                    <a:pt x="115" y="0"/>
                    <a:pt x="115" y="0"/>
                  </a:cubicBezTo>
                  <a:cubicBezTo>
                    <a:pt x="52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52" y="21600"/>
                    <a:pt x="115" y="21600"/>
                  </a:cubicBezTo>
                  <a:cubicBezTo>
                    <a:pt x="115" y="21600"/>
                    <a:pt x="115" y="21600"/>
                    <a:pt x="115" y="21600"/>
                  </a:cubicBezTo>
                  <a:close/>
                </a:path>
              </a:pathLst>
            </a:custGeom>
            <a:solidFill>
              <a:srgbClr val="A7A7A7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ker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70" name="Triangle">
              <a:extLst>
                <a:ext uri="{FF2B5EF4-FFF2-40B4-BE49-F238E27FC236}">
                  <a16:creationId xmlns:a16="http://schemas.microsoft.com/office/drawing/2014/main" id="{6E3CD22C-4E4A-444F-9995-783684173509}"/>
                </a:ext>
              </a:extLst>
            </p:cNvPr>
            <p:cNvSpPr/>
            <p:nvPr/>
          </p:nvSpPr>
          <p:spPr>
            <a:xfrm rot="5400000">
              <a:off x="20278072" y="8637482"/>
              <a:ext cx="241258" cy="154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A7A7A7"/>
            </a:solidFill>
            <a:ln w="25400">
              <a:solidFill>
                <a:srgbClr val="535353"/>
              </a:solidFill>
            </a:ln>
          </p:spPr>
          <p:txBody>
            <a:bodyPr lIns="25400" tIns="25400" rIns="25400" bIns="25400" anchor="ctr"/>
            <a:lstStyle/>
            <a:p>
              <a:pPr defTabSz="48260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</a:pPr>
              <a:endParaRPr sz="1200" b="1" kern="0">
                <a:solidFill>
                  <a:srgbClr val="8F8F8F">
                    <a:lumOff val="44000"/>
                  </a:srgbClr>
                </a:solidFill>
                <a:latin typeface="Helvetica Neue LT Std 55 Roman"/>
                <a:ea typeface="Helvetica Neue LT Std 55 Roman"/>
                <a:cs typeface="Helvetica Neue LT Std 55 Roman"/>
                <a:sym typeface="Helvetica Neue LT Std 55 Roman"/>
              </a:endParaRPr>
            </a:p>
          </p:txBody>
        </p:sp>
        <p:sp>
          <p:nvSpPr>
            <p:cNvPr id="371" name="Triangle">
              <a:extLst>
                <a:ext uri="{FF2B5EF4-FFF2-40B4-BE49-F238E27FC236}">
                  <a16:creationId xmlns:a16="http://schemas.microsoft.com/office/drawing/2014/main" id="{B4CC84A5-0F42-B84F-8A07-036C696632AE}"/>
                </a:ext>
              </a:extLst>
            </p:cNvPr>
            <p:cNvSpPr/>
            <p:nvPr/>
          </p:nvSpPr>
          <p:spPr>
            <a:xfrm rot="5400000">
              <a:off x="20444754" y="8637576"/>
              <a:ext cx="241258" cy="154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A7A7A7"/>
            </a:solidFill>
            <a:ln w="25400">
              <a:solidFill>
                <a:srgbClr val="535353"/>
              </a:solidFill>
            </a:ln>
          </p:spPr>
          <p:txBody>
            <a:bodyPr lIns="25400" tIns="25400" rIns="25400" bIns="25400" anchor="ctr"/>
            <a:lstStyle/>
            <a:p>
              <a:pPr defTabSz="48260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</a:pPr>
              <a:endParaRPr sz="1200" b="1" kern="0">
                <a:solidFill>
                  <a:srgbClr val="8F8F8F">
                    <a:lumOff val="44000"/>
                  </a:srgbClr>
                </a:solidFill>
                <a:latin typeface="Helvetica Neue LT Std 55 Roman"/>
                <a:ea typeface="Helvetica Neue LT Std 55 Roman"/>
                <a:cs typeface="Helvetica Neue LT Std 55 Roman"/>
                <a:sym typeface="Helvetica Neue LT Std 55 Roman"/>
              </a:endParaRP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290DBEB6-638B-A94E-9D31-BA5C691F13FC}"/>
                </a:ext>
              </a:extLst>
            </p:cNvPr>
            <p:cNvSpPr/>
            <p:nvPr/>
          </p:nvSpPr>
          <p:spPr>
            <a:xfrm>
              <a:off x="6357399" y="8405290"/>
              <a:ext cx="3451214" cy="23885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54000" tIns="36000" rIns="36000" bIns="36000" rtlCol="0" anchor="ctr"/>
            <a:lstStyle/>
            <a:p>
              <a:pPr defTabSz="609219">
                <a:defRPr/>
              </a:pPr>
              <a:r>
                <a:rPr lang="en-US" sz="600" dirty="0">
                  <a:solidFill>
                    <a:srgbClr val="000000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Lucida Grande"/>
                </a:rPr>
                <a:t>Transformation Office + Governance</a:t>
              </a:r>
            </a:p>
          </p:txBody>
        </p:sp>
        <p:sp>
          <p:nvSpPr>
            <p:cNvPr id="376" name="Rounded Rectangle">
              <a:extLst>
                <a:ext uri="{FF2B5EF4-FFF2-40B4-BE49-F238E27FC236}">
                  <a16:creationId xmlns:a16="http://schemas.microsoft.com/office/drawing/2014/main" id="{EA2259AF-65AA-DF48-A8EA-037DEE082ED0}"/>
                </a:ext>
              </a:extLst>
            </p:cNvPr>
            <p:cNvSpPr/>
            <p:nvPr/>
          </p:nvSpPr>
          <p:spPr>
            <a:xfrm>
              <a:off x="11339412" y="6190565"/>
              <a:ext cx="8595360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4" y="21600"/>
                  </a:moveTo>
                  <a:lnTo>
                    <a:pt x="20676" y="21600"/>
                  </a:lnTo>
                  <a:cubicBezTo>
                    <a:pt x="20676" y="21600"/>
                    <a:pt x="20676" y="21600"/>
                    <a:pt x="20676" y="21600"/>
                  </a:cubicBezTo>
                  <a:cubicBezTo>
                    <a:pt x="21186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186" y="0"/>
                    <a:pt x="20676" y="0"/>
                  </a:cubicBezTo>
                  <a:cubicBezTo>
                    <a:pt x="20676" y="0"/>
                    <a:pt x="20676" y="0"/>
                    <a:pt x="20676" y="0"/>
                  </a:cubicBezTo>
                  <a:lnTo>
                    <a:pt x="924" y="0"/>
                  </a:lnTo>
                  <a:cubicBezTo>
                    <a:pt x="924" y="0"/>
                    <a:pt x="924" y="0"/>
                    <a:pt x="924" y="0"/>
                  </a:cubicBezTo>
                  <a:cubicBezTo>
                    <a:pt x="414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414" y="21600"/>
                    <a:pt x="924" y="21600"/>
                  </a:cubicBezTo>
                  <a:cubicBezTo>
                    <a:pt x="924" y="21600"/>
                    <a:pt x="924" y="21600"/>
                    <a:pt x="924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/>
              <a:endParaRPr sz="1400" kern="0">
                <a:solidFill>
                  <a:srgbClr val="000000"/>
                </a:solidFill>
                <a:latin typeface="Helvetica Light"/>
                <a:ea typeface="Helvetica Neue LT Std 55 Roman"/>
                <a:cs typeface="Helvetica Neue LT Std 55 Roman"/>
                <a:sym typeface="Helvetica Neue LT Std 55 Roman"/>
              </a:endParaRP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E054D4CD-56D8-C549-87BE-CDCFB423A5EE}"/>
                </a:ext>
              </a:extLst>
            </p:cNvPr>
            <p:cNvSpPr/>
            <p:nvPr/>
          </p:nvSpPr>
          <p:spPr>
            <a:xfrm>
              <a:off x="11250185" y="5859573"/>
              <a:ext cx="8210553" cy="2769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54000" tIns="36000" rIns="36000" bIns="36000" rtlCol="0" anchor="ctr"/>
            <a:lstStyle/>
            <a:p>
              <a:pPr defTabSz="609219">
                <a:defRPr/>
              </a:pPr>
              <a:r>
                <a:rPr lang="en-US" sz="600" dirty="0">
                  <a:solidFill>
                    <a:srgbClr val="000000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Lucida Grande"/>
                </a:rPr>
                <a:t>Strengthen DevSecOps Platformification and Adoption  </a:t>
              </a:r>
            </a:p>
          </p:txBody>
        </p:sp>
        <p:sp>
          <p:nvSpPr>
            <p:cNvPr id="378" name="Rounded Rectangle">
              <a:extLst>
                <a:ext uri="{FF2B5EF4-FFF2-40B4-BE49-F238E27FC236}">
                  <a16:creationId xmlns:a16="http://schemas.microsoft.com/office/drawing/2014/main" id="{4306612A-541D-154B-9B67-60587BA76DA8}"/>
                </a:ext>
              </a:extLst>
            </p:cNvPr>
            <p:cNvSpPr/>
            <p:nvPr/>
          </p:nvSpPr>
          <p:spPr>
            <a:xfrm>
              <a:off x="13176058" y="7722924"/>
              <a:ext cx="6766560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4" y="21600"/>
                  </a:moveTo>
                  <a:lnTo>
                    <a:pt x="20676" y="21600"/>
                  </a:lnTo>
                  <a:cubicBezTo>
                    <a:pt x="20676" y="21600"/>
                    <a:pt x="20676" y="21600"/>
                    <a:pt x="20676" y="21600"/>
                  </a:cubicBezTo>
                  <a:cubicBezTo>
                    <a:pt x="21186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186" y="0"/>
                    <a:pt x="20676" y="0"/>
                  </a:cubicBezTo>
                  <a:cubicBezTo>
                    <a:pt x="20676" y="0"/>
                    <a:pt x="20676" y="0"/>
                    <a:pt x="20676" y="0"/>
                  </a:cubicBezTo>
                  <a:lnTo>
                    <a:pt x="924" y="0"/>
                  </a:lnTo>
                  <a:cubicBezTo>
                    <a:pt x="924" y="0"/>
                    <a:pt x="924" y="0"/>
                    <a:pt x="924" y="0"/>
                  </a:cubicBezTo>
                  <a:cubicBezTo>
                    <a:pt x="414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414" y="21600"/>
                    <a:pt x="924" y="21600"/>
                  </a:cubicBezTo>
                  <a:cubicBezTo>
                    <a:pt x="924" y="21600"/>
                    <a:pt x="924" y="21600"/>
                    <a:pt x="924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/>
              <a:endParaRPr sz="1400" kern="0">
                <a:solidFill>
                  <a:srgbClr val="000000"/>
                </a:solidFill>
                <a:latin typeface="Helvetica Light"/>
                <a:ea typeface="Helvetica Neue LT Std 55 Roman"/>
                <a:cs typeface="Helvetica Neue LT Std 55 Roman"/>
                <a:sym typeface="Helvetica Neue LT Std 55 Roman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7B804CF4-A142-4243-911A-E1DF13B2EF27}"/>
                </a:ext>
              </a:extLst>
            </p:cNvPr>
            <p:cNvSpPr/>
            <p:nvPr/>
          </p:nvSpPr>
          <p:spPr>
            <a:xfrm>
              <a:off x="13200494" y="7146740"/>
              <a:ext cx="2926080" cy="519121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54000" tIns="36000" rIns="36000" bIns="36000" rtlCol="0" anchor="ctr"/>
            <a:lstStyle/>
            <a:p>
              <a:pPr defTabSz="609219">
                <a:defRPr/>
              </a:pPr>
              <a:r>
                <a:rPr lang="en-US" sz="600" dirty="0">
                  <a:solidFill>
                    <a:srgbClr val="000000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Lucida Grande"/>
                </a:rPr>
                <a:t>Application Transformation based on R-Lane Dispositions </a:t>
              </a:r>
            </a:p>
          </p:txBody>
        </p:sp>
        <p:sp>
          <p:nvSpPr>
            <p:cNvPr id="380" name="Rounded Rectangle">
              <a:extLst>
                <a:ext uri="{FF2B5EF4-FFF2-40B4-BE49-F238E27FC236}">
                  <a16:creationId xmlns:a16="http://schemas.microsoft.com/office/drawing/2014/main" id="{D82DFC73-B590-D743-904B-D38366CDD3B4}"/>
                </a:ext>
              </a:extLst>
            </p:cNvPr>
            <p:cNvSpPr/>
            <p:nvPr/>
          </p:nvSpPr>
          <p:spPr>
            <a:xfrm>
              <a:off x="11347258" y="6839372"/>
              <a:ext cx="8595360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4" y="21600"/>
                  </a:moveTo>
                  <a:lnTo>
                    <a:pt x="20676" y="21600"/>
                  </a:lnTo>
                  <a:cubicBezTo>
                    <a:pt x="20676" y="21600"/>
                    <a:pt x="20676" y="21600"/>
                    <a:pt x="20676" y="21600"/>
                  </a:cubicBezTo>
                  <a:cubicBezTo>
                    <a:pt x="21186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186" y="0"/>
                    <a:pt x="20676" y="0"/>
                  </a:cubicBezTo>
                  <a:cubicBezTo>
                    <a:pt x="20676" y="0"/>
                    <a:pt x="20676" y="0"/>
                    <a:pt x="20676" y="0"/>
                  </a:cubicBezTo>
                  <a:lnTo>
                    <a:pt x="924" y="0"/>
                  </a:lnTo>
                  <a:cubicBezTo>
                    <a:pt x="924" y="0"/>
                    <a:pt x="924" y="0"/>
                    <a:pt x="924" y="0"/>
                  </a:cubicBezTo>
                  <a:cubicBezTo>
                    <a:pt x="414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414" y="21600"/>
                    <a:pt x="924" y="21600"/>
                  </a:cubicBezTo>
                  <a:cubicBezTo>
                    <a:pt x="924" y="21600"/>
                    <a:pt x="924" y="21600"/>
                    <a:pt x="924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/>
              <a:endParaRPr sz="1400" kern="0">
                <a:solidFill>
                  <a:srgbClr val="000000"/>
                </a:solidFill>
                <a:latin typeface="Helvetica Light"/>
                <a:ea typeface="Helvetica Neue LT Std 55 Roman"/>
                <a:cs typeface="Helvetica Neue LT Std 55 Roman"/>
                <a:sym typeface="Helvetica Neue LT Std 55 Roman"/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C2B55370-EBC8-FB4D-A320-F01C94105760}"/>
                </a:ext>
              </a:extLst>
            </p:cNvPr>
            <p:cNvSpPr/>
            <p:nvPr/>
          </p:nvSpPr>
          <p:spPr>
            <a:xfrm>
              <a:off x="11258031" y="6508380"/>
              <a:ext cx="8210553" cy="2769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54000" tIns="36000" rIns="36000" bIns="36000" rtlCol="0" anchor="ctr"/>
            <a:lstStyle/>
            <a:p>
              <a:pPr defTabSz="609219">
                <a:defRPr/>
              </a:pPr>
              <a:r>
                <a:rPr lang="en-US" sz="600" dirty="0">
                  <a:solidFill>
                    <a:srgbClr val="000000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Lucida Grande"/>
                </a:rPr>
                <a:t>Testing Transformation (Automation, test Data, Test Environments, etc.)</a:t>
              </a:r>
            </a:p>
          </p:txBody>
        </p:sp>
        <p:sp>
          <p:nvSpPr>
            <p:cNvPr id="382" name="Rounded Rectangle">
              <a:extLst>
                <a:ext uri="{FF2B5EF4-FFF2-40B4-BE49-F238E27FC236}">
                  <a16:creationId xmlns:a16="http://schemas.microsoft.com/office/drawing/2014/main" id="{9945844A-3A6D-2F49-93BF-9F28C3B6E23D}"/>
                </a:ext>
              </a:extLst>
            </p:cNvPr>
            <p:cNvSpPr/>
            <p:nvPr/>
          </p:nvSpPr>
          <p:spPr>
            <a:xfrm>
              <a:off x="12149616" y="8214534"/>
              <a:ext cx="8412480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4" y="21600"/>
                  </a:moveTo>
                  <a:lnTo>
                    <a:pt x="20676" y="21600"/>
                  </a:lnTo>
                  <a:cubicBezTo>
                    <a:pt x="20676" y="21600"/>
                    <a:pt x="20676" y="21600"/>
                    <a:pt x="20676" y="21600"/>
                  </a:cubicBezTo>
                  <a:cubicBezTo>
                    <a:pt x="21186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186" y="0"/>
                    <a:pt x="20676" y="0"/>
                  </a:cubicBezTo>
                  <a:cubicBezTo>
                    <a:pt x="20676" y="0"/>
                    <a:pt x="20676" y="0"/>
                    <a:pt x="20676" y="0"/>
                  </a:cubicBezTo>
                  <a:lnTo>
                    <a:pt x="924" y="0"/>
                  </a:lnTo>
                  <a:cubicBezTo>
                    <a:pt x="924" y="0"/>
                    <a:pt x="924" y="0"/>
                    <a:pt x="924" y="0"/>
                  </a:cubicBezTo>
                  <a:cubicBezTo>
                    <a:pt x="414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414" y="21600"/>
                    <a:pt x="924" y="21600"/>
                  </a:cubicBezTo>
                  <a:cubicBezTo>
                    <a:pt x="924" y="21600"/>
                    <a:pt x="924" y="21600"/>
                    <a:pt x="924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/>
              <a:endParaRPr sz="1400" kern="0">
                <a:solidFill>
                  <a:srgbClr val="000000"/>
                </a:solidFill>
                <a:latin typeface="Helvetica Light"/>
                <a:ea typeface="Helvetica Neue LT Std 55 Roman"/>
                <a:cs typeface="Helvetica Neue LT Std 55 Roman"/>
                <a:sym typeface="Helvetica Neue LT Std 55 Roman"/>
              </a:endParaRPr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D778FA94-F634-CD4F-B474-0BCB284B9CC1}"/>
                </a:ext>
              </a:extLst>
            </p:cNvPr>
            <p:cNvSpPr/>
            <p:nvPr/>
          </p:nvSpPr>
          <p:spPr>
            <a:xfrm>
              <a:off x="12060389" y="7924182"/>
              <a:ext cx="8031521" cy="2989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54000" tIns="36000" rIns="36000" bIns="36000" rtlCol="0" anchor="ctr"/>
            <a:lstStyle/>
            <a:p>
              <a:pPr defTabSz="609219">
                <a:defRPr/>
              </a:pPr>
              <a:r>
                <a:rPr lang="en-US" sz="600" dirty="0">
                  <a:solidFill>
                    <a:srgbClr val="000000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Lucida Grande"/>
                </a:rPr>
                <a:t>Product and Platform Op Model (milestones to be determined during due-diligence) </a:t>
              </a:r>
            </a:p>
          </p:txBody>
        </p:sp>
        <p:sp>
          <p:nvSpPr>
            <p:cNvPr id="384" name="Star">
              <a:extLst>
                <a:ext uri="{FF2B5EF4-FFF2-40B4-BE49-F238E27FC236}">
                  <a16:creationId xmlns:a16="http://schemas.microsoft.com/office/drawing/2014/main" id="{AF4DACBA-DA07-0C44-ABED-43D313DE2628}"/>
                </a:ext>
              </a:extLst>
            </p:cNvPr>
            <p:cNvSpPr/>
            <p:nvPr/>
          </p:nvSpPr>
          <p:spPr>
            <a:xfrm>
              <a:off x="11737690" y="8063943"/>
              <a:ext cx="301948" cy="312574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32385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  <a:defRPr sz="3200" b="0" spc="-144">
                  <a:latin typeface="+mn-lt"/>
                  <a:ea typeface="+mn-ea"/>
                  <a:cs typeface="+mn-cs"/>
                  <a:sym typeface="Lucida Grande"/>
                </a:defRPr>
              </a:pPr>
              <a:endParaRPr sz="1600" kern="0">
                <a:solidFill>
                  <a:srgbClr val="8F8F8F">
                    <a:lumOff val="44000"/>
                  </a:srgbClr>
                </a:solidFill>
                <a:latin typeface="Lucida Grande"/>
                <a:cs typeface="Lucida Grande"/>
                <a:sym typeface="Lucida Grande"/>
              </a:endParaRPr>
            </a:p>
          </p:txBody>
        </p:sp>
        <p:sp>
          <p:nvSpPr>
            <p:cNvPr id="385" name="Star">
              <a:extLst>
                <a:ext uri="{FF2B5EF4-FFF2-40B4-BE49-F238E27FC236}">
                  <a16:creationId xmlns:a16="http://schemas.microsoft.com/office/drawing/2014/main" id="{309B1DF8-D2A3-E14C-B867-B9BA60D22E4B}"/>
                </a:ext>
              </a:extLst>
            </p:cNvPr>
            <p:cNvSpPr/>
            <p:nvPr/>
          </p:nvSpPr>
          <p:spPr>
            <a:xfrm>
              <a:off x="14060345" y="6049203"/>
              <a:ext cx="301948" cy="312574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32385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  <a:defRPr sz="3200" b="0" spc="-144">
                  <a:latin typeface="+mn-lt"/>
                  <a:ea typeface="+mn-ea"/>
                  <a:cs typeface="+mn-cs"/>
                  <a:sym typeface="Lucida Grande"/>
                </a:defRPr>
              </a:pPr>
              <a:endParaRPr sz="1600" kern="0">
                <a:solidFill>
                  <a:srgbClr val="8F8F8F">
                    <a:lumOff val="44000"/>
                  </a:srgbClr>
                </a:solidFill>
                <a:latin typeface="Lucida Grande"/>
                <a:cs typeface="Lucida Grande"/>
                <a:sym typeface="Lucida Grande"/>
              </a:endParaRPr>
            </a:p>
          </p:txBody>
        </p:sp>
        <p:sp>
          <p:nvSpPr>
            <p:cNvPr id="386" name="Star">
              <a:extLst>
                <a:ext uri="{FF2B5EF4-FFF2-40B4-BE49-F238E27FC236}">
                  <a16:creationId xmlns:a16="http://schemas.microsoft.com/office/drawing/2014/main" id="{2EB7B0F7-BA0A-B34F-A876-A3FC66CB2AA0}"/>
                </a:ext>
              </a:extLst>
            </p:cNvPr>
            <p:cNvSpPr/>
            <p:nvPr/>
          </p:nvSpPr>
          <p:spPr>
            <a:xfrm>
              <a:off x="17137764" y="6049203"/>
              <a:ext cx="301948" cy="312574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32385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  <a:defRPr sz="3200" b="0" spc="-144">
                  <a:latin typeface="+mn-lt"/>
                  <a:ea typeface="+mn-ea"/>
                  <a:cs typeface="+mn-cs"/>
                  <a:sym typeface="Lucida Grande"/>
                </a:defRPr>
              </a:pPr>
              <a:endParaRPr sz="1600" kern="0">
                <a:solidFill>
                  <a:srgbClr val="8F8F8F">
                    <a:lumOff val="44000"/>
                  </a:srgbClr>
                </a:solidFill>
                <a:latin typeface="Lucida Grande"/>
                <a:cs typeface="Lucida Grande"/>
                <a:sym typeface="Lucida Grande"/>
              </a:endParaRPr>
            </a:p>
          </p:txBody>
        </p:sp>
        <p:sp>
          <p:nvSpPr>
            <p:cNvPr id="387" name="Star">
              <a:extLst>
                <a:ext uri="{FF2B5EF4-FFF2-40B4-BE49-F238E27FC236}">
                  <a16:creationId xmlns:a16="http://schemas.microsoft.com/office/drawing/2014/main" id="{864FC72C-FE50-844E-856B-F8639FDC0F30}"/>
                </a:ext>
              </a:extLst>
            </p:cNvPr>
            <p:cNvSpPr/>
            <p:nvPr/>
          </p:nvSpPr>
          <p:spPr>
            <a:xfrm>
              <a:off x="19746000" y="6049203"/>
              <a:ext cx="301948" cy="312574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32385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  <a:defRPr sz="3200" b="0" spc="-144">
                  <a:latin typeface="+mn-lt"/>
                  <a:ea typeface="+mn-ea"/>
                  <a:cs typeface="+mn-cs"/>
                  <a:sym typeface="Lucida Grande"/>
                </a:defRPr>
              </a:pPr>
              <a:endParaRPr sz="1600" kern="0">
                <a:solidFill>
                  <a:srgbClr val="8F8F8F">
                    <a:lumOff val="44000"/>
                  </a:srgbClr>
                </a:solidFill>
                <a:latin typeface="Lucida Grande"/>
                <a:cs typeface="Lucida Grande"/>
                <a:sym typeface="Lucida Grande"/>
              </a:endParaRPr>
            </a:p>
          </p:txBody>
        </p:sp>
        <p:sp>
          <p:nvSpPr>
            <p:cNvPr id="388" name="Star">
              <a:extLst>
                <a:ext uri="{FF2B5EF4-FFF2-40B4-BE49-F238E27FC236}">
                  <a16:creationId xmlns:a16="http://schemas.microsoft.com/office/drawing/2014/main" id="{2C81CDD1-1CD2-E645-8918-C16572DA1D3F}"/>
                </a:ext>
              </a:extLst>
            </p:cNvPr>
            <p:cNvSpPr/>
            <p:nvPr/>
          </p:nvSpPr>
          <p:spPr>
            <a:xfrm>
              <a:off x="14054516" y="6693776"/>
              <a:ext cx="301948" cy="312574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32385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  <a:defRPr sz="3200" b="0" spc="-144">
                  <a:latin typeface="+mn-lt"/>
                  <a:ea typeface="+mn-ea"/>
                  <a:cs typeface="+mn-cs"/>
                  <a:sym typeface="Lucida Grande"/>
                </a:defRPr>
              </a:pPr>
              <a:endParaRPr sz="1600" kern="0">
                <a:solidFill>
                  <a:srgbClr val="8F8F8F">
                    <a:lumOff val="44000"/>
                  </a:srgbClr>
                </a:solidFill>
                <a:latin typeface="Lucida Grande"/>
                <a:cs typeface="Lucida Grande"/>
                <a:sym typeface="Lucida Grande"/>
              </a:endParaRPr>
            </a:p>
          </p:txBody>
        </p:sp>
        <p:sp>
          <p:nvSpPr>
            <p:cNvPr id="389" name="Star">
              <a:extLst>
                <a:ext uri="{FF2B5EF4-FFF2-40B4-BE49-F238E27FC236}">
                  <a16:creationId xmlns:a16="http://schemas.microsoft.com/office/drawing/2014/main" id="{4F2498C6-B0AD-4C40-A3A2-FE690F116645}"/>
                </a:ext>
              </a:extLst>
            </p:cNvPr>
            <p:cNvSpPr/>
            <p:nvPr/>
          </p:nvSpPr>
          <p:spPr>
            <a:xfrm>
              <a:off x="17131935" y="6693776"/>
              <a:ext cx="301948" cy="312574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32385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  <a:defRPr sz="3200" b="0" spc="-144">
                  <a:latin typeface="+mn-lt"/>
                  <a:ea typeface="+mn-ea"/>
                  <a:cs typeface="+mn-cs"/>
                  <a:sym typeface="Lucida Grande"/>
                </a:defRPr>
              </a:pPr>
              <a:endParaRPr sz="1600" kern="0">
                <a:solidFill>
                  <a:srgbClr val="8F8F8F">
                    <a:lumOff val="44000"/>
                  </a:srgbClr>
                </a:solidFill>
                <a:latin typeface="Lucida Grande"/>
                <a:cs typeface="Lucida Grande"/>
                <a:sym typeface="Lucida Grande"/>
              </a:endParaRPr>
            </a:p>
          </p:txBody>
        </p:sp>
        <p:sp>
          <p:nvSpPr>
            <p:cNvPr id="390" name="Star">
              <a:extLst>
                <a:ext uri="{FF2B5EF4-FFF2-40B4-BE49-F238E27FC236}">
                  <a16:creationId xmlns:a16="http://schemas.microsoft.com/office/drawing/2014/main" id="{8C7F5B44-F106-A347-BEFF-E4FCA15BB42B}"/>
                </a:ext>
              </a:extLst>
            </p:cNvPr>
            <p:cNvSpPr/>
            <p:nvPr/>
          </p:nvSpPr>
          <p:spPr>
            <a:xfrm>
              <a:off x="19740171" y="6693776"/>
              <a:ext cx="301948" cy="312574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32385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  <a:defRPr sz="3200" b="0" spc="-144">
                  <a:latin typeface="+mn-lt"/>
                  <a:ea typeface="+mn-ea"/>
                  <a:cs typeface="+mn-cs"/>
                  <a:sym typeface="Lucida Grande"/>
                </a:defRPr>
              </a:pPr>
              <a:endParaRPr sz="1600" kern="0">
                <a:solidFill>
                  <a:srgbClr val="8F8F8F">
                    <a:lumOff val="44000"/>
                  </a:srgbClr>
                </a:solidFill>
                <a:latin typeface="Lucida Grande"/>
                <a:cs typeface="Lucida Grande"/>
                <a:sym typeface="Lucida Grande"/>
              </a:endParaRPr>
            </a:p>
          </p:txBody>
        </p:sp>
        <p:sp>
          <p:nvSpPr>
            <p:cNvPr id="391" name="Star">
              <a:extLst>
                <a:ext uri="{FF2B5EF4-FFF2-40B4-BE49-F238E27FC236}">
                  <a16:creationId xmlns:a16="http://schemas.microsoft.com/office/drawing/2014/main" id="{09FA1206-D103-A848-9B19-800D54B4BB56}"/>
                </a:ext>
              </a:extLst>
            </p:cNvPr>
            <p:cNvSpPr/>
            <p:nvPr/>
          </p:nvSpPr>
          <p:spPr>
            <a:xfrm>
              <a:off x="10727777" y="6866786"/>
              <a:ext cx="301948" cy="312574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32385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  <a:defRPr sz="3200" b="0" spc="-144">
                  <a:latin typeface="+mn-lt"/>
                  <a:ea typeface="+mn-ea"/>
                  <a:cs typeface="+mn-cs"/>
                  <a:sym typeface="Lucida Grande"/>
                </a:defRPr>
              </a:pPr>
              <a:endParaRPr sz="1600" kern="0">
                <a:solidFill>
                  <a:srgbClr val="8F8F8F">
                    <a:lumOff val="44000"/>
                  </a:srgbClr>
                </a:solidFill>
                <a:latin typeface="Lucida Grande"/>
                <a:cs typeface="Lucida Grande"/>
                <a:sym typeface="Lucida Grande"/>
              </a:endParaRPr>
            </a:p>
          </p:txBody>
        </p:sp>
        <p:sp>
          <p:nvSpPr>
            <p:cNvPr id="392" name="Star">
              <a:extLst>
                <a:ext uri="{FF2B5EF4-FFF2-40B4-BE49-F238E27FC236}">
                  <a16:creationId xmlns:a16="http://schemas.microsoft.com/office/drawing/2014/main" id="{12BC3374-D9D1-F745-8F90-068FA9648E73}"/>
                </a:ext>
              </a:extLst>
            </p:cNvPr>
            <p:cNvSpPr/>
            <p:nvPr/>
          </p:nvSpPr>
          <p:spPr>
            <a:xfrm>
              <a:off x="12823488" y="7582613"/>
              <a:ext cx="301948" cy="312574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32385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  <a:defRPr sz="3200" b="0" spc="-144">
                  <a:latin typeface="+mn-lt"/>
                  <a:ea typeface="+mn-ea"/>
                  <a:cs typeface="+mn-cs"/>
                  <a:sym typeface="Lucida Grande"/>
                </a:defRPr>
              </a:pPr>
              <a:endParaRPr sz="1600" kern="0">
                <a:solidFill>
                  <a:srgbClr val="8F8F8F">
                    <a:lumOff val="44000"/>
                  </a:srgbClr>
                </a:solidFill>
                <a:latin typeface="Lucida Grande"/>
                <a:cs typeface="Lucida Grande"/>
                <a:sym typeface="Lucida Grande"/>
              </a:endParaRPr>
            </a:p>
          </p:txBody>
        </p:sp>
        <p:sp>
          <p:nvSpPr>
            <p:cNvPr id="393" name="Star">
              <a:extLst>
                <a:ext uri="{FF2B5EF4-FFF2-40B4-BE49-F238E27FC236}">
                  <a16:creationId xmlns:a16="http://schemas.microsoft.com/office/drawing/2014/main" id="{44692319-12B8-2C42-804A-8D3FD564237A}"/>
                </a:ext>
              </a:extLst>
            </p:cNvPr>
            <p:cNvSpPr/>
            <p:nvPr/>
          </p:nvSpPr>
          <p:spPr>
            <a:xfrm>
              <a:off x="19733096" y="7580083"/>
              <a:ext cx="301948" cy="312574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32385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  <a:defRPr sz="3200" b="0" spc="-144">
                  <a:latin typeface="+mn-lt"/>
                  <a:ea typeface="+mn-ea"/>
                  <a:cs typeface="+mn-cs"/>
                  <a:sym typeface="Lucida Grande"/>
                </a:defRPr>
              </a:pPr>
              <a:endParaRPr sz="1600" kern="0">
                <a:solidFill>
                  <a:srgbClr val="8F8F8F">
                    <a:lumOff val="44000"/>
                  </a:srgbClr>
                </a:solidFill>
                <a:latin typeface="Lucida Grande"/>
                <a:cs typeface="Lucida Grande"/>
                <a:sym typeface="Lucida Grande"/>
              </a:endParaRPr>
            </a:p>
          </p:txBody>
        </p:sp>
        <p:sp>
          <p:nvSpPr>
            <p:cNvPr id="394" name="Star">
              <a:extLst>
                <a:ext uri="{FF2B5EF4-FFF2-40B4-BE49-F238E27FC236}">
                  <a16:creationId xmlns:a16="http://schemas.microsoft.com/office/drawing/2014/main" id="{40C74EB4-2D75-AE4C-AE7B-72581AAA366B}"/>
                </a:ext>
              </a:extLst>
            </p:cNvPr>
            <p:cNvSpPr/>
            <p:nvPr/>
          </p:nvSpPr>
          <p:spPr>
            <a:xfrm>
              <a:off x="20433424" y="8060327"/>
              <a:ext cx="301948" cy="312574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32385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  <a:defRPr sz="3200" b="0" spc="-144">
                  <a:latin typeface="+mn-lt"/>
                  <a:ea typeface="+mn-ea"/>
                  <a:cs typeface="+mn-cs"/>
                  <a:sym typeface="Lucida Grande"/>
                </a:defRPr>
              </a:pPr>
              <a:endParaRPr sz="1600" kern="0">
                <a:solidFill>
                  <a:srgbClr val="8F8F8F">
                    <a:lumOff val="44000"/>
                  </a:srgbClr>
                </a:solidFill>
                <a:latin typeface="Lucida Grande"/>
                <a:cs typeface="Lucida Grande"/>
                <a:sym typeface="Lucida Grande"/>
              </a:endParaRPr>
            </a:p>
          </p:txBody>
        </p:sp>
        <p:sp>
          <p:nvSpPr>
            <p:cNvPr id="395" name="Current business pain points…">
              <a:extLst>
                <a:ext uri="{FF2B5EF4-FFF2-40B4-BE49-F238E27FC236}">
                  <a16:creationId xmlns:a16="http://schemas.microsoft.com/office/drawing/2014/main" id="{123371BD-68C8-6748-B088-9503D44B9853}"/>
                </a:ext>
              </a:extLst>
            </p:cNvPr>
            <p:cNvSpPr txBox="1"/>
            <p:nvPr/>
          </p:nvSpPr>
          <p:spPr>
            <a:xfrm>
              <a:off x="6375499" y="10295594"/>
              <a:ext cx="4718753" cy="1833007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2860" rIns="22860" anchor="t">
              <a:noAutofit/>
            </a:bodyPr>
            <a:lstStyle/>
            <a:p>
              <a:pPr marL="114300" indent="-114300" defTabSz="206375" hangingPunct="0">
                <a:lnSpc>
                  <a:spcPct val="120000"/>
                </a:lnSpc>
                <a:buSzPct val="75000"/>
                <a:buFont typeface="Wingdings" pitchFamily="2" charset="2"/>
                <a:buChar char="§"/>
                <a:defRPr sz="16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lang="en-US" sz="6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"/>
                </a:rPr>
                <a:t>AMS transition (in multiple waves)</a:t>
              </a:r>
            </a:p>
            <a:p>
              <a:pPr marL="114300" indent="-114300" defTabSz="206375" hangingPunct="0">
                <a:lnSpc>
                  <a:spcPct val="120000"/>
                </a:lnSpc>
                <a:buSzPct val="75000"/>
                <a:buFont typeface="Wingdings" pitchFamily="2" charset="2"/>
                <a:buChar char="§"/>
                <a:defRPr sz="16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lang="en-US" sz="6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"/>
                </a:rPr>
                <a:t>Implementation of Operational Transformation (Agile and DevSecOps Op Model) </a:t>
              </a:r>
            </a:p>
            <a:p>
              <a:pPr marL="114300" indent="-114300" defTabSz="206375" hangingPunct="0">
                <a:lnSpc>
                  <a:spcPct val="120000"/>
                </a:lnSpc>
                <a:buSzPct val="75000"/>
                <a:buFont typeface="Wingdings" pitchFamily="2" charset="2"/>
                <a:buChar char="§"/>
                <a:defRPr sz="16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lang="en-US" sz="6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"/>
                </a:rPr>
                <a:t>Value Metrics Baseline</a:t>
              </a:r>
            </a:p>
            <a:p>
              <a:pPr marL="114300" indent="-114300" defTabSz="206375" hangingPunct="0">
                <a:lnSpc>
                  <a:spcPct val="120000"/>
                </a:lnSpc>
                <a:buSzPct val="75000"/>
                <a:buFont typeface="Wingdings" pitchFamily="2" charset="2"/>
                <a:buChar char="§"/>
                <a:defRPr sz="16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lang="en-US" sz="6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"/>
                </a:rPr>
                <a:t>Transition and Transformation Governance </a:t>
              </a:r>
            </a:p>
            <a:p>
              <a:pPr marL="114300" indent="-114300" defTabSz="206375" hangingPunct="0">
                <a:lnSpc>
                  <a:spcPct val="120000"/>
                </a:lnSpc>
                <a:buSzPct val="75000"/>
                <a:buFont typeface="Wingdings" pitchFamily="2" charset="2"/>
                <a:buChar char="§"/>
                <a:defRPr sz="16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lang="en-US" sz="6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"/>
                </a:rPr>
                <a:t>Agile and DevSecOps Ways of Working design</a:t>
              </a:r>
            </a:p>
            <a:p>
              <a:pPr marL="114300" indent="-114300" defTabSz="206375" hangingPunct="0">
                <a:lnSpc>
                  <a:spcPct val="120000"/>
                </a:lnSpc>
                <a:buSzPct val="75000"/>
                <a:buFont typeface="Wingdings" pitchFamily="2" charset="2"/>
                <a:buChar char="§"/>
                <a:defRPr sz="16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lang="en-US" sz="6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"/>
                </a:rPr>
                <a:t>OCM plan  </a:t>
              </a:r>
            </a:p>
          </p:txBody>
        </p:sp>
        <p:pic>
          <p:nvPicPr>
            <p:cNvPr id="396" name="Picture 395">
              <a:extLst>
                <a:ext uri="{FF2B5EF4-FFF2-40B4-BE49-F238E27FC236}">
                  <a16:creationId xmlns:a16="http://schemas.microsoft.com/office/drawing/2014/main" id="{C595BA70-41F1-154C-863C-25BF80B8E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470" y="11044424"/>
              <a:ext cx="373396" cy="373396"/>
            </a:xfrm>
            <a:prstGeom prst="rect">
              <a:avLst/>
            </a:prstGeom>
          </p:spPr>
        </p:pic>
        <p:sp>
          <p:nvSpPr>
            <p:cNvPr id="397" name="Rounded Rectangle">
              <a:extLst>
                <a:ext uri="{FF2B5EF4-FFF2-40B4-BE49-F238E27FC236}">
                  <a16:creationId xmlns:a16="http://schemas.microsoft.com/office/drawing/2014/main" id="{33621225-534A-EF49-8958-5D2FB26E3BAA}"/>
                </a:ext>
              </a:extLst>
            </p:cNvPr>
            <p:cNvSpPr/>
            <p:nvPr/>
          </p:nvSpPr>
          <p:spPr>
            <a:xfrm>
              <a:off x="4108632" y="3945467"/>
              <a:ext cx="2073236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" y="21600"/>
                  </a:moveTo>
                  <a:lnTo>
                    <a:pt x="20705" y="21600"/>
                  </a:lnTo>
                  <a:cubicBezTo>
                    <a:pt x="20705" y="21600"/>
                    <a:pt x="20705" y="21600"/>
                    <a:pt x="20705" y="21600"/>
                  </a:cubicBezTo>
                  <a:cubicBezTo>
                    <a:pt x="21199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199" y="0"/>
                    <a:pt x="20705" y="0"/>
                  </a:cubicBezTo>
                  <a:cubicBezTo>
                    <a:pt x="20705" y="0"/>
                    <a:pt x="20705" y="0"/>
                    <a:pt x="20705" y="0"/>
                  </a:cubicBezTo>
                  <a:lnTo>
                    <a:pt x="895" y="0"/>
                  </a:lnTo>
                  <a:cubicBezTo>
                    <a:pt x="895" y="0"/>
                    <a:pt x="895" y="0"/>
                    <a:pt x="895" y="0"/>
                  </a:cubicBezTo>
                  <a:cubicBezTo>
                    <a:pt x="401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401" y="21600"/>
                    <a:pt x="895" y="21600"/>
                  </a:cubicBezTo>
                  <a:cubicBezTo>
                    <a:pt x="895" y="21600"/>
                    <a:pt x="895" y="21600"/>
                    <a:pt x="895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600" kern="0">
                <a:solidFill>
                  <a:srgbClr val="000000"/>
                </a:solidFill>
                <a:latin typeface="Helvetica" pitchFamily="2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98" name="Stakeholder interviews">
              <a:extLst>
                <a:ext uri="{FF2B5EF4-FFF2-40B4-BE49-F238E27FC236}">
                  <a16:creationId xmlns:a16="http://schemas.microsoft.com/office/drawing/2014/main" id="{2A2A4A90-F8CB-C34B-B82A-E6C7294D0124}"/>
                </a:ext>
              </a:extLst>
            </p:cNvPr>
            <p:cNvSpPr txBox="1"/>
            <p:nvPr/>
          </p:nvSpPr>
          <p:spPr>
            <a:xfrm>
              <a:off x="4048364" y="4077754"/>
              <a:ext cx="2260319" cy="151688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>
              <a:spAutoFit/>
            </a:bodyPr>
            <a:lstStyle>
              <a:lvl1pPr marL="127000" marR="127000" defTabSz="1828800">
                <a:lnSpc>
                  <a:spcPct val="100000"/>
                </a:lnSpc>
                <a:spcBef>
                  <a:spcPts val="700"/>
                </a:spcBef>
                <a:tabLst/>
                <a:defRPr sz="1200" b="0">
                  <a:solidFill>
                    <a:srgbClr val="000000"/>
                  </a:solidFill>
                  <a:latin typeface="Helvetica LT Std"/>
                  <a:ea typeface="Helvetica LT Std"/>
                  <a:cs typeface="Helvetica LT Std"/>
                  <a:sym typeface="Helvetica LT Std"/>
                </a:defRPr>
              </a:lvl1pPr>
            </a:lstStyle>
            <a:p>
              <a:pPr marL="63500" marR="63500" defTabSz="914400" hangingPunct="0">
                <a:spcBef>
                  <a:spcPts val="0"/>
                </a:spcBef>
              </a:pPr>
              <a:r>
                <a:rPr lang="en-US" sz="550" kern="0" dirty="0">
                  <a:latin typeface="Helvetica" pitchFamily="2" charset="0"/>
                </a:rPr>
                <a:t>Analysis based on:</a:t>
              </a:r>
            </a:p>
            <a:p>
              <a:pPr marL="206375" marR="63500" indent="-142875" defTabSz="914400" hangingPunct="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US" sz="550" kern="0" dirty="0">
                  <a:latin typeface="Helvetica" pitchFamily="2" charset="0"/>
                </a:rPr>
                <a:t>Application Complexity </a:t>
              </a:r>
            </a:p>
            <a:p>
              <a:pPr marL="206375" marR="63500" indent="-142875" defTabSz="914400" hangingPunct="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US" sz="550" kern="0" dirty="0">
                  <a:latin typeface="Helvetica" pitchFamily="2" charset="0"/>
                </a:rPr>
                <a:t>Business Criticality </a:t>
              </a:r>
            </a:p>
            <a:p>
              <a:pPr marL="206375" marR="63500" indent="-142875" defTabSz="914400" hangingPunct="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US" sz="550" kern="0" dirty="0">
                  <a:latin typeface="Helvetica" pitchFamily="2" charset="0"/>
                </a:rPr>
                <a:t>As-Is Process Automation</a:t>
              </a:r>
            </a:p>
            <a:p>
              <a:pPr marL="206375" marR="63500" indent="-142875" defTabSz="914400" hangingPunct="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US" sz="550" kern="0" dirty="0">
                  <a:latin typeface="Helvetica" pitchFamily="2" charset="0"/>
                </a:rPr>
                <a:t>Delivery Model</a:t>
              </a:r>
            </a:p>
            <a:p>
              <a:pPr marL="206375" marR="63500" indent="-142875" defTabSz="914400" hangingPunct="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US" sz="550" kern="0" dirty="0">
                  <a:latin typeface="Helvetica" pitchFamily="2" charset="0"/>
                </a:rPr>
                <a:t>Inflight Projects Phase</a:t>
              </a:r>
            </a:p>
            <a:p>
              <a:pPr marL="206375" marR="63500" indent="-142875" defTabSz="914400" hangingPunct="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US" sz="550" kern="0" dirty="0">
                  <a:latin typeface="Helvetica" pitchFamily="2" charset="0"/>
                </a:rPr>
                <a:t>Support Requirements </a:t>
              </a:r>
            </a:p>
          </p:txBody>
        </p:sp>
        <p:sp>
          <p:nvSpPr>
            <p:cNvPr id="399" name="Stakeholder interviews">
              <a:extLst>
                <a:ext uri="{FF2B5EF4-FFF2-40B4-BE49-F238E27FC236}">
                  <a16:creationId xmlns:a16="http://schemas.microsoft.com/office/drawing/2014/main" id="{18935EA7-317F-3A47-973C-FB143079436B}"/>
                </a:ext>
              </a:extLst>
            </p:cNvPr>
            <p:cNvSpPr txBox="1"/>
            <p:nvPr/>
          </p:nvSpPr>
          <p:spPr>
            <a:xfrm>
              <a:off x="4004251" y="3388031"/>
              <a:ext cx="1981896" cy="49138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>
              <a:spAutoFit/>
            </a:bodyPr>
            <a:lstStyle>
              <a:lvl1pPr marL="127000" marR="127000" defTabSz="1828800">
                <a:lnSpc>
                  <a:spcPct val="100000"/>
                </a:lnSpc>
                <a:spcBef>
                  <a:spcPts val="700"/>
                </a:spcBef>
                <a:tabLst/>
                <a:defRPr sz="1200" b="0">
                  <a:solidFill>
                    <a:srgbClr val="000000"/>
                  </a:solidFill>
                  <a:latin typeface="Helvetica LT Std"/>
                  <a:ea typeface="Helvetica LT Std"/>
                  <a:cs typeface="Helvetica LT Std"/>
                  <a:sym typeface="Helvetica LT Std"/>
                </a:defRPr>
              </a:lvl1pPr>
            </a:lstStyle>
            <a:p>
              <a:pPr marL="63500" marR="63500" defTabSz="914400" hangingPunct="0">
                <a:spcBef>
                  <a:spcPts val="350"/>
                </a:spcBef>
              </a:pPr>
              <a:r>
                <a:rPr lang="en-US" sz="600" b="1" kern="0" dirty="0">
                  <a:latin typeface="Helvetica" pitchFamily="2" charset="0"/>
                </a:rPr>
                <a:t>Perform Transition Due Diligence</a:t>
              </a:r>
              <a:endParaRPr sz="600" b="1" kern="0" dirty="0">
                <a:latin typeface="Helvetica" pitchFamily="2" charset="0"/>
              </a:endParaRPr>
            </a:p>
          </p:txBody>
        </p:sp>
        <p:sp>
          <p:nvSpPr>
            <p:cNvPr id="400" name="Stakeholder interviews">
              <a:extLst>
                <a:ext uri="{FF2B5EF4-FFF2-40B4-BE49-F238E27FC236}">
                  <a16:creationId xmlns:a16="http://schemas.microsoft.com/office/drawing/2014/main" id="{15DA6E6A-0E9A-EC4D-9E74-0C14C3BD841B}"/>
                </a:ext>
              </a:extLst>
            </p:cNvPr>
            <p:cNvSpPr txBox="1"/>
            <p:nvPr/>
          </p:nvSpPr>
          <p:spPr>
            <a:xfrm>
              <a:off x="6334120" y="3834262"/>
              <a:ext cx="1280159" cy="459338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>
              <a:spAutoFit/>
            </a:bodyPr>
            <a:lstStyle>
              <a:lvl1pPr marL="127000" marR="127000" defTabSz="1828800">
                <a:lnSpc>
                  <a:spcPct val="100000"/>
                </a:lnSpc>
                <a:spcBef>
                  <a:spcPts val="700"/>
                </a:spcBef>
                <a:tabLst/>
                <a:defRPr sz="1200" b="0">
                  <a:solidFill>
                    <a:srgbClr val="000000"/>
                  </a:solidFill>
                  <a:latin typeface="Helvetica LT Std"/>
                  <a:ea typeface="Helvetica LT Std"/>
                  <a:cs typeface="Helvetica LT Std"/>
                  <a:sym typeface="Helvetica LT Std"/>
                </a:defRPr>
              </a:lvl1pPr>
            </a:lstStyle>
            <a:p>
              <a:pPr marL="63500" marR="63500" defTabSz="914400" hangingPunct="0">
                <a:spcBef>
                  <a:spcPts val="350"/>
                </a:spcBef>
              </a:pPr>
              <a:r>
                <a:rPr lang="en-US" sz="550" kern="0" dirty="0">
                  <a:latin typeface="Helvetica" pitchFamily="2" charset="0"/>
                </a:rPr>
                <a:t>Knowledge </a:t>
              </a:r>
              <a:br>
                <a:rPr lang="en-US" sz="550" kern="0" dirty="0">
                  <a:latin typeface="Helvetica" pitchFamily="2" charset="0"/>
                </a:rPr>
              </a:br>
              <a:r>
                <a:rPr lang="en-US" sz="550" kern="0" dirty="0">
                  <a:latin typeface="Helvetica" pitchFamily="2" charset="0"/>
                </a:rPr>
                <a:t>Acquisition</a:t>
              </a:r>
              <a:endParaRPr sz="550" kern="0" dirty="0">
                <a:latin typeface="Helvetica" pitchFamily="2" charset="0"/>
              </a:endParaRPr>
            </a:p>
          </p:txBody>
        </p:sp>
        <p:sp>
          <p:nvSpPr>
            <p:cNvPr id="401" name="Stakeholder interviews">
              <a:extLst>
                <a:ext uri="{FF2B5EF4-FFF2-40B4-BE49-F238E27FC236}">
                  <a16:creationId xmlns:a16="http://schemas.microsoft.com/office/drawing/2014/main" id="{1C2C16E5-870D-B144-A9CC-D96F551AF3B5}"/>
                </a:ext>
              </a:extLst>
            </p:cNvPr>
            <p:cNvSpPr txBox="1"/>
            <p:nvPr/>
          </p:nvSpPr>
          <p:spPr>
            <a:xfrm>
              <a:off x="7419485" y="3834262"/>
              <a:ext cx="1280159" cy="459338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>
              <a:spAutoFit/>
            </a:bodyPr>
            <a:lstStyle>
              <a:lvl1pPr marL="127000" marR="127000" defTabSz="1828800">
                <a:lnSpc>
                  <a:spcPct val="100000"/>
                </a:lnSpc>
                <a:spcBef>
                  <a:spcPts val="700"/>
                </a:spcBef>
                <a:tabLst/>
                <a:defRPr sz="1200" b="0">
                  <a:solidFill>
                    <a:srgbClr val="000000"/>
                  </a:solidFill>
                  <a:latin typeface="Helvetica LT Std"/>
                  <a:ea typeface="Helvetica LT Std"/>
                  <a:cs typeface="Helvetica LT Std"/>
                  <a:sym typeface="Helvetica LT Std"/>
                </a:defRPr>
              </a:lvl1pPr>
            </a:lstStyle>
            <a:p>
              <a:pPr marL="63500" marR="63500" defTabSz="914400" hangingPunct="0">
                <a:spcBef>
                  <a:spcPts val="350"/>
                </a:spcBef>
              </a:pPr>
              <a:r>
                <a:rPr lang="en-US" sz="550" kern="0" dirty="0">
                  <a:latin typeface="Helvetica" pitchFamily="2" charset="0"/>
                </a:rPr>
                <a:t>Shadow </a:t>
              </a:r>
              <a:br>
                <a:rPr lang="en-US" sz="550" kern="0" dirty="0">
                  <a:latin typeface="Helvetica" pitchFamily="2" charset="0"/>
                </a:rPr>
              </a:br>
              <a:r>
                <a:rPr lang="en-US" sz="550" kern="0" dirty="0">
                  <a:latin typeface="Helvetica" pitchFamily="2" charset="0"/>
                </a:rPr>
                <a:t>Support</a:t>
              </a:r>
              <a:endParaRPr sz="550" kern="0" dirty="0">
                <a:latin typeface="Helvetica" pitchFamily="2" charset="0"/>
              </a:endParaRPr>
            </a:p>
          </p:txBody>
        </p:sp>
        <p:sp>
          <p:nvSpPr>
            <p:cNvPr id="402" name="Stakeholder interviews">
              <a:extLst>
                <a:ext uri="{FF2B5EF4-FFF2-40B4-BE49-F238E27FC236}">
                  <a16:creationId xmlns:a16="http://schemas.microsoft.com/office/drawing/2014/main" id="{105058E9-D6E8-8342-A75E-1FC2B27833ED}"/>
                </a:ext>
              </a:extLst>
            </p:cNvPr>
            <p:cNvSpPr txBox="1"/>
            <p:nvPr/>
          </p:nvSpPr>
          <p:spPr>
            <a:xfrm>
              <a:off x="8467933" y="3834260"/>
              <a:ext cx="1280159" cy="459338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>
              <a:spAutoFit/>
            </a:bodyPr>
            <a:lstStyle>
              <a:lvl1pPr marL="127000" marR="127000" defTabSz="1828800">
                <a:lnSpc>
                  <a:spcPct val="100000"/>
                </a:lnSpc>
                <a:spcBef>
                  <a:spcPts val="700"/>
                </a:spcBef>
                <a:tabLst/>
                <a:defRPr sz="1200" b="0">
                  <a:solidFill>
                    <a:srgbClr val="000000"/>
                  </a:solidFill>
                  <a:latin typeface="Helvetica LT Std"/>
                  <a:ea typeface="Helvetica LT Std"/>
                  <a:cs typeface="Helvetica LT Std"/>
                  <a:sym typeface="Helvetica LT Std"/>
                </a:defRPr>
              </a:lvl1pPr>
            </a:lstStyle>
            <a:p>
              <a:pPr marL="63500" marR="63500" defTabSz="914400" hangingPunct="0">
                <a:spcBef>
                  <a:spcPts val="350"/>
                </a:spcBef>
              </a:pPr>
              <a:r>
                <a:rPr lang="en-US" sz="550" kern="0" dirty="0">
                  <a:latin typeface="Helvetica" pitchFamily="2" charset="0"/>
                </a:rPr>
                <a:t>Primary </a:t>
              </a:r>
              <a:br>
                <a:rPr lang="en-US" sz="550" kern="0" dirty="0">
                  <a:latin typeface="Helvetica" pitchFamily="2" charset="0"/>
                </a:rPr>
              </a:br>
              <a:r>
                <a:rPr lang="en-US" sz="550" kern="0" dirty="0">
                  <a:latin typeface="Helvetica" pitchFamily="2" charset="0"/>
                </a:rPr>
                <a:t>Support</a:t>
              </a:r>
              <a:endParaRPr sz="550" kern="0" dirty="0">
                <a:latin typeface="Helvetica" pitchFamily="2" charset="0"/>
              </a:endParaRPr>
            </a:p>
          </p:txBody>
        </p:sp>
        <p:sp>
          <p:nvSpPr>
            <p:cNvPr id="403" name="Rounded Rectangle">
              <a:extLst>
                <a:ext uri="{FF2B5EF4-FFF2-40B4-BE49-F238E27FC236}">
                  <a16:creationId xmlns:a16="http://schemas.microsoft.com/office/drawing/2014/main" id="{0993799F-4671-2544-9917-CF59002FAC21}"/>
                </a:ext>
              </a:extLst>
            </p:cNvPr>
            <p:cNvSpPr/>
            <p:nvPr/>
          </p:nvSpPr>
          <p:spPr>
            <a:xfrm>
              <a:off x="6442170" y="3723362"/>
              <a:ext cx="914400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" y="21600"/>
                  </a:moveTo>
                  <a:lnTo>
                    <a:pt x="20705" y="21600"/>
                  </a:lnTo>
                  <a:cubicBezTo>
                    <a:pt x="20705" y="21600"/>
                    <a:pt x="20705" y="21600"/>
                    <a:pt x="20705" y="21600"/>
                  </a:cubicBezTo>
                  <a:cubicBezTo>
                    <a:pt x="21199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199" y="0"/>
                    <a:pt x="20705" y="0"/>
                  </a:cubicBezTo>
                  <a:cubicBezTo>
                    <a:pt x="20705" y="0"/>
                    <a:pt x="20705" y="0"/>
                    <a:pt x="20705" y="0"/>
                  </a:cubicBezTo>
                  <a:lnTo>
                    <a:pt x="895" y="0"/>
                  </a:lnTo>
                  <a:cubicBezTo>
                    <a:pt x="895" y="0"/>
                    <a:pt x="895" y="0"/>
                    <a:pt x="895" y="0"/>
                  </a:cubicBezTo>
                  <a:cubicBezTo>
                    <a:pt x="401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401" y="21600"/>
                    <a:pt x="895" y="21600"/>
                  </a:cubicBezTo>
                  <a:cubicBezTo>
                    <a:pt x="895" y="21600"/>
                    <a:pt x="895" y="21600"/>
                    <a:pt x="895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600" kern="0">
                <a:solidFill>
                  <a:srgbClr val="000000"/>
                </a:solidFill>
                <a:latin typeface="Helvetica" pitchFamily="2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04" name="Rounded Rectangle">
              <a:extLst>
                <a:ext uri="{FF2B5EF4-FFF2-40B4-BE49-F238E27FC236}">
                  <a16:creationId xmlns:a16="http://schemas.microsoft.com/office/drawing/2014/main" id="{0CBFE08E-99BE-474F-876A-493C7AB44DEE}"/>
                </a:ext>
              </a:extLst>
            </p:cNvPr>
            <p:cNvSpPr/>
            <p:nvPr/>
          </p:nvSpPr>
          <p:spPr>
            <a:xfrm>
              <a:off x="8637162" y="3716009"/>
              <a:ext cx="914400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" y="21600"/>
                  </a:moveTo>
                  <a:lnTo>
                    <a:pt x="20705" y="21600"/>
                  </a:lnTo>
                  <a:cubicBezTo>
                    <a:pt x="20705" y="21600"/>
                    <a:pt x="20705" y="21600"/>
                    <a:pt x="20705" y="21600"/>
                  </a:cubicBezTo>
                  <a:cubicBezTo>
                    <a:pt x="21199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199" y="0"/>
                    <a:pt x="20705" y="0"/>
                  </a:cubicBezTo>
                  <a:cubicBezTo>
                    <a:pt x="20705" y="0"/>
                    <a:pt x="20705" y="0"/>
                    <a:pt x="20705" y="0"/>
                  </a:cubicBezTo>
                  <a:lnTo>
                    <a:pt x="895" y="0"/>
                  </a:lnTo>
                  <a:cubicBezTo>
                    <a:pt x="895" y="0"/>
                    <a:pt x="895" y="0"/>
                    <a:pt x="895" y="0"/>
                  </a:cubicBezTo>
                  <a:cubicBezTo>
                    <a:pt x="401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401" y="21600"/>
                    <a:pt x="895" y="21600"/>
                  </a:cubicBezTo>
                  <a:cubicBezTo>
                    <a:pt x="895" y="21600"/>
                    <a:pt x="895" y="21600"/>
                    <a:pt x="895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600" kern="0">
                <a:solidFill>
                  <a:srgbClr val="000000"/>
                </a:solidFill>
                <a:latin typeface="Helvetica" pitchFamily="2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05" name="Rounded Rectangle">
              <a:extLst>
                <a:ext uri="{FF2B5EF4-FFF2-40B4-BE49-F238E27FC236}">
                  <a16:creationId xmlns:a16="http://schemas.microsoft.com/office/drawing/2014/main" id="{7B45D7CD-9744-8149-864C-199007063987}"/>
                </a:ext>
              </a:extLst>
            </p:cNvPr>
            <p:cNvSpPr/>
            <p:nvPr/>
          </p:nvSpPr>
          <p:spPr>
            <a:xfrm>
              <a:off x="7556167" y="3731880"/>
              <a:ext cx="914400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" y="21600"/>
                  </a:moveTo>
                  <a:lnTo>
                    <a:pt x="20705" y="21600"/>
                  </a:lnTo>
                  <a:cubicBezTo>
                    <a:pt x="20705" y="21600"/>
                    <a:pt x="20705" y="21600"/>
                    <a:pt x="20705" y="21600"/>
                  </a:cubicBezTo>
                  <a:cubicBezTo>
                    <a:pt x="21199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199" y="0"/>
                    <a:pt x="20705" y="0"/>
                  </a:cubicBezTo>
                  <a:cubicBezTo>
                    <a:pt x="20705" y="0"/>
                    <a:pt x="20705" y="0"/>
                    <a:pt x="20705" y="0"/>
                  </a:cubicBezTo>
                  <a:lnTo>
                    <a:pt x="895" y="0"/>
                  </a:lnTo>
                  <a:cubicBezTo>
                    <a:pt x="895" y="0"/>
                    <a:pt x="895" y="0"/>
                    <a:pt x="895" y="0"/>
                  </a:cubicBezTo>
                  <a:cubicBezTo>
                    <a:pt x="401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401" y="21600"/>
                    <a:pt x="895" y="21600"/>
                  </a:cubicBezTo>
                  <a:cubicBezTo>
                    <a:pt x="895" y="21600"/>
                    <a:pt x="895" y="21600"/>
                    <a:pt x="895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600" kern="0">
                <a:solidFill>
                  <a:srgbClr val="000000"/>
                </a:solidFill>
                <a:latin typeface="Helvetica" pitchFamily="2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06" name="Stakeholder interviews">
              <a:extLst>
                <a:ext uri="{FF2B5EF4-FFF2-40B4-BE49-F238E27FC236}">
                  <a16:creationId xmlns:a16="http://schemas.microsoft.com/office/drawing/2014/main" id="{A2FBE5AB-44EB-C249-A515-8DD61E1E48EF}"/>
                </a:ext>
              </a:extLst>
            </p:cNvPr>
            <p:cNvSpPr txBox="1"/>
            <p:nvPr/>
          </p:nvSpPr>
          <p:spPr>
            <a:xfrm>
              <a:off x="6307427" y="3406823"/>
              <a:ext cx="2579159" cy="299104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>
              <a:spAutoFit/>
            </a:bodyPr>
            <a:lstStyle>
              <a:lvl1pPr marL="127000" marR="127000" defTabSz="1828800">
                <a:lnSpc>
                  <a:spcPct val="100000"/>
                </a:lnSpc>
                <a:spcBef>
                  <a:spcPts val="700"/>
                </a:spcBef>
                <a:tabLst/>
                <a:defRPr sz="1200" b="0">
                  <a:solidFill>
                    <a:srgbClr val="000000"/>
                  </a:solidFill>
                  <a:latin typeface="Helvetica LT Std"/>
                  <a:ea typeface="Helvetica LT Std"/>
                  <a:cs typeface="Helvetica LT Std"/>
                  <a:sym typeface="Helvetica LT Std"/>
                </a:defRPr>
              </a:lvl1pPr>
            </a:lstStyle>
            <a:p>
              <a:pPr marL="63500" marR="63500" defTabSz="914400" hangingPunct="0">
                <a:spcBef>
                  <a:spcPts val="350"/>
                </a:spcBef>
              </a:pPr>
              <a:r>
                <a:rPr lang="en-US" sz="600" b="1" kern="0" dirty="0">
                  <a:latin typeface="Helvetica" pitchFamily="2" charset="0"/>
                </a:rPr>
                <a:t>AMS Transition (Wave 1)</a:t>
              </a:r>
              <a:endParaRPr sz="600" b="1" kern="0" dirty="0">
                <a:latin typeface="Helvetica" pitchFamily="2" charset="0"/>
              </a:endParaRPr>
            </a:p>
          </p:txBody>
        </p:sp>
        <p:sp>
          <p:nvSpPr>
            <p:cNvPr id="407" name="Rounded Rectangle">
              <a:extLst>
                <a:ext uri="{FF2B5EF4-FFF2-40B4-BE49-F238E27FC236}">
                  <a16:creationId xmlns:a16="http://schemas.microsoft.com/office/drawing/2014/main" id="{EEC53EFA-143A-9E40-885A-9409A1883F16}"/>
                </a:ext>
              </a:extLst>
            </p:cNvPr>
            <p:cNvSpPr/>
            <p:nvPr/>
          </p:nvSpPr>
          <p:spPr>
            <a:xfrm>
              <a:off x="7339209" y="4602475"/>
              <a:ext cx="914400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" y="21600"/>
                  </a:moveTo>
                  <a:lnTo>
                    <a:pt x="20705" y="21600"/>
                  </a:lnTo>
                  <a:cubicBezTo>
                    <a:pt x="20705" y="21600"/>
                    <a:pt x="20705" y="21600"/>
                    <a:pt x="20705" y="21600"/>
                  </a:cubicBezTo>
                  <a:cubicBezTo>
                    <a:pt x="21199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199" y="0"/>
                    <a:pt x="20705" y="0"/>
                  </a:cubicBezTo>
                  <a:cubicBezTo>
                    <a:pt x="20705" y="0"/>
                    <a:pt x="20705" y="0"/>
                    <a:pt x="20705" y="0"/>
                  </a:cubicBezTo>
                  <a:lnTo>
                    <a:pt x="895" y="0"/>
                  </a:lnTo>
                  <a:cubicBezTo>
                    <a:pt x="895" y="0"/>
                    <a:pt x="895" y="0"/>
                    <a:pt x="895" y="0"/>
                  </a:cubicBezTo>
                  <a:cubicBezTo>
                    <a:pt x="401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401" y="21600"/>
                    <a:pt x="895" y="21600"/>
                  </a:cubicBezTo>
                  <a:cubicBezTo>
                    <a:pt x="895" y="21600"/>
                    <a:pt x="895" y="21600"/>
                    <a:pt x="895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600" kern="0">
                <a:solidFill>
                  <a:srgbClr val="000000"/>
                </a:solidFill>
                <a:latin typeface="Helvetica" pitchFamily="2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08" name="Rounded Rectangle">
              <a:extLst>
                <a:ext uri="{FF2B5EF4-FFF2-40B4-BE49-F238E27FC236}">
                  <a16:creationId xmlns:a16="http://schemas.microsoft.com/office/drawing/2014/main" id="{B5FB89A8-5369-ED42-95D8-C33D7452FB33}"/>
                </a:ext>
              </a:extLst>
            </p:cNvPr>
            <p:cNvSpPr/>
            <p:nvPr/>
          </p:nvSpPr>
          <p:spPr>
            <a:xfrm>
              <a:off x="9534201" y="4602475"/>
              <a:ext cx="914400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" y="21600"/>
                  </a:moveTo>
                  <a:lnTo>
                    <a:pt x="20705" y="21600"/>
                  </a:lnTo>
                  <a:cubicBezTo>
                    <a:pt x="20705" y="21600"/>
                    <a:pt x="20705" y="21600"/>
                    <a:pt x="20705" y="21600"/>
                  </a:cubicBezTo>
                  <a:cubicBezTo>
                    <a:pt x="21199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199" y="0"/>
                    <a:pt x="20705" y="0"/>
                  </a:cubicBezTo>
                  <a:cubicBezTo>
                    <a:pt x="20705" y="0"/>
                    <a:pt x="20705" y="0"/>
                    <a:pt x="20705" y="0"/>
                  </a:cubicBezTo>
                  <a:lnTo>
                    <a:pt x="895" y="0"/>
                  </a:lnTo>
                  <a:cubicBezTo>
                    <a:pt x="895" y="0"/>
                    <a:pt x="895" y="0"/>
                    <a:pt x="895" y="0"/>
                  </a:cubicBezTo>
                  <a:cubicBezTo>
                    <a:pt x="401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401" y="21600"/>
                    <a:pt x="895" y="21600"/>
                  </a:cubicBezTo>
                  <a:cubicBezTo>
                    <a:pt x="895" y="21600"/>
                    <a:pt x="895" y="21600"/>
                    <a:pt x="895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600" kern="0">
                <a:solidFill>
                  <a:srgbClr val="000000"/>
                </a:solidFill>
                <a:latin typeface="Helvetica" pitchFamily="2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09" name="Rounded Rectangle">
              <a:extLst>
                <a:ext uri="{FF2B5EF4-FFF2-40B4-BE49-F238E27FC236}">
                  <a16:creationId xmlns:a16="http://schemas.microsoft.com/office/drawing/2014/main" id="{326DE6E3-C062-A040-9B46-95F0E8012C96}"/>
                </a:ext>
              </a:extLst>
            </p:cNvPr>
            <p:cNvSpPr/>
            <p:nvPr/>
          </p:nvSpPr>
          <p:spPr>
            <a:xfrm>
              <a:off x="8453206" y="4602475"/>
              <a:ext cx="914400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" y="21600"/>
                  </a:moveTo>
                  <a:lnTo>
                    <a:pt x="20705" y="21600"/>
                  </a:lnTo>
                  <a:cubicBezTo>
                    <a:pt x="20705" y="21600"/>
                    <a:pt x="20705" y="21600"/>
                    <a:pt x="20705" y="21600"/>
                  </a:cubicBezTo>
                  <a:cubicBezTo>
                    <a:pt x="21199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199" y="0"/>
                    <a:pt x="20705" y="0"/>
                  </a:cubicBezTo>
                  <a:cubicBezTo>
                    <a:pt x="20705" y="0"/>
                    <a:pt x="20705" y="0"/>
                    <a:pt x="20705" y="0"/>
                  </a:cubicBezTo>
                  <a:lnTo>
                    <a:pt x="895" y="0"/>
                  </a:lnTo>
                  <a:cubicBezTo>
                    <a:pt x="895" y="0"/>
                    <a:pt x="895" y="0"/>
                    <a:pt x="895" y="0"/>
                  </a:cubicBezTo>
                  <a:cubicBezTo>
                    <a:pt x="401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401" y="21600"/>
                    <a:pt x="895" y="21600"/>
                  </a:cubicBezTo>
                  <a:cubicBezTo>
                    <a:pt x="895" y="21600"/>
                    <a:pt x="895" y="21600"/>
                    <a:pt x="895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600" kern="0">
                <a:solidFill>
                  <a:srgbClr val="000000"/>
                </a:solidFill>
                <a:latin typeface="Helvetica" pitchFamily="2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10" name="Rounded Rectangle">
              <a:extLst>
                <a:ext uri="{FF2B5EF4-FFF2-40B4-BE49-F238E27FC236}">
                  <a16:creationId xmlns:a16="http://schemas.microsoft.com/office/drawing/2014/main" id="{D357073A-A326-F249-9AA3-56865F78EA56}"/>
                </a:ext>
              </a:extLst>
            </p:cNvPr>
            <p:cNvSpPr/>
            <p:nvPr/>
          </p:nvSpPr>
          <p:spPr>
            <a:xfrm>
              <a:off x="7813827" y="5050553"/>
              <a:ext cx="914400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" y="21600"/>
                  </a:moveTo>
                  <a:lnTo>
                    <a:pt x="20705" y="21600"/>
                  </a:lnTo>
                  <a:cubicBezTo>
                    <a:pt x="20705" y="21600"/>
                    <a:pt x="20705" y="21600"/>
                    <a:pt x="20705" y="21600"/>
                  </a:cubicBezTo>
                  <a:cubicBezTo>
                    <a:pt x="21199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199" y="0"/>
                    <a:pt x="20705" y="0"/>
                  </a:cubicBezTo>
                  <a:cubicBezTo>
                    <a:pt x="20705" y="0"/>
                    <a:pt x="20705" y="0"/>
                    <a:pt x="20705" y="0"/>
                  </a:cubicBezTo>
                  <a:lnTo>
                    <a:pt x="895" y="0"/>
                  </a:lnTo>
                  <a:cubicBezTo>
                    <a:pt x="895" y="0"/>
                    <a:pt x="895" y="0"/>
                    <a:pt x="895" y="0"/>
                  </a:cubicBezTo>
                  <a:cubicBezTo>
                    <a:pt x="401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401" y="21600"/>
                    <a:pt x="895" y="21600"/>
                  </a:cubicBezTo>
                  <a:cubicBezTo>
                    <a:pt x="895" y="21600"/>
                    <a:pt x="895" y="21600"/>
                    <a:pt x="895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600" kern="0">
                <a:solidFill>
                  <a:srgbClr val="000000"/>
                </a:solidFill>
                <a:latin typeface="Helvetica" pitchFamily="2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11" name="Rounded Rectangle">
              <a:extLst>
                <a:ext uri="{FF2B5EF4-FFF2-40B4-BE49-F238E27FC236}">
                  <a16:creationId xmlns:a16="http://schemas.microsoft.com/office/drawing/2014/main" id="{0B0D0DA5-829A-3142-919B-2606D85FC83D}"/>
                </a:ext>
              </a:extLst>
            </p:cNvPr>
            <p:cNvSpPr/>
            <p:nvPr/>
          </p:nvSpPr>
          <p:spPr>
            <a:xfrm>
              <a:off x="10008819" y="5050553"/>
              <a:ext cx="914400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" y="21600"/>
                  </a:moveTo>
                  <a:lnTo>
                    <a:pt x="20705" y="21600"/>
                  </a:lnTo>
                  <a:cubicBezTo>
                    <a:pt x="20705" y="21600"/>
                    <a:pt x="20705" y="21600"/>
                    <a:pt x="20705" y="21600"/>
                  </a:cubicBezTo>
                  <a:cubicBezTo>
                    <a:pt x="21199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199" y="0"/>
                    <a:pt x="20705" y="0"/>
                  </a:cubicBezTo>
                  <a:cubicBezTo>
                    <a:pt x="20705" y="0"/>
                    <a:pt x="20705" y="0"/>
                    <a:pt x="20705" y="0"/>
                  </a:cubicBezTo>
                  <a:lnTo>
                    <a:pt x="895" y="0"/>
                  </a:lnTo>
                  <a:cubicBezTo>
                    <a:pt x="895" y="0"/>
                    <a:pt x="895" y="0"/>
                    <a:pt x="895" y="0"/>
                  </a:cubicBezTo>
                  <a:cubicBezTo>
                    <a:pt x="401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401" y="21600"/>
                    <a:pt x="895" y="21600"/>
                  </a:cubicBezTo>
                  <a:cubicBezTo>
                    <a:pt x="895" y="21600"/>
                    <a:pt x="895" y="21600"/>
                    <a:pt x="895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600" kern="0">
                <a:solidFill>
                  <a:srgbClr val="000000"/>
                </a:solidFill>
                <a:latin typeface="Helvetica" pitchFamily="2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12" name="Rounded Rectangle">
              <a:extLst>
                <a:ext uri="{FF2B5EF4-FFF2-40B4-BE49-F238E27FC236}">
                  <a16:creationId xmlns:a16="http://schemas.microsoft.com/office/drawing/2014/main" id="{C050CD33-450C-D94A-9657-E2EA3CEA40DE}"/>
                </a:ext>
              </a:extLst>
            </p:cNvPr>
            <p:cNvSpPr/>
            <p:nvPr/>
          </p:nvSpPr>
          <p:spPr>
            <a:xfrm>
              <a:off x="8927824" y="5050553"/>
              <a:ext cx="914400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" y="21600"/>
                  </a:moveTo>
                  <a:lnTo>
                    <a:pt x="20705" y="21600"/>
                  </a:lnTo>
                  <a:cubicBezTo>
                    <a:pt x="20705" y="21600"/>
                    <a:pt x="20705" y="21600"/>
                    <a:pt x="20705" y="21600"/>
                  </a:cubicBezTo>
                  <a:cubicBezTo>
                    <a:pt x="21199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199" y="0"/>
                    <a:pt x="20705" y="0"/>
                  </a:cubicBezTo>
                  <a:cubicBezTo>
                    <a:pt x="20705" y="0"/>
                    <a:pt x="20705" y="0"/>
                    <a:pt x="20705" y="0"/>
                  </a:cubicBezTo>
                  <a:lnTo>
                    <a:pt x="895" y="0"/>
                  </a:lnTo>
                  <a:cubicBezTo>
                    <a:pt x="895" y="0"/>
                    <a:pt x="895" y="0"/>
                    <a:pt x="895" y="0"/>
                  </a:cubicBezTo>
                  <a:cubicBezTo>
                    <a:pt x="401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401" y="21600"/>
                    <a:pt x="895" y="21600"/>
                  </a:cubicBezTo>
                  <a:cubicBezTo>
                    <a:pt x="895" y="21600"/>
                    <a:pt x="895" y="21600"/>
                    <a:pt x="895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600" kern="0">
                <a:solidFill>
                  <a:srgbClr val="000000"/>
                </a:solidFill>
                <a:latin typeface="Helvetica" pitchFamily="2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13" name="Stakeholder interviews">
              <a:extLst>
                <a:ext uri="{FF2B5EF4-FFF2-40B4-BE49-F238E27FC236}">
                  <a16:creationId xmlns:a16="http://schemas.microsoft.com/office/drawing/2014/main" id="{0E04E26E-F859-8F41-9130-CE99E2EEE270}"/>
                </a:ext>
              </a:extLst>
            </p:cNvPr>
            <p:cNvSpPr txBox="1"/>
            <p:nvPr/>
          </p:nvSpPr>
          <p:spPr>
            <a:xfrm>
              <a:off x="7171453" y="4284136"/>
              <a:ext cx="2579159" cy="299104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>
              <a:spAutoFit/>
            </a:bodyPr>
            <a:lstStyle>
              <a:lvl1pPr marL="127000" marR="127000" defTabSz="1828800">
                <a:lnSpc>
                  <a:spcPct val="100000"/>
                </a:lnSpc>
                <a:spcBef>
                  <a:spcPts val="700"/>
                </a:spcBef>
                <a:tabLst/>
                <a:defRPr sz="1200" b="0">
                  <a:solidFill>
                    <a:srgbClr val="000000"/>
                  </a:solidFill>
                  <a:latin typeface="Helvetica LT Std"/>
                  <a:ea typeface="Helvetica LT Std"/>
                  <a:cs typeface="Helvetica LT Std"/>
                  <a:sym typeface="Helvetica LT Std"/>
                </a:defRPr>
              </a:lvl1pPr>
            </a:lstStyle>
            <a:p>
              <a:pPr marL="63500" marR="63500" defTabSz="914400" hangingPunct="0">
                <a:spcBef>
                  <a:spcPts val="350"/>
                </a:spcBef>
              </a:pPr>
              <a:r>
                <a:rPr lang="en-US" sz="600" b="1" kern="0" dirty="0">
                  <a:latin typeface="Helvetica" pitchFamily="2" charset="0"/>
                </a:rPr>
                <a:t>AMS Transition (Wave 2)</a:t>
              </a:r>
              <a:endParaRPr sz="600" b="1" kern="0" dirty="0">
                <a:latin typeface="Helvetica" pitchFamily="2" charset="0"/>
              </a:endParaRPr>
            </a:p>
          </p:txBody>
        </p:sp>
        <p:sp>
          <p:nvSpPr>
            <p:cNvPr id="414" name="Stakeholder interviews">
              <a:extLst>
                <a:ext uri="{FF2B5EF4-FFF2-40B4-BE49-F238E27FC236}">
                  <a16:creationId xmlns:a16="http://schemas.microsoft.com/office/drawing/2014/main" id="{7B24D92F-6910-A343-86D4-9C531E4B9EF6}"/>
                </a:ext>
              </a:extLst>
            </p:cNvPr>
            <p:cNvSpPr txBox="1"/>
            <p:nvPr/>
          </p:nvSpPr>
          <p:spPr>
            <a:xfrm>
              <a:off x="7670074" y="4732033"/>
              <a:ext cx="2579159" cy="299104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>
              <a:spAutoFit/>
            </a:bodyPr>
            <a:lstStyle>
              <a:lvl1pPr marL="127000" marR="127000" defTabSz="1828800">
                <a:lnSpc>
                  <a:spcPct val="100000"/>
                </a:lnSpc>
                <a:spcBef>
                  <a:spcPts val="700"/>
                </a:spcBef>
                <a:tabLst/>
                <a:defRPr sz="1200" b="0">
                  <a:solidFill>
                    <a:srgbClr val="000000"/>
                  </a:solidFill>
                  <a:latin typeface="Helvetica LT Std"/>
                  <a:ea typeface="Helvetica LT Std"/>
                  <a:cs typeface="Helvetica LT Std"/>
                  <a:sym typeface="Helvetica LT Std"/>
                </a:defRPr>
              </a:lvl1pPr>
            </a:lstStyle>
            <a:p>
              <a:pPr marL="63500" marR="63500" defTabSz="914400" hangingPunct="0">
                <a:spcBef>
                  <a:spcPts val="350"/>
                </a:spcBef>
              </a:pPr>
              <a:r>
                <a:rPr lang="en-US" sz="600" b="1" kern="0" dirty="0">
                  <a:latin typeface="Helvetica" pitchFamily="2" charset="0"/>
                </a:rPr>
                <a:t>AMS Transition (Wave 3)</a:t>
              </a:r>
              <a:endParaRPr sz="600" b="1" kern="0" dirty="0">
                <a:latin typeface="Helvetica" pitchFamily="2" charset="0"/>
              </a:endParaRPr>
            </a:p>
          </p:txBody>
        </p:sp>
        <p:sp>
          <p:nvSpPr>
            <p:cNvPr id="415" name="Star">
              <a:extLst>
                <a:ext uri="{FF2B5EF4-FFF2-40B4-BE49-F238E27FC236}">
                  <a16:creationId xmlns:a16="http://schemas.microsoft.com/office/drawing/2014/main" id="{2CBC2B4F-4568-054C-9A80-73337C848849}"/>
                </a:ext>
              </a:extLst>
            </p:cNvPr>
            <p:cNvSpPr/>
            <p:nvPr/>
          </p:nvSpPr>
          <p:spPr>
            <a:xfrm>
              <a:off x="9495075" y="3597291"/>
              <a:ext cx="301948" cy="312574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32385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  <a:defRPr sz="3200" b="0" spc="-144">
                  <a:latin typeface="+mn-lt"/>
                  <a:ea typeface="+mn-ea"/>
                  <a:cs typeface="+mn-cs"/>
                  <a:sym typeface="Lucida Grande"/>
                </a:defRPr>
              </a:pPr>
              <a:endParaRPr sz="1600" kern="0">
                <a:solidFill>
                  <a:srgbClr val="8F8F8F">
                    <a:lumOff val="44000"/>
                  </a:srgbClr>
                </a:solidFill>
                <a:latin typeface="Lucida Grande"/>
                <a:cs typeface="Lucida Grande"/>
                <a:sym typeface="Lucida Grande"/>
              </a:endParaRPr>
            </a:p>
          </p:txBody>
        </p:sp>
        <p:sp>
          <p:nvSpPr>
            <p:cNvPr id="416" name="Star">
              <a:extLst>
                <a:ext uri="{FF2B5EF4-FFF2-40B4-BE49-F238E27FC236}">
                  <a16:creationId xmlns:a16="http://schemas.microsoft.com/office/drawing/2014/main" id="{9512CAE2-8DB5-D749-85E4-D0AC2A2F3D69}"/>
                </a:ext>
              </a:extLst>
            </p:cNvPr>
            <p:cNvSpPr/>
            <p:nvPr/>
          </p:nvSpPr>
          <p:spPr>
            <a:xfrm>
              <a:off x="10347065" y="4474860"/>
              <a:ext cx="301948" cy="312574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32385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  <a:defRPr sz="3200" b="0" spc="-144">
                  <a:latin typeface="+mn-lt"/>
                  <a:ea typeface="+mn-ea"/>
                  <a:cs typeface="+mn-cs"/>
                  <a:sym typeface="Lucida Grande"/>
                </a:defRPr>
              </a:pPr>
              <a:endParaRPr sz="1600" kern="0">
                <a:solidFill>
                  <a:srgbClr val="8F8F8F">
                    <a:lumOff val="44000"/>
                  </a:srgbClr>
                </a:solidFill>
                <a:latin typeface="Lucida Grande"/>
                <a:cs typeface="Lucida Grande"/>
                <a:sym typeface="Lucida Grande"/>
              </a:endParaRPr>
            </a:p>
          </p:txBody>
        </p:sp>
        <p:sp>
          <p:nvSpPr>
            <p:cNvPr id="417" name="Star">
              <a:extLst>
                <a:ext uri="{FF2B5EF4-FFF2-40B4-BE49-F238E27FC236}">
                  <a16:creationId xmlns:a16="http://schemas.microsoft.com/office/drawing/2014/main" id="{4C90D1EF-E4B7-5340-81E6-EFF936C07758}"/>
                </a:ext>
              </a:extLst>
            </p:cNvPr>
            <p:cNvSpPr/>
            <p:nvPr/>
          </p:nvSpPr>
          <p:spPr>
            <a:xfrm>
              <a:off x="10776200" y="4905967"/>
              <a:ext cx="301948" cy="312574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32385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  <a:defRPr sz="3200" b="0" spc="-144">
                  <a:latin typeface="+mn-lt"/>
                  <a:ea typeface="+mn-ea"/>
                  <a:cs typeface="+mn-cs"/>
                  <a:sym typeface="Lucida Grande"/>
                </a:defRPr>
              </a:pPr>
              <a:endParaRPr sz="1600" kern="0">
                <a:solidFill>
                  <a:srgbClr val="8F8F8F">
                    <a:lumOff val="44000"/>
                  </a:srgbClr>
                </a:solidFill>
                <a:latin typeface="Lucida Grande"/>
                <a:cs typeface="Lucida Grande"/>
                <a:sym typeface="Lucida Grande"/>
              </a:endParaRPr>
            </a:p>
          </p:txBody>
        </p:sp>
        <p:sp>
          <p:nvSpPr>
            <p:cNvPr id="418" name="Rounded Rectangle">
              <a:extLst>
                <a:ext uri="{FF2B5EF4-FFF2-40B4-BE49-F238E27FC236}">
                  <a16:creationId xmlns:a16="http://schemas.microsoft.com/office/drawing/2014/main" id="{2E390240-ECAC-D44B-BBAB-5612FCF8A977}"/>
                </a:ext>
              </a:extLst>
            </p:cNvPr>
            <p:cNvSpPr/>
            <p:nvPr/>
          </p:nvSpPr>
          <p:spPr>
            <a:xfrm>
              <a:off x="6379498" y="5499891"/>
              <a:ext cx="6675120" cy="111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21600"/>
                  </a:moveTo>
                  <a:lnTo>
                    <a:pt x="21485" y="21600"/>
                  </a:lnTo>
                  <a:cubicBezTo>
                    <a:pt x="21485" y="21600"/>
                    <a:pt x="21485" y="21600"/>
                    <a:pt x="21485" y="21600"/>
                  </a:cubicBezTo>
                  <a:cubicBezTo>
                    <a:pt x="21548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548" y="0"/>
                    <a:pt x="21485" y="0"/>
                  </a:cubicBezTo>
                  <a:cubicBezTo>
                    <a:pt x="21485" y="0"/>
                    <a:pt x="21485" y="0"/>
                    <a:pt x="21485" y="0"/>
                  </a:cubicBezTo>
                  <a:lnTo>
                    <a:pt x="115" y="0"/>
                  </a:lnTo>
                  <a:cubicBezTo>
                    <a:pt x="115" y="0"/>
                    <a:pt x="115" y="0"/>
                    <a:pt x="115" y="0"/>
                  </a:cubicBezTo>
                  <a:cubicBezTo>
                    <a:pt x="52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52" y="21600"/>
                    <a:pt x="115" y="21600"/>
                  </a:cubicBezTo>
                  <a:cubicBezTo>
                    <a:pt x="115" y="21600"/>
                    <a:pt x="115" y="21600"/>
                    <a:pt x="115" y="21600"/>
                  </a:cubicBezTo>
                  <a:close/>
                </a:path>
              </a:pathLst>
            </a:custGeom>
            <a:solidFill>
              <a:srgbClr val="A7A7A7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ker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19" name="Triangle">
              <a:extLst>
                <a:ext uri="{FF2B5EF4-FFF2-40B4-BE49-F238E27FC236}">
                  <a16:creationId xmlns:a16="http://schemas.microsoft.com/office/drawing/2014/main" id="{1B6FC7A1-59A2-4C44-AF70-0FC7F7F95922}"/>
                </a:ext>
              </a:extLst>
            </p:cNvPr>
            <p:cNvSpPr/>
            <p:nvPr/>
          </p:nvSpPr>
          <p:spPr>
            <a:xfrm rot="5400000">
              <a:off x="12983092" y="5467401"/>
              <a:ext cx="241258" cy="154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A7A7A7"/>
            </a:solidFill>
            <a:ln w="25400">
              <a:solidFill>
                <a:srgbClr val="535353"/>
              </a:solidFill>
            </a:ln>
          </p:spPr>
          <p:txBody>
            <a:bodyPr lIns="25400" tIns="25400" rIns="25400" bIns="25400" anchor="ctr"/>
            <a:lstStyle/>
            <a:p>
              <a:pPr defTabSz="48260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</a:pPr>
              <a:endParaRPr sz="1200" b="1" kern="0">
                <a:solidFill>
                  <a:srgbClr val="8F8F8F">
                    <a:lumOff val="44000"/>
                  </a:srgbClr>
                </a:solidFill>
                <a:latin typeface="Helvetica Neue LT Std 55 Roman"/>
                <a:ea typeface="Helvetica Neue LT Std 55 Roman"/>
                <a:cs typeface="Helvetica Neue LT Std 55 Roman"/>
                <a:sym typeface="Helvetica Neue LT Std 55 Roman"/>
              </a:endParaRPr>
            </a:p>
          </p:txBody>
        </p:sp>
        <p:sp>
          <p:nvSpPr>
            <p:cNvPr id="420" name="Triangle">
              <a:extLst>
                <a:ext uri="{FF2B5EF4-FFF2-40B4-BE49-F238E27FC236}">
                  <a16:creationId xmlns:a16="http://schemas.microsoft.com/office/drawing/2014/main" id="{E7AA3819-0F18-2242-A28F-BAAE78E57C47}"/>
                </a:ext>
              </a:extLst>
            </p:cNvPr>
            <p:cNvSpPr/>
            <p:nvPr/>
          </p:nvSpPr>
          <p:spPr>
            <a:xfrm rot="5400000">
              <a:off x="13149774" y="5467495"/>
              <a:ext cx="241258" cy="154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A7A7A7"/>
            </a:solidFill>
            <a:ln w="25400">
              <a:solidFill>
                <a:srgbClr val="535353"/>
              </a:solidFill>
            </a:ln>
          </p:spPr>
          <p:txBody>
            <a:bodyPr lIns="25400" tIns="25400" rIns="25400" bIns="25400" anchor="ctr"/>
            <a:lstStyle/>
            <a:p>
              <a:pPr defTabSz="482600" hangingPunct="0">
                <a:lnSpc>
                  <a:spcPct val="120000"/>
                </a:lnSpc>
                <a:tabLst>
                  <a:tab pos="247650" algn="l"/>
                  <a:tab pos="501650" algn="l"/>
                  <a:tab pos="762000" algn="l"/>
                  <a:tab pos="1009650" algn="l"/>
                  <a:tab pos="1263650" algn="l"/>
                  <a:tab pos="1517650" algn="l"/>
                  <a:tab pos="1771650" algn="l"/>
                  <a:tab pos="2019300" algn="l"/>
                  <a:tab pos="2273300" algn="l"/>
                  <a:tab pos="2527300" algn="l"/>
                  <a:tab pos="2781300" algn="l"/>
                  <a:tab pos="3035300" algn="l"/>
                </a:tabLst>
              </a:pPr>
              <a:endParaRPr sz="1200" b="1" kern="0">
                <a:solidFill>
                  <a:srgbClr val="8F8F8F">
                    <a:lumOff val="44000"/>
                  </a:srgbClr>
                </a:solidFill>
                <a:latin typeface="Helvetica Neue LT Std 55 Roman"/>
                <a:ea typeface="Helvetica Neue LT Std 55 Roman"/>
                <a:cs typeface="Helvetica Neue LT Std 55 Roman"/>
                <a:sym typeface="Helvetica Neue LT Std 55 Roman"/>
              </a:endParaRPr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C975A310-DE0B-8C47-97DE-EA9937085409}"/>
                </a:ext>
              </a:extLst>
            </p:cNvPr>
            <p:cNvSpPr/>
            <p:nvPr/>
          </p:nvSpPr>
          <p:spPr>
            <a:xfrm>
              <a:off x="6320836" y="5222509"/>
              <a:ext cx="3451214" cy="23885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54000" tIns="36000" rIns="36000" bIns="36000" rtlCol="0" anchor="ctr"/>
            <a:lstStyle/>
            <a:p>
              <a:pPr defTabSz="609219">
                <a:defRPr/>
              </a:pPr>
              <a:r>
                <a:rPr lang="en-US" sz="600" dirty="0">
                  <a:solidFill>
                    <a:srgbClr val="000000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Lucida Grande"/>
                </a:rPr>
                <a:t>Transition Office + Governance</a:t>
              </a:r>
            </a:p>
          </p:txBody>
        </p:sp>
        <p:sp>
          <p:nvSpPr>
            <p:cNvPr id="422" name="Rounded Rectangle">
              <a:extLst>
                <a:ext uri="{FF2B5EF4-FFF2-40B4-BE49-F238E27FC236}">
                  <a16:creationId xmlns:a16="http://schemas.microsoft.com/office/drawing/2014/main" id="{3AA63698-C58D-E24F-BE28-50F6562F6A67}"/>
                </a:ext>
              </a:extLst>
            </p:cNvPr>
            <p:cNvSpPr/>
            <p:nvPr/>
          </p:nvSpPr>
          <p:spPr>
            <a:xfrm>
              <a:off x="11415000" y="5165695"/>
              <a:ext cx="1921700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9" y="21600"/>
                  </a:moveTo>
                  <a:lnTo>
                    <a:pt x="20891" y="21600"/>
                  </a:lnTo>
                  <a:cubicBezTo>
                    <a:pt x="20891" y="21600"/>
                    <a:pt x="20891" y="21600"/>
                    <a:pt x="20891" y="21600"/>
                  </a:cubicBezTo>
                  <a:cubicBezTo>
                    <a:pt x="21282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282" y="0"/>
                    <a:pt x="20891" y="0"/>
                  </a:cubicBezTo>
                  <a:cubicBezTo>
                    <a:pt x="20891" y="0"/>
                    <a:pt x="20891" y="0"/>
                    <a:pt x="20891" y="0"/>
                  </a:cubicBezTo>
                  <a:lnTo>
                    <a:pt x="709" y="0"/>
                  </a:lnTo>
                  <a:cubicBezTo>
                    <a:pt x="709" y="0"/>
                    <a:pt x="709" y="0"/>
                    <a:pt x="709" y="0"/>
                  </a:cubicBezTo>
                  <a:cubicBezTo>
                    <a:pt x="318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318" y="21600"/>
                    <a:pt x="709" y="21600"/>
                  </a:cubicBezTo>
                  <a:cubicBezTo>
                    <a:pt x="709" y="21600"/>
                    <a:pt x="709" y="21600"/>
                    <a:pt x="709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600" kern="0">
                <a:solidFill>
                  <a:srgbClr val="000000"/>
                </a:solidFill>
                <a:latin typeface="Helvetica" pitchFamily="2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23" name="High level User journeys">
              <a:extLst>
                <a:ext uri="{FF2B5EF4-FFF2-40B4-BE49-F238E27FC236}">
                  <a16:creationId xmlns:a16="http://schemas.microsoft.com/office/drawing/2014/main" id="{D4A05154-05C6-2141-ABBF-4687DF146F33}"/>
                </a:ext>
              </a:extLst>
            </p:cNvPr>
            <p:cNvSpPr txBox="1"/>
            <p:nvPr/>
          </p:nvSpPr>
          <p:spPr>
            <a:xfrm>
              <a:off x="11307423" y="4614981"/>
              <a:ext cx="2184309" cy="49138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25400" rIns="25400" bIns="25400">
              <a:spAutoFit/>
            </a:bodyPr>
            <a:lstStyle>
              <a:lvl1pPr marL="127000" marR="127000" defTabSz="1828800">
                <a:lnSpc>
                  <a:spcPct val="100000"/>
                </a:lnSpc>
                <a:spcBef>
                  <a:spcPts val="700"/>
                </a:spcBef>
                <a:tabLst/>
                <a:defRPr sz="1200" b="0">
                  <a:solidFill>
                    <a:srgbClr val="000000"/>
                  </a:solidFill>
                  <a:latin typeface="Helvetica LT Std"/>
                  <a:ea typeface="Helvetica LT Std"/>
                  <a:cs typeface="Helvetica LT Std"/>
                  <a:sym typeface="Helvetica LT Std"/>
                </a:defRPr>
              </a:lvl1pPr>
            </a:lstStyle>
            <a:p>
              <a:pPr marL="63500" marR="63500" defTabSz="914400" hangingPunct="0">
                <a:spcBef>
                  <a:spcPts val="350"/>
                </a:spcBef>
              </a:pPr>
              <a:r>
                <a:rPr lang="en-US" sz="600" kern="0" dirty="0">
                  <a:latin typeface="Helvetica" pitchFamily="2" charset="0"/>
                </a:rPr>
                <a:t>BOTs and Daily Task Automation (HOLMES)</a:t>
              </a:r>
              <a:endParaRPr sz="600" kern="0" dirty="0">
                <a:latin typeface="Helvetica" pitchFamily="2" charset="0"/>
              </a:endParaRPr>
            </a:p>
          </p:txBody>
        </p:sp>
        <p:sp>
          <p:nvSpPr>
            <p:cNvPr id="424" name="Rounded Rectangle">
              <a:extLst>
                <a:ext uri="{FF2B5EF4-FFF2-40B4-BE49-F238E27FC236}">
                  <a16:creationId xmlns:a16="http://schemas.microsoft.com/office/drawing/2014/main" id="{E153B4F4-32D2-F944-B559-7F8BBB343FC1}"/>
                </a:ext>
              </a:extLst>
            </p:cNvPr>
            <p:cNvSpPr/>
            <p:nvPr/>
          </p:nvSpPr>
          <p:spPr>
            <a:xfrm>
              <a:off x="11415000" y="3739576"/>
              <a:ext cx="1092225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" y="21600"/>
                  </a:moveTo>
                  <a:lnTo>
                    <a:pt x="20352" y="21600"/>
                  </a:lnTo>
                  <a:cubicBezTo>
                    <a:pt x="20352" y="21600"/>
                    <a:pt x="20352" y="21600"/>
                    <a:pt x="20352" y="21600"/>
                  </a:cubicBezTo>
                  <a:cubicBezTo>
                    <a:pt x="21041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041" y="0"/>
                    <a:pt x="20352" y="0"/>
                  </a:cubicBezTo>
                  <a:cubicBezTo>
                    <a:pt x="20352" y="0"/>
                    <a:pt x="20352" y="0"/>
                    <a:pt x="20352" y="0"/>
                  </a:cubicBezTo>
                  <a:lnTo>
                    <a:pt x="1248" y="0"/>
                  </a:lnTo>
                  <a:cubicBezTo>
                    <a:pt x="1248" y="0"/>
                    <a:pt x="1248" y="0"/>
                    <a:pt x="1248" y="0"/>
                  </a:cubicBezTo>
                  <a:cubicBezTo>
                    <a:pt x="559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559" y="21600"/>
                    <a:pt x="1248" y="21600"/>
                  </a:cubicBezTo>
                  <a:cubicBezTo>
                    <a:pt x="1248" y="21600"/>
                    <a:pt x="1248" y="21600"/>
                    <a:pt x="1248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600" kern="0">
                <a:solidFill>
                  <a:srgbClr val="000000"/>
                </a:solidFill>
                <a:latin typeface="Helvetica" pitchFamily="2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25" name="Omni-channel ecosystem">
              <a:extLst>
                <a:ext uri="{FF2B5EF4-FFF2-40B4-BE49-F238E27FC236}">
                  <a16:creationId xmlns:a16="http://schemas.microsoft.com/office/drawing/2014/main" id="{2329B7FD-7191-3F4C-B664-0648E780FFA2}"/>
                </a:ext>
              </a:extLst>
            </p:cNvPr>
            <p:cNvSpPr txBox="1"/>
            <p:nvPr/>
          </p:nvSpPr>
          <p:spPr>
            <a:xfrm>
              <a:off x="11307425" y="3430666"/>
              <a:ext cx="2536068" cy="299104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25400" rIns="25400" bIns="25400">
              <a:spAutoFit/>
            </a:bodyPr>
            <a:lstStyle>
              <a:lvl1pPr marL="127000" marR="127000" defTabSz="1828800">
                <a:lnSpc>
                  <a:spcPct val="100000"/>
                </a:lnSpc>
                <a:spcBef>
                  <a:spcPts val="700"/>
                </a:spcBef>
                <a:tabLst/>
                <a:defRPr sz="1200" b="0">
                  <a:solidFill>
                    <a:srgbClr val="000000"/>
                  </a:solidFill>
                  <a:latin typeface="Helvetica LT Std"/>
                  <a:ea typeface="Helvetica LT Std"/>
                  <a:cs typeface="Helvetica LT Std"/>
                  <a:sym typeface="Helvetica LT Std"/>
                </a:defRPr>
              </a:lvl1pPr>
            </a:lstStyle>
            <a:p>
              <a:pPr marL="63500" marR="63500" defTabSz="914400" hangingPunct="0">
                <a:spcBef>
                  <a:spcPts val="350"/>
                </a:spcBef>
              </a:pPr>
              <a:r>
                <a:rPr lang="en-US" sz="600" kern="0" dirty="0">
                  <a:latin typeface="Helvetica" pitchFamily="2" charset="0"/>
                </a:rPr>
                <a:t>KEDB Improvement</a:t>
              </a:r>
              <a:endParaRPr sz="600" kern="0" dirty="0">
                <a:latin typeface="Helvetica" pitchFamily="2" charset="0"/>
              </a:endParaRPr>
            </a:p>
          </p:txBody>
        </p:sp>
        <p:sp>
          <p:nvSpPr>
            <p:cNvPr id="426" name="Rounded Rectangle">
              <a:extLst>
                <a:ext uri="{FF2B5EF4-FFF2-40B4-BE49-F238E27FC236}">
                  <a16:creationId xmlns:a16="http://schemas.microsoft.com/office/drawing/2014/main" id="{804B2911-1A25-524F-AB45-15ED59E102B2}"/>
                </a:ext>
              </a:extLst>
            </p:cNvPr>
            <p:cNvSpPr/>
            <p:nvPr/>
          </p:nvSpPr>
          <p:spPr>
            <a:xfrm>
              <a:off x="13744995" y="3907467"/>
              <a:ext cx="2353818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2" y="21600"/>
                  </a:moveTo>
                  <a:lnTo>
                    <a:pt x="21038" y="21600"/>
                  </a:lnTo>
                  <a:cubicBezTo>
                    <a:pt x="21038" y="21600"/>
                    <a:pt x="21038" y="21600"/>
                    <a:pt x="21038" y="21600"/>
                  </a:cubicBezTo>
                  <a:cubicBezTo>
                    <a:pt x="21348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348" y="0"/>
                    <a:pt x="21038" y="0"/>
                  </a:cubicBezTo>
                  <a:cubicBezTo>
                    <a:pt x="21038" y="0"/>
                    <a:pt x="21038" y="0"/>
                    <a:pt x="21038" y="0"/>
                  </a:cubicBezTo>
                  <a:lnTo>
                    <a:pt x="562" y="0"/>
                  </a:lnTo>
                  <a:cubicBezTo>
                    <a:pt x="562" y="0"/>
                    <a:pt x="562" y="0"/>
                    <a:pt x="562" y="0"/>
                  </a:cubicBezTo>
                  <a:cubicBezTo>
                    <a:pt x="252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252" y="21600"/>
                    <a:pt x="562" y="21600"/>
                  </a:cubicBezTo>
                  <a:cubicBezTo>
                    <a:pt x="562" y="21600"/>
                    <a:pt x="562" y="21600"/>
                    <a:pt x="562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600" kern="0">
                <a:solidFill>
                  <a:srgbClr val="000000"/>
                </a:solidFill>
                <a:latin typeface="Helvetica" pitchFamily="2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27" name="Service Experience journey">
              <a:extLst>
                <a:ext uri="{FF2B5EF4-FFF2-40B4-BE49-F238E27FC236}">
                  <a16:creationId xmlns:a16="http://schemas.microsoft.com/office/drawing/2014/main" id="{96462F88-7D31-CC46-B647-9E7DF8B46453}"/>
                </a:ext>
              </a:extLst>
            </p:cNvPr>
            <p:cNvSpPr txBox="1"/>
            <p:nvPr/>
          </p:nvSpPr>
          <p:spPr>
            <a:xfrm>
              <a:off x="13589608" y="3582845"/>
              <a:ext cx="2536068" cy="299104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>
              <a:spAutoFit/>
            </a:bodyPr>
            <a:lstStyle>
              <a:lvl1pPr marL="127000" marR="127000" defTabSz="1828800">
                <a:lnSpc>
                  <a:spcPct val="100000"/>
                </a:lnSpc>
                <a:spcBef>
                  <a:spcPts val="700"/>
                </a:spcBef>
                <a:tabLst/>
                <a:defRPr sz="1200" b="0">
                  <a:solidFill>
                    <a:srgbClr val="000000"/>
                  </a:solidFill>
                  <a:latin typeface="Helvetica LT Std"/>
                  <a:ea typeface="Helvetica LT Std"/>
                  <a:cs typeface="Helvetica LT Std"/>
                  <a:sym typeface="Helvetica LT Std"/>
                </a:defRPr>
              </a:lvl1pPr>
            </a:lstStyle>
            <a:p>
              <a:pPr marL="63500" marR="63500" defTabSz="914400" hangingPunct="0">
                <a:spcBef>
                  <a:spcPts val="350"/>
                </a:spcBef>
              </a:pPr>
              <a:r>
                <a:rPr lang="en-US" sz="600" kern="0" dirty="0">
                  <a:latin typeface="Helvetica" pitchFamily="2" charset="0"/>
                </a:rPr>
                <a:t>RCA SWAT team</a:t>
              </a:r>
              <a:endParaRPr sz="600" kern="0" dirty="0">
                <a:latin typeface="Helvetica" pitchFamily="2" charset="0"/>
              </a:endParaRPr>
            </a:p>
          </p:txBody>
        </p:sp>
        <p:sp>
          <p:nvSpPr>
            <p:cNvPr id="428" name="Rounded Rectangle">
              <a:extLst>
                <a:ext uri="{FF2B5EF4-FFF2-40B4-BE49-F238E27FC236}">
                  <a16:creationId xmlns:a16="http://schemas.microsoft.com/office/drawing/2014/main" id="{D9D37EF8-4BF9-DF4A-A236-685F5697CBFC}"/>
                </a:ext>
              </a:extLst>
            </p:cNvPr>
            <p:cNvSpPr/>
            <p:nvPr/>
          </p:nvSpPr>
          <p:spPr>
            <a:xfrm>
              <a:off x="13715840" y="4492161"/>
              <a:ext cx="2251473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2" y="21600"/>
                  </a:moveTo>
                  <a:lnTo>
                    <a:pt x="20958" y="21600"/>
                  </a:lnTo>
                  <a:cubicBezTo>
                    <a:pt x="20958" y="21600"/>
                    <a:pt x="20958" y="21600"/>
                    <a:pt x="20958" y="21600"/>
                  </a:cubicBezTo>
                  <a:cubicBezTo>
                    <a:pt x="21313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313" y="0"/>
                    <a:pt x="20958" y="0"/>
                  </a:cubicBezTo>
                  <a:cubicBezTo>
                    <a:pt x="20958" y="0"/>
                    <a:pt x="20958" y="0"/>
                    <a:pt x="20958" y="0"/>
                  </a:cubicBezTo>
                  <a:lnTo>
                    <a:pt x="642" y="0"/>
                  </a:lnTo>
                  <a:cubicBezTo>
                    <a:pt x="642" y="0"/>
                    <a:pt x="642" y="0"/>
                    <a:pt x="642" y="0"/>
                  </a:cubicBezTo>
                  <a:cubicBezTo>
                    <a:pt x="287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287" y="21600"/>
                    <a:pt x="642" y="21600"/>
                  </a:cubicBezTo>
                  <a:cubicBezTo>
                    <a:pt x="642" y="21600"/>
                    <a:pt x="642" y="21600"/>
                    <a:pt x="642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600" kern="0">
                <a:solidFill>
                  <a:srgbClr val="000000"/>
                </a:solidFill>
                <a:latin typeface="Helvetica" pitchFamily="2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29" name="Future service blueprint">
              <a:extLst>
                <a:ext uri="{FF2B5EF4-FFF2-40B4-BE49-F238E27FC236}">
                  <a16:creationId xmlns:a16="http://schemas.microsoft.com/office/drawing/2014/main" id="{8BB0EB5C-85E6-9B46-BEEE-232B2872B9CA}"/>
                </a:ext>
              </a:extLst>
            </p:cNvPr>
            <p:cNvSpPr txBox="1"/>
            <p:nvPr/>
          </p:nvSpPr>
          <p:spPr>
            <a:xfrm>
              <a:off x="13572027" y="4178665"/>
              <a:ext cx="3564369" cy="299104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>
              <a:spAutoFit/>
            </a:bodyPr>
            <a:lstStyle>
              <a:lvl1pPr marL="127000" marR="127000" defTabSz="1828800">
                <a:lnSpc>
                  <a:spcPct val="100000"/>
                </a:lnSpc>
                <a:spcBef>
                  <a:spcPts val="700"/>
                </a:spcBef>
                <a:tabLst/>
                <a:defRPr sz="1200" b="0">
                  <a:solidFill>
                    <a:srgbClr val="000000"/>
                  </a:solidFill>
                  <a:latin typeface="Helvetica LT Std"/>
                  <a:ea typeface="Helvetica LT Std"/>
                  <a:cs typeface="Helvetica LT Std"/>
                  <a:sym typeface="Helvetica LT Std"/>
                </a:defRPr>
              </a:lvl1pPr>
            </a:lstStyle>
            <a:p>
              <a:pPr marL="63500" marR="63500" defTabSz="914400" hangingPunct="0">
                <a:spcBef>
                  <a:spcPts val="350"/>
                </a:spcBef>
              </a:pPr>
              <a:r>
                <a:rPr lang="en-US" sz="600" kern="0" dirty="0">
                  <a:latin typeface="Helvetica" pitchFamily="2" charset="0"/>
                </a:rPr>
                <a:t>AIOPS Roadmap and Implementation</a:t>
              </a:r>
              <a:endParaRPr sz="600" kern="0" dirty="0">
                <a:latin typeface="Helvetica" pitchFamily="2" charset="0"/>
              </a:endParaRPr>
            </a:p>
          </p:txBody>
        </p:sp>
        <p:sp>
          <p:nvSpPr>
            <p:cNvPr id="430" name="Rounded Rectangle">
              <a:extLst>
                <a:ext uri="{FF2B5EF4-FFF2-40B4-BE49-F238E27FC236}">
                  <a16:creationId xmlns:a16="http://schemas.microsoft.com/office/drawing/2014/main" id="{E3B62E9B-06C3-D846-B90E-75890FBAF5FA}"/>
                </a:ext>
              </a:extLst>
            </p:cNvPr>
            <p:cNvSpPr/>
            <p:nvPr/>
          </p:nvSpPr>
          <p:spPr>
            <a:xfrm flipV="1">
              <a:off x="19264942" y="4812526"/>
              <a:ext cx="2007936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1" y="21600"/>
                  </a:moveTo>
                  <a:lnTo>
                    <a:pt x="19819" y="21600"/>
                  </a:lnTo>
                  <a:cubicBezTo>
                    <a:pt x="19819" y="21600"/>
                    <a:pt x="19819" y="21600"/>
                    <a:pt x="19819" y="21600"/>
                  </a:cubicBezTo>
                  <a:cubicBezTo>
                    <a:pt x="20802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0802" y="0"/>
                    <a:pt x="19819" y="0"/>
                  </a:cubicBezTo>
                  <a:cubicBezTo>
                    <a:pt x="19819" y="0"/>
                    <a:pt x="19819" y="0"/>
                    <a:pt x="19819" y="0"/>
                  </a:cubicBezTo>
                  <a:lnTo>
                    <a:pt x="1781" y="0"/>
                  </a:lnTo>
                  <a:cubicBezTo>
                    <a:pt x="1781" y="0"/>
                    <a:pt x="1781" y="0"/>
                    <a:pt x="1781" y="0"/>
                  </a:cubicBezTo>
                  <a:cubicBezTo>
                    <a:pt x="798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798" y="21600"/>
                    <a:pt x="1781" y="21600"/>
                  </a:cubicBezTo>
                  <a:cubicBezTo>
                    <a:pt x="1781" y="21600"/>
                    <a:pt x="1781" y="21600"/>
                    <a:pt x="1781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600" kern="0">
                <a:solidFill>
                  <a:srgbClr val="000000"/>
                </a:solidFill>
                <a:latin typeface="Helvetica" pitchFamily="2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31" name="Rounded Rectangle">
              <a:extLst>
                <a:ext uri="{FF2B5EF4-FFF2-40B4-BE49-F238E27FC236}">
                  <a16:creationId xmlns:a16="http://schemas.microsoft.com/office/drawing/2014/main" id="{5C7CB1C2-8B0A-4B4A-840B-118AB0C9A5A1}"/>
                </a:ext>
              </a:extLst>
            </p:cNvPr>
            <p:cNvSpPr/>
            <p:nvPr/>
          </p:nvSpPr>
          <p:spPr>
            <a:xfrm>
              <a:off x="13760621" y="5343803"/>
              <a:ext cx="1921700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9" y="21600"/>
                  </a:moveTo>
                  <a:lnTo>
                    <a:pt x="20891" y="21600"/>
                  </a:lnTo>
                  <a:cubicBezTo>
                    <a:pt x="20891" y="21600"/>
                    <a:pt x="20891" y="21600"/>
                    <a:pt x="20891" y="21600"/>
                  </a:cubicBezTo>
                  <a:cubicBezTo>
                    <a:pt x="21282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282" y="0"/>
                    <a:pt x="20891" y="0"/>
                  </a:cubicBezTo>
                  <a:cubicBezTo>
                    <a:pt x="20891" y="0"/>
                    <a:pt x="20891" y="0"/>
                    <a:pt x="20891" y="0"/>
                  </a:cubicBezTo>
                  <a:lnTo>
                    <a:pt x="709" y="0"/>
                  </a:lnTo>
                  <a:cubicBezTo>
                    <a:pt x="709" y="0"/>
                    <a:pt x="709" y="0"/>
                    <a:pt x="709" y="0"/>
                  </a:cubicBezTo>
                  <a:cubicBezTo>
                    <a:pt x="318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318" y="21600"/>
                    <a:pt x="709" y="21600"/>
                  </a:cubicBezTo>
                  <a:cubicBezTo>
                    <a:pt x="709" y="21600"/>
                    <a:pt x="709" y="21600"/>
                    <a:pt x="709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600" kern="0">
                <a:solidFill>
                  <a:srgbClr val="000000"/>
                </a:solidFill>
                <a:latin typeface="Helvetica" pitchFamily="2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32" name="High level User journeys">
              <a:extLst>
                <a:ext uri="{FF2B5EF4-FFF2-40B4-BE49-F238E27FC236}">
                  <a16:creationId xmlns:a16="http://schemas.microsoft.com/office/drawing/2014/main" id="{F1494C03-8B72-FC42-A565-8F50C3C205B6}"/>
                </a:ext>
              </a:extLst>
            </p:cNvPr>
            <p:cNvSpPr txBox="1"/>
            <p:nvPr/>
          </p:nvSpPr>
          <p:spPr>
            <a:xfrm>
              <a:off x="13593658" y="4795784"/>
              <a:ext cx="2536068" cy="49138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>
              <a:spAutoFit/>
            </a:bodyPr>
            <a:lstStyle>
              <a:lvl1pPr marL="127000" marR="127000" defTabSz="1828800">
                <a:lnSpc>
                  <a:spcPct val="100000"/>
                </a:lnSpc>
                <a:spcBef>
                  <a:spcPts val="700"/>
                </a:spcBef>
                <a:tabLst/>
                <a:defRPr sz="1200" b="0">
                  <a:solidFill>
                    <a:srgbClr val="000000"/>
                  </a:solidFill>
                  <a:latin typeface="Helvetica LT Std"/>
                  <a:ea typeface="Helvetica LT Std"/>
                  <a:cs typeface="Helvetica LT Std"/>
                  <a:sym typeface="Helvetica LT Std"/>
                </a:defRPr>
              </a:lvl1pPr>
            </a:lstStyle>
            <a:p>
              <a:pPr marL="63500" marR="63500" defTabSz="914400" hangingPunct="0">
                <a:spcBef>
                  <a:spcPts val="350"/>
                </a:spcBef>
              </a:pPr>
              <a:r>
                <a:rPr lang="en-US" sz="600" kern="0" dirty="0">
                  <a:latin typeface="Helvetica" pitchFamily="2" charset="0"/>
                </a:rPr>
                <a:t>Technology Specific BOTs implementation (HOLMES)</a:t>
              </a:r>
              <a:endParaRPr sz="600" kern="0" dirty="0">
                <a:latin typeface="Helvetica" pitchFamily="2" charset="0"/>
              </a:endParaRPr>
            </a:p>
          </p:txBody>
        </p:sp>
        <p:sp>
          <p:nvSpPr>
            <p:cNvPr id="433" name="Rounded Rectangle">
              <a:extLst>
                <a:ext uri="{FF2B5EF4-FFF2-40B4-BE49-F238E27FC236}">
                  <a16:creationId xmlns:a16="http://schemas.microsoft.com/office/drawing/2014/main" id="{ADEFE8DE-AE89-2444-9945-806824A96E57}"/>
                </a:ext>
              </a:extLst>
            </p:cNvPr>
            <p:cNvSpPr/>
            <p:nvPr/>
          </p:nvSpPr>
          <p:spPr>
            <a:xfrm>
              <a:off x="16285586" y="3907467"/>
              <a:ext cx="2353818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2" y="21600"/>
                  </a:moveTo>
                  <a:lnTo>
                    <a:pt x="21038" y="21600"/>
                  </a:lnTo>
                  <a:cubicBezTo>
                    <a:pt x="21038" y="21600"/>
                    <a:pt x="21038" y="21600"/>
                    <a:pt x="21038" y="21600"/>
                  </a:cubicBezTo>
                  <a:cubicBezTo>
                    <a:pt x="21348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348" y="0"/>
                    <a:pt x="21038" y="0"/>
                  </a:cubicBezTo>
                  <a:cubicBezTo>
                    <a:pt x="21038" y="0"/>
                    <a:pt x="21038" y="0"/>
                    <a:pt x="21038" y="0"/>
                  </a:cubicBezTo>
                  <a:lnTo>
                    <a:pt x="562" y="0"/>
                  </a:lnTo>
                  <a:cubicBezTo>
                    <a:pt x="562" y="0"/>
                    <a:pt x="562" y="0"/>
                    <a:pt x="562" y="0"/>
                  </a:cubicBezTo>
                  <a:cubicBezTo>
                    <a:pt x="252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252" y="21600"/>
                    <a:pt x="562" y="21600"/>
                  </a:cubicBezTo>
                  <a:cubicBezTo>
                    <a:pt x="562" y="21600"/>
                    <a:pt x="562" y="21600"/>
                    <a:pt x="562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600" kern="0">
                <a:solidFill>
                  <a:srgbClr val="000000"/>
                </a:solidFill>
                <a:latin typeface="Helvetica" pitchFamily="2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34" name="Service Experience journey">
              <a:extLst>
                <a:ext uri="{FF2B5EF4-FFF2-40B4-BE49-F238E27FC236}">
                  <a16:creationId xmlns:a16="http://schemas.microsoft.com/office/drawing/2014/main" id="{7279DCDF-DDEE-6E4C-B616-E07E7312CE17}"/>
                </a:ext>
              </a:extLst>
            </p:cNvPr>
            <p:cNvSpPr txBox="1"/>
            <p:nvPr/>
          </p:nvSpPr>
          <p:spPr>
            <a:xfrm>
              <a:off x="16118625" y="3391532"/>
              <a:ext cx="2536068" cy="49138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>
              <a:spAutoFit/>
            </a:bodyPr>
            <a:lstStyle>
              <a:lvl1pPr marL="127000" marR="127000" defTabSz="1828800">
                <a:lnSpc>
                  <a:spcPct val="100000"/>
                </a:lnSpc>
                <a:spcBef>
                  <a:spcPts val="700"/>
                </a:spcBef>
                <a:tabLst/>
                <a:defRPr sz="1200" b="0">
                  <a:solidFill>
                    <a:srgbClr val="000000"/>
                  </a:solidFill>
                  <a:latin typeface="Helvetica LT Std"/>
                  <a:ea typeface="Helvetica LT Std"/>
                  <a:cs typeface="Helvetica LT Std"/>
                  <a:sym typeface="Helvetica LT Std"/>
                </a:defRPr>
              </a:lvl1pPr>
            </a:lstStyle>
            <a:p>
              <a:pPr marL="63500" marR="63500" defTabSz="914400" hangingPunct="0">
                <a:spcBef>
                  <a:spcPts val="350"/>
                </a:spcBef>
              </a:pPr>
              <a:r>
                <a:rPr lang="en-US" sz="600" kern="0" dirty="0">
                  <a:latin typeface="Helvetica" pitchFamily="2" charset="0"/>
                </a:rPr>
                <a:t>Critical Business process Monitoring</a:t>
              </a:r>
              <a:endParaRPr sz="600" kern="0" dirty="0">
                <a:latin typeface="Helvetica" pitchFamily="2" charset="0"/>
              </a:endParaRPr>
            </a:p>
          </p:txBody>
        </p:sp>
        <p:sp>
          <p:nvSpPr>
            <p:cNvPr id="435" name="Current business pain points…">
              <a:extLst>
                <a:ext uri="{FF2B5EF4-FFF2-40B4-BE49-F238E27FC236}">
                  <a16:creationId xmlns:a16="http://schemas.microsoft.com/office/drawing/2014/main" id="{5DA144D4-C4DD-A54C-9BCC-D24A205525AE}"/>
                </a:ext>
              </a:extLst>
            </p:cNvPr>
            <p:cNvSpPr txBox="1"/>
            <p:nvPr/>
          </p:nvSpPr>
          <p:spPr>
            <a:xfrm>
              <a:off x="7386505" y="9070545"/>
              <a:ext cx="3565110" cy="783294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2860" rIns="22860" anchor="t">
              <a:noAutofit/>
            </a:bodyPr>
            <a:lstStyle/>
            <a:p>
              <a:pPr marL="142875" indent="-142875" defTabSz="206375" hangingPunct="0">
                <a:lnSpc>
                  <a:spcPct val="120000"/>
                </a:lnSpc>
                <a:buSzPct val="75000"/>
                <a:buFont typeface="Arial" panose="020B0604020202020204" pitchFamily="34" charset="0"/>
                <a:buChar char="•"/>
                <a:defRPr sz="16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lang="en-US" sz="60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Lucida Grande"/>
                </a:rPr>
                <a:t>OCM Strategy and Planning </a:t>
              </a:r>
            </a:p>
            <a:p>
              <a:pPr marL="142875" indent="-142875" defTabSz="206375" hangingPunct="0">
                <a:lnSpc>
                  <a:spcPct val="120000"/>
                </a:lnSpc>
                <a:buSzPct val="75000"/>
                <a:buFont typeface="Arial" panose="020B0604020202020204" pitchFamily="34" charset="0"/>
                <a:buChar char="•"/>
                <a:defRPr sz="16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lang="en-US" sz="6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"/>
                </a:rPr>
                <a:t>ELC Onboarding and Cultural Alignment</a:t>
              </a:r>
            </a:p>
            <a:p>
              <a:pPr marL="142875" indent="-142875" defTabSz="206375" hangingPunct="0">
                <a:lnSpc>
                  <a:spcPct val="120000"/>
                </a:lnSpc>
                <a:buSzPct val="75000"/>
                <a:buFont typeface="Arial" panose="020B0604020202020204" pitchFamily="34" charset="0"/>
                <a:buChar char="•"/>
                <a:defRPr sz="16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lang="en-US" sz="6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"/>
                </a:rPr>
                <a:t>Training (Agile, DevOps, Full Stack)</a:t>
              </a:r>
            </a:p>
          </p:txBody>
        </p:sp>
        <p:sp>
          <p:nvSpPr>
            <p:cNvPr id="436" name="Current business pain points…">
              <a:extLst>
                <a:ext uri="{FF2B5EF4-FFF2-40B4-BE49-F238E27FC236}">
                  <a16:creationId xmlns:a16="http://schemas.microsoft.com/office/drawing/2014/main" id="{00607B7F-3E56-A14F-8297-938C15A1F5E6}"/>
                </a:ext>
              </a:extLst>
            </p:cNvPr>
            <p:cNvSpPr txBox="1"/>
            <p:nvPr/>
          </p:nvSpPr>
          <p:spPr>
            <a:xfrm>
              <a:off x="12216336" y="9070545"/>
              <a:ext cx="6881844" cy="783294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2860" rIns="22860" anchor="t">
              <a:noAutofit/>
            </a:bodyPr>
            <a:lstStyle/>
            <a:p>
              <a:pPr marL="142875" indent="-142875" defTabSz="206375" hangingPunct="0">
                <a:lnSpc>
                  <a:spcPct val="120000"/>
                </a:lnSpc>
                <a:buSzPct val="75000"/>
                <a:buFont typeface="Arial" panose="020B0604020202020204" pitchFamily="34" charset="0"/>
                <a:buChar char="•"/>
                <a:defRPr sz="16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lang="en-US" sz="6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"/>
                </a:rPr>
                <a:t>Establish Digital Academy </a:t>
              </a:r>
            </a:p>
            <a:p>
              <a:pPr marL="142875" indent="-142875" defTabSz="206375" hangingPunct="0">
                <a:lnSpc>
                  <a:spcPct val="120000"/>
                </a:lnSpc>
                <a:buSzPct val="75000"/>
                <a:buFont typeface="Arial" panose="020B0604020202020204" pitchFamily="34" charset="0"/>
                <a:buChar char="•"/>
                <a:defRPr sz="16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lang="en-US" sz="6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"/>
                </a:rPr>
                <a:t>Establish Product Management, Agile and DevOps Coaching capability </a:t>
              </a:r>
            </a:p>
            <a:p>
              <a:pPr marL="142875" indent="-142875" defTabSz="206375" hangingPunct="0">
                <a:lnSpc>
                  <a:spcPct val="120000"/>
                </a:lnSpc>
                <a:buSzPct val="75000"/>
                <a:buFont typeface="Arial" panose="020B0604020202020204" pitchFamily="34" charset="0"/>
                <a:buChar char="•"/>
                <a:defRPr sz="16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lang="en-US" sz="6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"/>
                </a:rPr>
                <a:t>Define maturity, quality and delivery measures</a:t>
              </a:r>
            </a:p>
          </p:txBody>
        </p:sp>
        <p:pic>
          <p:nvPicPr>
            <p:cNvPr id="437" name="Picture 436">
              <a:extLst>
                <a:ext uri="{FF2B5EF4-FFF2-40B4-BE49-F238E27FC236}">
                  <a16:creationId xmlns:a16="http://schemas.microsoft.com/office/drawing/2014/main" id="{B2F81F2A-88EA-7349-88A9-9433B1D0A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88431" y="9556846"/>
              <a:ext cx="373396" cy="373396"/>
            </a:xfrm>
            <a:prstGeom prst="rect">
              <a:avLst/>
            </a:prstGeom>
          </p:spPr>
        </p:pic>
        <p:sp>
          <p:nvSpPr>
            <p:cNvPr id="438" name="Current business pain points…">
              <a:extLst>
                <a:ext uri="{FF2B5EF4-FFF2-40B4-BE49-F238E27FC236}">
                  <a16:creationId xmlns:a16="http://schemas.microsoft.com/office/drawing/2014/main" id="{B9823861-8F36-704F-95BB-D78F6BBB6BC5}"/>
                </a:ext>
              </a:extLst>
            </p:cNvPr>
            <p:cNvSpPr txBox="1"/>
            <p:nvPr/>
          </p:nvSpPr>
          <p:spPr>
            <a:xfrm>
              <a:off x="11260291" y="10285411"/>
              <a:ext cx="8838713" cy="1833007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2860" rIns="22860" anchor="t">
              <a:noAutofit/>
            </a:bodyPr>
            <a:lstStyle/>
            <a:p>
              <a:pPr marL="114300" indent="-114300" defTabSz="206375" hangingPunct="0">
                <a:lnSpc>
                  <a:spcPct val="120000"/>
                </a:lnSpc>
                <a:buSzPct val="75000"/>
                <a:buFont typeface="Wingdings" pitchFamily="2" charset="2"/>
                <a:buChar char="§"/>
                <a:defRPr sz="16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lang="en-US" sz="6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"/>
                </a:rPr>
                <a:t>AMS transition complete</a:t>
              </a:r>
            </a:p>
            <a:p>
              <a:pPr marL="114300" indent="-114300" defTabSz="206375" hangingPunct="0">
                <a:lnSpc>
                  <a:spcPct val="120000"/>
                </a:lnSpc>
                <a:buSzPct val="75000"/>
                <a:buFont typeface="Wingdings" pitchFamily="2" charset="2"/>
                <a:buChar char="§"/>
                <a:defRPr sz="16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lang="en-US" sz="6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"/>
                </a:rPr>
                <a:t>Implementation of advanced ‘Transformation’ interventions</a:t>
              </a:r>
            </a:p>
            <a:p>
              <a:pPr marL="114300" indent="-114300" defTabSz="206375" hangingPunct="0">
                <a:lnSpc>
                  <a:spcPct val="120000"/>
                </a:lnSpc>
                <a:buSzPct val="75000"/>
                <a:buFont typeface="Wingdings" pitchFamily="2" charset="2"/>
                <a:buChar char="§"/>
                <a:defRPr sz="16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lang="en-US" sz="6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"/>
                </a:rPr>
                <a:t>Value metrics-based reporting and improvement </a:t>
              </a:r>
            </a:p>
            <a:p>
              <a:pPr marL="114300" indent="-114300" defTabSz="206375" hangingPunct="0">
                <a:lnSpc>
                  <a:spcPct val="120000"/>
                </a:lnSpc>
                <a:buSzPct val="75000"/>
                <a:buFont typeface="Wingdings" pitchFamily="2" charset="2"/>
                <a:buChar char="§"/>
                <a:defRPr sz="16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lang="en-US" sz="6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"/>
                </a:rPr>
                <a:t>Transformation Governance </a:t>
              </a:r>
            </a:p>
            <a:p>
              <a:pPr marL="114300" indent="-114300" defTabSz="206375" hangingPunct="0">
                <a:lnSpc>
                  <a:spcPct val="120000"/>
                </a:lnSpc>
                <a:buSzPct val="75000"/>
                <a:buFont typeface="Wingdings" pitchFamily="2" charset="2"/>
                <a:buChar char="§"/>
                <a:defRPr sz="16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lang="en-US" sz="6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"/>
                </a:rPr>
                <a:t>Digital Academy set-up </a:t>
              </a:r>
            </a:p>
            <a:p>
              <a:pPr marL="114300" indent="-114300" defTabSz="206375" hangingPunct="0">
                <a:lnSpc>
                  <a:spcPct val="120000"/>
                </a:lnSpc>
                <a:buSzPct val="75000"/>
                <a:buFont typeface="Wingdings" pitchFamily="2" charset="2"/>
                <a:buChar char="§"/>
                <a:defRPr sz="16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lang="en-US" sz="6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"/>
                </a:rPr>
                <a:t>Products and Platform Op Model Implementation </a:t>
              </a:r>
            </a:p>
            <a:p>
              <a:pPr marL="114300" indent="-114300" defTabSz="206375" hangingPunct="0">
                <a:lnSpc>
                  <a:spcPct val="120000"/>
                </a:lnSpc>
                <a:buSzPct val="75000"/>
                <a:buFont typeface="Wingdings" pitchFamily="2" charset="2"/>
                <a:buChar char="§"/>
                <a:defRPr sz="16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lang="en-US" sz="6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"/>
                </a:rPr>
                <a:t>GTH alignment </a:t>
              </a:r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486AE52F-7D4A-8B40-9D50-3341350EA4F7}"/>
                </a:ext>
              </a:extLst>
            </p:cNvPr>
            <p:cNvSpPr/>
            <p:nvPr/>
          </p:nvSpPr>
          <p:spPr>
            <a:xfrm>
              <a:off x="19218815" y="4223895"/>
              <a:ext cx="2536068" cy="51942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54000" tIns="36000" rIns="36000" bIns="36000" rtlCol="0" anchor="ctr"/>
            <a:lstStyle/>
            <a:p>
              <a:pPr defTabSz="609219">
                <a:defRPr/>
              </a:pPr>
              <a:r>
                <a:rPr lang="en-US" sz="600" dirty="0">
                  <a:solidFill>
                    <a:srgbClr val="000000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Lucida Grande"/>
                </a:rPr>
                <a:t>Continuous optimization of app experience</a:t>
              </a:r>
            </a:p>
          </p:txBody>
        </p:sp>
        <p:pic>
          <p:nvPicPr>
            <p:cNvPr id="440" name="Picture 439">
              <a:extLst>
                <a:ext uri="{FF2B5EF4-FFF2-40B4-BE49-F238E27FC236}">
                  <a16:creationId xmlns:a16="http://schemas.microsoft.com/office/drawing/2014/main" id="{1628C822-020E-9D47-92A8-B652DAA6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31096" y="10759101"/>
              <a:ext cx="373396" cy="373396"/>
            </a:xfrm>
            <a:prstGeom prst="rect">
              <a:avLst/>
            </a:prstGeom>
          </p:spPr>
        </p:pic>
        <p:sp>
          <p:nvSpPr>
            <p:cNvPr id="441" name="Current business pain points…">
              <a:extLst>
                <a:ext uri="{FF2B5EF4-FFF2-40B4-BE49-F238E27FC236}">
                  <a16:creationId xmlns:a16="http://schemas.microsoft.com/office/drawing/2014/main" id="{BF1F90F9-E61F-DA46-8EAC-FAD1F0738D3F}"/>
                </a:ext>
              </a:extLst>
            </p:cNvPr>
            <p:cNvSpPr txBox="1"/>
            <p:nvPr/>
          </p:nvSpPr>
          <p:spPr>
            <a:xfrm>
              <a:off x="20227816" y="10328978"/>
              <a:ext cx="2054762" cy="1727999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2860" rIns="22860" anchor="t">
              <a:noAutofit/>
            </a:bodyPr>
            <a:lstStyle/>
            <a:p>
              <a:pPr marL="114300" indent="-114300" defTabSz="206375" hangingPunct="0">
                <a:lnSpc>
                  <a:spcPct val="120000"/>
                </a:lnSpc>
                <a:buSzPct val="75000"/>
                <a:buFont typeface="Wingdings" pitchFamily="2" charset="2"/>
                <a:buChar char="§"/>
                <a:defRPr sz="16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lang="en-US" sz="6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"/>
                </a:rPr>
                <a:t>Products and Platform Op Model Implemented  </a:t>
              </a:r>
            </a:p>
            <a:p>
              <a:pPr marL="114300" indent="-114300" defTabSz="206375" hangingPunct="0">
                <a:lnSpc>
                  <a:spcPct val="120000"/>
                </a:lnSpc>
                <a:buSzPct val="75000"/>
                <a:buFont typeface="Wingdings" pitchFamily="2" charset="2"/>
                <a:buChar char="§"/>
                <a:defRPr sz="160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lang="en-US" sz="6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"/>
                </a:rPr>
                <a:t>GTH alignment completed  </a:t>
              </a:r>
            </a:p>
          </p:txBody>
        </p:sp>
        <p:sp>
          <p:nvSpPr>
            <p:cNvPr id="442" name="Rectangle">
              <a:extLst>
                <a:ext uri="{FF2B5EF4-FFF2-40B4-BE49-F238E27FC236}">
                  <a16:creationId xmlns:a16="http://schemas.microsoft.com/office/drawing/2014/main" id="{E629C30C-7299-DA4B-AD89-2451EA58A9D9}"/>
                </a:ext>
              </a:extLst>
            </p:cNvPr>
            <p:cNvSpPr/>
            <p:nvPr/>
          </p:nvSpPr>
          <p:spPr>
            <a:xfrm>
              <a:off x="7144815" y="2633533"/>
              <a:ext cx="749808" cy="67897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>
              <a:miter lim="400000"/>
            </a:ln>
          </p:spPr>
          <p:txBody>
            <a:bodyPr lIns="3175" tIns="3175" rIns="3175" bIns="3175" anchor="ctr"/>
            <a:lstStyle/>
            <a:p>
              <a:pPr algn="ctr" defTabSz="206375">
                <a:defRPr/>
              </a:pPr>
              <a:r>
                <a:rPr lang="en-US" sz="7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 Neue LT Std 55 Roman"/>
                </a:rPr>
                <a:t>Month 2</a:t>
              </a:r>
              <a:endParaRPr sz="700" kern="0" dirty="0">
                <a:solidFill>
                  <a:srgbClr val="000000"/>
                </a:solidFill>
                <a:uFill>
                  <a:solidFill>
                    <a:srgbClr val="A4FF92"/>
                  </a:solidFill>
                </a:uFill>
                <a:latin typeface="Helvetica"/>
                <a:sym typeface="Helvetica Neue LT Std 55 Roman"/>
              </a:endParaRPr>
            </a:p>
          </p:txBody>
        </p:sp>
        <p:sp>
          <p:nvSpPr>
            <p:cNvPr id="443" name="Rectangle">
              <a:extLst>
                <a:ext uri="{FF2B5EF4-FFF2-40B4-BE49-F238E27FC236}">
                  <a16:creationId xmlns:a16="http://schemas.microsoft.com/office/drawing/2014/main" id="{5A489D9B-7551-BE4B-9166-C8726EE6AAE1}"/>
                </a:ext>
              </a:extLst>
            </p:cNvPr>
            <p:cNvSpPr/>
            <p:nvPr/>
          </p:nvSpPr>
          <p:spPr>
            <a:xfrm>
              <a:off x="8727645" y="2633533"/>
              <a:ext cx="749808" cy="67897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>
              <a:miter lim="400000"/>
            </a:ln>
          </p:spPr>
          <p:txBody>
            <a:bodyPr lIns="3175" tIns="3175" rIns="3175" bIns="3175" anchor="ctr"/>
            <a:lstStyle/>
            <a:p>
              <a:pPr algn="ctr" defTabSz="206375">
                <a:defRPr/>
              </a:pPr>
              <a:r>
                <a:rPr lang="en-US" sz="7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 Neue LT Std 55 Roman"/>
                </a:rPr>
                <a:t>Month 4</a:t>
              </a:r>
              <a:endParaRPr sz="700" kern="0" dirty="0">
                <a:solidFill>
                  <a:srgbClr val="000000"/>
                </a:solidFill>
                <a:uFill>
                  <a:solidFill>
                    <a:srgbClr val="A4FF92"/>
                  </a:solidFill>
                </a:uFill>
                <a:latin typeface="Helvetica"/>
                <a:sym typeface="Helvetica Neue LT Std 55 Roman"/>
              </a:endParaRPr>
            </a:p>
          </p:txBody>
        </p:sp>
        <p:sp>
          <p:nvSpPr>
            <p:cNvPr id="444" name="Rectangle">
              <a:extLst>
                <a:ext uri="{FF2B5EF4-FFF2-40B4-BE49-F238E27FC236}">
                  <a16:creationId xmlns:a16="http://schemas.microsoft.com/office/drawing/2014/main" id="{9F563487-3433-554D-8FBF-2F8063385163}"/>
                </a:ext>
              </a:extLst>
            </p:cNvPr>
            <p:cNvSpPr/>
            <p:nvPr/>
          </p:nvSpPr>
          <p:spPr>
            <a:xfrm>
              <a:off x="10310475" y="2633533"/>
              <a:ext cx="749808" cy="67897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>
              <a:miter lim="400000"/>
            </a:ln>
          </p:spPr>
          <p:txBody>
            <a:bodyPr lIns="3175" tIns="3175" rIns="3175" bIns="3175" anchor="ctr"/>
            <a:lstStyle/>
            <a:p>
              <a:pPr algn="ctr" defTabSz="206375">
                <a:defRPr/>
              </a:pPr>
              <a:r>
                <a:rPr lang="en-US" sz="700" kern="0" dirty="0">
                  <a:solidFill>
                    <a:srgbClr val="000000"/>
                  </a:solidFill>
                  <a:uFill>
                    <a:solidFill>
                      <a:srgbClr val="A4FF92"/>
                    </a:solidFill>
                  </a:uFill>
                  <a:latin typeface="Helvetica"/>
                  <a:sym typeface="Helvetica Neue LT Std 55 Roman"/>
                </a:rPr>
                <a:t>Month 6</a:t>
              </a:r>
              <a:endParaRPr sz="700" kern="0" dirty="0">
                <a:solidFill>
                  <a:srgbClr val="000000"/>
                </a:solidFill>
                <a:uFill>
                  <a:solidFill>
                    <a:srgbClr val="A4FF92"/>
                  </a:solidFill>
                </a:uFill>
                <a:latin typeface="Helvetica"/>
                <a:sym typeface="Helvetica Neue LT Std 55 Roman"/>
              </a:endParaRPr>
            </a:p>
          </p:txBody>
        </p:sp>
        <p:sp>
          <p:nvSpPr>
            <p:cNvPr id="445" name="Rounded Rectangle">
              <a:extLst>
                <a:ext uri="{FF2B5EF4-FFF2-40B4-BE49-F238E27FC236}">
                  <a16:creationId xmlns:a16="http://schemas.microsoft.com/office/drawing/2014/main" id="{AF3210E9-ADE7-664A-885B-CEA13D1A0F1E}"/>
                </a:ext>
              </a:extLst>
            </p:cNvPr>
            <p:cNvSpPr/>
            <p:nvPr/>
          </p:nvSpPr>
          <p:spPr>
            <a:xfrm>
              <a:off x="10349982" y="4321762"/>
              <a:ext cx="2834640" cy="10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2" y="21600"/>
                  </a:moveTo>
                  <a:lnTo>
                    <a:pt x="20958" y="21600"/>
                  </a:lnTo>
                  <a:cubicBezTo>
                    <a:pt x="20958" y="21600"/>
                    <a:pt x="20958" y="21600"/>
                    <a:pt x="20958" y="21600"/>
                  </a:cubicBezTo>
                  <a:cubicBezTo>
                    <a:pt x="21313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313" y="0"/>
                    <a:pt x="20958" y="0"/>
                  </a:cubicBezTo>
                  <a:cubicBezTo>
                    <a:pt x="20958" y="0"/>
                    <a:pt x="20958" y="0"/>
                    <a:pt x="20958" y="0"/>
                  </a:cubicBezTo>
                  <a:lnTo>
                    <a:pt x="642" y="0"/>
                  </a:lnTo>
                  <a:cubicBezTo>
                    <a:pt x="642" y="0"/>
                    <a:pt x="642" y="0"/>
                    <a:pt x="642" y="0"/>
                  </a:cubicBezTo>
                  <a:cubicBezTo>
                    <a:pt x="287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287" y="21600"/>
                    <a:pt x="642" y="21600"/>
                  </a:cubicBezTo>
                  <a:cubicBezTo>
                    <a:pt x="642" y="21600"/>
                    <a:pt x="642" y="21600"/>
                    <a:pt x="642" y="21600"/>
                  </a:cubicBezTo>
                  <a:close/>
                </a:path>
              </a:pathLst>
            </a:custGeom>
            <a:solidFill>
              <a:srgbClr val="428ACA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600" kern="0">
                <a:solidFill>
                  <a:srgbClr val="000000"/>
                </a:solidFill>
                <a:latin typeface="Helvetica" pitchFamily="2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46" name="Future service blueprint">
              <a:extLst>
                <a:ext uri="{FF2B5EF4-FFF2-40B4-BE49-F238E27FC236}">
                  <a16:creationId xmlns:a16="http://schemas.microsoft.com/office/drawing/2014/main" id="{A62A80F4-0E4D-B64E-A1B4-DFF7751969C8}"/>
                </a:ext>
              </a:extLst>
            </p:cNvPr>
            <p:cNvSpPr txBox="1"/>
            <p:nvPr/>
          </p:nvSpPr>
          <p:spPr>
            <a:xfrm>
              <a:off x="10206171" y="4006313"/>
              <a:ext cx="2933686" cy="29910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>
              <a:spAutoFit/>
            </a:bodyPr>
            <a:lstStyle>
              <a:lvl1pPr marL="127000" marR="127000" defTabSz="1828800">
                <a:lnSpc>
                  <a:spcPct val="100000"/>
                </a:lnSpc>
                <a:spcBef>
                  <a:spcPts val="700"/>
                </a:spcBef>
                <a:tabLst/>
                <a:defRPr sz="1200" b="0">
                  <a:solidFill>
                    <a:srgbClr val="000000"/>
                  </a:solidFill>
                  <a:latin typeface="Helvetica LT Std"/>
                  <a:ea typeface="Helvetica LT Std"/>
                  <a:cs typeface="Helvetica LT Std"/>
                  <a:sym typeface="Helvetica LT Std"/>
                </a:defRPr>
              </a:lvl1pPr>
            </a:lstStyle>
            <a:p>
              <a:pPr marL="63500" marR="63500" defTabSz="914400">
                <a:spcBef>
                  <a:spcPts val="350"/>
                </a:spcBef>
                <a:defRPr/>
              </a:pPr>
              <a:r>
                <a:rPr lang="en-US" sz="600" kern="0" dirty="0">
                  <a:latin typeface="Helvetica" pitchFamily="2" charset="0"/>
                </a:rPr>
                <a:t>Business Process Mining</a:t>
              </a:r>
              <a:endParaRPr sz="600" kern="0" dirty="0">
                <a:latin typeface="Helvetica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6B32CFB-8085-574C-82B6-F3A38BE41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Embedded within AMS Roadmap</a:t>
            </a:r>
          </a:p>
        </p:txBody>
      </p:sp>
      <p:sp>
        <p:nvSpPr>
          <p:cNvPr id="150" name="Line">
            <a:extLst>
              <a:ext uri="{FF2B5EF4-FFF2-40B4-BE49-F238E27FC236}">
                <a16:creationId xmlns:a16="http://schemas.microsoft.com/office/drawing/2014/main" id="{5F2401A9-1D8C-914A-B152-27D9C5857519}"/>
              </a:ext>
            </a:extLst>
          </p:cNvPr>
          <p:cNvSpPr/>
          <p:nvPr/>
        </p:nvSpPr>
        <p:spPr>
          <a:xfrm>
            <a:off x="1997652" y="1314061"/>
            <a:ext cx="9747850" cy="0"/>
          </a:xfrm>
          <a:prstGeom prst="line">
            <a:avLst/>
          </a:prstGeom>
          <a:ln w="76200">
            <a:solidFill>
              <a:srgbClr val="03092B"/>
            </a:solidFill>
            <a:miter/>
          </a:ln>
        </p:spPr>
        <p:txBody>
          <a:bodyPr lIns="22860" rIns="22860"/>
          <a:lstStyle/>
          <a:p>
            <a:pPr defTabSz="412750" hangingPunct="0">
              <a:lnSpc>
                <a:spcPct val="120000"/>
              </a:lnSpc>
              <a:defRPr sz="1400" b="0" spc="28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600" kern="0">
              <a:solidFill>
                <a:srgbClr val="000000"/>
              </a:solidFill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930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983A813-B678-1B44-A01C-28F155A02509}"/>
              </a:ext>
            </a:extLst>
          </p:cNvPr>
          <p:cNvSpPr/>
          <p:nvPr/>
        </p:nvSpPr>
        <p:spPr>
          <a:xfrm flipV="1">
            <a:off x="612536" y="1865547"/>
            <a:ext cx="2038488" cy="172107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26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/>
            </a:pPr>
            <a:endParaRPr kumimoji="0" lang="en-US" sz="1400" b="1" i="0" u="none" strike="noStrike" kern="0" cap="none" spc="-6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Helvetica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0B8AC6-2C75-D24A-BCE7-66F5D807DF32}"/>
              </a:ext>
            </a:extLst>
          </p:cNvPr>
          <p:cNvGrpSpPr/>
          <p:nvPr/>
        </p:nvGrpSpPr>
        <p:grpSpPr>
          <a:xfrm>
            <a:off x="949711" y="1690935"/>
            <a:ext cx="1944001" cy="1154406"/>
            <a:chOff x="2278956" y="1343177"/>
            <a:chExt cx="5820016" cy="620935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3BE44F9-5614-EF4B-A95F-2F0A21FD3573}"/>
                </a:ext>
              </a:extLst>
            </p:cNvPr>
            <p:cNvGrpSpPr/>
            <p:nvPr/>
          </p:nvGrpSpPr>
          <p:grpSpPr>
            <a:xfrm>
              <a:off x="2278956" y="2770094"/>
              <a:ext cx="5820016" cy="4782439"/>
              <a:chOff x="2237697" y="-2667024"/>
              <a:chExt cx="8996359" cy="12289490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36A76ED-B416-6341-B08A-10B7958F8A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7697" y="8464731"/>
                <a:ext cx="0" cy="1157733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D5F6131-8CD1-BA4B-ABD9-A5E5F4D2B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34054" y="-2667024"/>
                <a:ext cx="0" cy="12289488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7A4900A-2EFE-5741-A22F-59B0D50864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37698" y="9622465"/>
                <a:ext cx="8996358" cy="1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7232757-C316-6246-9464-8B6F1B81F356}"/>
                </a:ext>
              </a:extLst>
            </p:cNvPr>
            <p:cNvGrpSpPr/>
            <p:nvPr/>
          </p:nvGrpSpPr>
          <p:grpSpPr>
            <a:xfrm>
              <a:off x="2278956" y="1343177"/>
              <a:ext cx="5820016" cy="5211013"/>
              <a:chOff x="2237697" y="4093534"/>
              <a:chExt cx="8996359" cy="3611876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4E358AC-8EA5-624B-A49D-DA3BF3711A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34055" y="4093534"/>
                <a:ext cx="0" cy="630062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2073363-41CE-AE4C-AE26-F9425D999E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7697" y="4093534"/>
                <a:ext cx="0" cy="3611876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B8D642A-A99A-D74A-B3CA-991EBB8321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37698" y="4093534"/>
                <a:ext cx="8996358" cy="1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TextBox 14">
            <a:extLst>
              <a:ext uri="{FF2B5EF4-FFF2-40B4-BE49-F238E27FC236}">
                <a16:creationId xmlns:a16="http://schemas.microsoft.com/office/drawing/2014/main" id="{0A28BCE3-4D04-E346-8FE4-F847E625ACDD}"/>
              </a:ext>
            </a:extLst>
          </p:cNvPr>
          <p:cNvSpPr txBox="1"/>
          <p:nvPr/>
        </p:nvSpPr>
        <p:spPr>
          <a:xfrm>
            <a:off x="826604" y="2983717"/>
            <a:ext cx="168262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 defTabSz="1828800">
              <a:lnSpc>
                <a:spcPct val="100000"/>
              </a:lnSpc>
              <a:tabLst/>
              <a:defRPr sz="3200" b="0" spc="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 marL="0" marR="0" lvl="0" indent="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Helvetica"/>
              </a:rPr>
              <a:t>Perform Transition and Transformation Due Diligence</a:t>
            </a:r>
          </a:p>
        </p:txBody>
      </p:sp>
      <p:sp>
        <p:nvSpPr>
          <p:cNvPr id="48" name="Title 5">
            <a:extLst>
              <a:ext uri="{FF2B5EF4-FFF2-40B4-BE49-F238E27FC236}">
                <a16:creationId xmlns:a16="http://schemas.microsoft.com/office/drawing/2014/main" id="{9D3037FD-0948-B94D-BADF-2AD470B74A82}"/>
              </a:ext>
            </a:extLst>
          </p:cNvPr>
          <p:cNvSpPr txBox="1">
            <a:spLocks/>
          </p:cNvSpPr>
          <p:nvPr/>
        </p:nvSpPr>
        <p:spPr>
          <a:xfrm>
            <a:off x="1078611" y="2155271"/>
            <a:ext cx="94907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1219215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1219215" algn="l"/>
              </a:tabLst>
              <a:defRPr lang="en-US" sz="6933" b="1" u="none" kern="1200" dirty="0">
                <a:solidFill>
                  <a:schemeClr val="tx2"/>
                </a:solidFill>
                <a:latin typeface="Helvetica" pitchFamily="2" charset="0"/>
                <a:ea typeface="+mn-ea"/>
                <a:cs typeface="Arial"/>
              </a:defRPr>
            </a:lvl1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09608" algn="l"/>
              </a:tabLst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  <a:sym typeface="Helvetica"/>
              </a:rPr>
              <a:t>Due</a:t>
            </a: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09608" algn="l"/>
              </a:tabLst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  <a:sym typeface="Helvetica"/>
              </a:rPr>
              <a:t>Diligence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4FA42F0-6730-3043-AE39-DBA166C2EDBA}"/>
              </a:ext>
            </a:extLst>
          </p:cNvPr>
          <p:cNvSpPr/>
          <p:nvPr/>
        </p:nvSpPr>
        <p:spPr>
          <a:xfrm flipV="1">
            <a:off x="612536" y="3447477"/>
            <a:ext cx="2034540" cy="45793"/>
          </a:xfrm>
          <a:prstGeom prst="rect">
            <a:avLst/>
          </a:prstGeom>
          <a:solidFill>
            <a:srgbClr val="428ACA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26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/>
            </a:pPr>
            <a:endParaRPr kumimoji="0" lang="en-US" sz="1400" b="1" i="0" u="none" strike="noStrike" kern="0" cap="none" spc="-63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Helvetica"/>
            </a:endParaRPr>
          </a:p>
        </p:txBody>
      </p:sp>
      <p:sp>
        <p:nvSpPr>
          <p:cNvPr id="89" name="Chevron 88">
            <a:extLst>
              <a:ext uri="{FF2B5EF4-FFF2-40B4-BE49-F238E27FC236}">
                <a16:creationId xmlns:a16="http://schemas.microsoft.com/office/drawing/2014/main" id="{61C08278-0579-3D45-88CC-C9E5A827240B}"/>
              </a:ext>
            </a:extLst>
          </p:cNvPr>
          <p:cNvSpPr>
            <a:spLocks noChangeAspect="1"/>
          </p:cNvSpPr>
          <p:nvPr/>
        </p:nvSpPr>
        <p:spPr>
          <a:xfrm>
            <a:off x="3077927" y="2233602"/>
            <a:ext cx="288000" cy="288000"/>
          </a:xfrm>
          <a:prstGeom prst="chevron">
            <a:avLst/>
          </a:prstGeom>
          <a:solidFill>
            <a:schemeClr val="accent2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26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/>
            </a:pPr>
            <a:endParaRPr kumimoji="0" lang="en-GB" sz="1400" b="1" i="0" u="none" strike="noStrike" kern="0" cap="none" spc="-63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Helvetica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8E1F23D4-BB13-8D48-B98F-3570571030D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1241" y="2011210"/>
            <a:ext cx="468000" cy="468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6D8F002-8C10-0A4F-8924-9A6151DDFF00}"/>
              </a:ext>
            </a:extLst>
          </p:cNvPr>
          <p:cNvSpPr/>
          <p:nvPr/>
        </p:nvSpPr>
        <p:spPr>
          <a:xfrm rot="10800000" flipV="1">
            <a:off x="612535" y="3502676"/>
            <a:ext cx="2038488" cy="219200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37160" rIns="91440" rtlCol="0" anchor="t"/>
          <a:lstStyle/>
          <a:p>
            <a:pPr marL="171450" marR="0" lvl="0" indent="-17145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Candara"/>
              </a:rPr>
              <a:t>Understand existing security standards</a:t>
            </a:r>
          </a:p>
          <a:p>
            <a:pPr marL="171450" marR="0" lvl="0" indent="-17145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Candara"/>
              </a:rPr>
              <a:t>As-Is Process (engagement through remediation, RACI)</a:t>
            </a:r>
          </a:p>
          <a:p>
            <a:pPr marL="171450" marR="0" lvl="0" indent="-17145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Candara"/>
              </a:rPr>
              <a:t>Security Automation</a:t>
            </a:r>
          </a:p>
          <a:p>
            <a:pPr marL="171450" marR="0" lvl="0" indent="-17145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Candara"/>
              </a:rPr>
              <a:t>Delivery Model</a:t>
            </a:r>
          </a:p>
          <a:p>
            <a:pPr marL="171450" marR="0" lvl="0" indent="-17145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Arial" pitchFamily="34" charset="0"/>
              <a:sym typeface="Candara"/>
            </a:endParaRPr>
          </a:p>
          <a:p>
            <a:pPr marL="171450" marR="0" lvl="0" indent="-17145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Candara"/>
              </a:rPr>
              <a:t>Current state analysis</a:t>
            </a:r>
          </a:p>
          <a:p>
            <a:pPr marL="171450" marR="0" lvl="0" indent="-17145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Candara"/>
              </a:rPr>
              <a:t>Plan for secure SDLC transition and transformation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Arial" pitchFamily="34" charset="0"/>
              <a:sym typeface="Candara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43A0527-D8C0-EF4A-B219-D003CA98323D}"/>
              </a:ext>
            </a:extLst>
          </p:cNvPr>
          <p:cNvSpPr/>
          <p:nvPr/>
        </p:nvSpPr>
        <p:spPr>
          <a:xfrm flipV="1">
            <a:off x="3534841" y="1865547"/>
            <a:ext cx="2038488" cy="172107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26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/>
            </a:pPr>
            <a:endParaRPr kumimoji="0" lang="en-US" sz="1400" b="1" i="0" u="none" strike="noStrike" kern="0" cap="none" spc="-63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Helvetica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FDC0581-C06E-9B43-B714-B33A04BEC01D}"/>
              </a:ext>
            </a:extLst>
          </p:cNvPr>
          <p:cNvGrpSpPr/>
          <p:nvPr/>
        </p:nvGrpSpPr>
        <p:grpSpPr>
          <a:xfrm>
            <a:off x="3872015" y="1690935"/>
            <a:ext cx="1944001" cy="1154406"/>
            <a:chOff x="2278956" y="1343177"/>
            <a:chExt cx="5820016" cy="620935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ACD7BD8-BD3D-344C-9ADA-1DFBBF28B794}"/>
                </a:ext>
              </a:extLst>
            </p:cNvPr>
            <p:cNvGrpSpPr/>
            <p:nvPr/>
          </p:nvGrpSpPr>
          <p:grpSpPr>
            <a:xfrm>
              <a:off x="2278956" y="2770094"/>
              <a:ext cx="5820016" cy="4782439"/>
              <a:chOff x="2237697" y="-2667024"/>
              <a:chExt cx="8996359" cy="12289490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C65F5DE-7D8F-8E49-91C0-14CEF3417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7697" y="8464731"/>
                <a:ext cx="0" cy="1157733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39D9EF72-0E42-9741-9FE3-C644850C60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34054" y="-2667024"/>
                <a:ext cx="0" cy="12289488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4189AB7-F41C-644E-A199-CA3EEF7E7E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37698" y="9622465"/>
                <a:ext cx="8996358" cy="1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BAE6499-7C1D-F74D-B281-A9A1290570AF}"/>
                </a:ext>
              </a:extLst>
            </p:cNvPr>
            <p:cNvGrpSpPr/>
            <p:nvPr/>
          </p:nvGrpSpPr>
          <p:grpSpPr>
            <a:xfrm>
              <a:off x="2278956" y="1343177"/>
              <a:ext cx="5820016" cy="5211013"/>
              <a:chOff x="2237697" y="4093534"/>
              <a:chExt cx="8996359" cy="3611876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9F1C5F6-80F0-D145-975B-273756D7E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34055" y="4093534"/>
                <a:ext cx="0" cy="630062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A4AAAD9-2A1D-2044-812C-29D7DC1D51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7697" y="4093534"/>
                <a:ext cx="0" cy="3611876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4DA4EA1-827F-1E41-8673-89EE815DB4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37698" y="4093534"/>
                <a:ext cx="8996358" cy="1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5" name="TextBox 14">
            <a:extLst>
              <a:ext uri="{FF2B5EF4-FFF2-40B4-BE49-F238E27FC236}">
                <a16:creationId xmlns:a16="http://schemas.microsoft.com/office/drawing/2014/main" id="{B13321A1-C76F-9D48-BEA2-B1F8EF20FCF9}"/>
              </a:ext>
            </a:extLst>
          </p:cNvPr>
          <p:cNvSpPr txBox="1"/>
          <p:nvPr/>
        </p:nvSpPr>
        <p:spPr>
          <a:xfrm>
            <a:off x="3748909" y="2983717"/>
            <a:ext cx="182442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 defTabSz="1828800">
              <a:lnSpc>
                <a:spcPct val="100000"/>
              </a:lnSpc>
              <a:tabLst/>
              <a:defRPr sz="3200" b="0" spc="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 marL="0" marR="0" lvl="0" indent="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Helvetica"/>
              </a:rPr>
              <a:t>Transition work and initiate implementation of select transformation interventions</a:t>
            </a:r>
          </a:p>
        </p:txBody>
      </p:sp>
      <p:sp>
        <p:nvSpPr>
          <p:cNvPr id="76" name="Title 5">
            <a:extLst>
              <a:ext uri="{FF2B5EF4-FFF2-40B4-BE49-F238E27FC236}">
                <a16:creationId xmlns:a16="http://schemas.microsoft.com/office/drawing/2014/main" id="{A2ECEB29-5C52-964C-9A27-25E1465AC803}"/>
              </a:ext>
            </a:extLst>
          </p:cNvPr>
          <p:cNvSpPr txBox="1">
            <a:spLocks/>
          </p:cNvSpPr>
          <p:nvPr/>
        </p:nvSpPr>
        <p:spPr>
          <a:xfrm>
            <a:off x="4000915" y="2155271"/>
            <a:ext cx="10318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1219215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1219215" algn="l"/>
              </a:tabLst>
              <a:defRPr lang="en-US" sz="6933" b="1" u="none" kern="1200" dirty="0">
                <a:solidFill>
                  <a:schemeClr val="tx2"/>
                </a:solidFill>
                <a:latin typeface="Helvetica" pitchFamily="2" charset="0"/>
                <a:ea typeface="+mn-ea"/>
                <a:cs typeface="Arial"/>
              </a:defRPr>
            </a:lvl1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09608" algn="l"/>
              </a:tabLst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  <a:sym typeface="Helvetica"/>
              </a:rPr>
              <a:t>Transition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CCC27AD-6664-0744-A6C0-980E902FAC5B}"/>
              </a:ext>
            </a:extLst>
          </p:cNvPr>
          <p:cNvSpPr/>
          <p:nvPr/>
        </p:nvSpPr>
        <p:spPr>
          <a:xfrm flipV="1">
            <a:off x="3534841" y="3467355"/>
            <a:ext cx="2034540" cy="45793"/>
          </a:xfrm>
          <a:prstGeom prst="rect">
            <a:avLst/>
          </a:prstGeom>
          <a:solidFill>
            <a:srgbClr val="428ACA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26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/>
            </a:pPr>
            <a:endParaRPr kumimoji="0" lang="en-US" sz="1400" b="1" i="0" u="none" strike="noStrike" kern="0" cap="none" spc="-63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Helvetica"/>
            </a:endParaRPr>
          </a:p>
        </p:txBody>
      </p:sp>
      <p:sp>
        <p:nvSpPr>
          <p:cNvPr id="78" name="Chevron 77">
            <a:extLst>
              <a:ext uri="{FF2B5EF4-FFF2-40B4-BE49-F238E27FC236}">
                <a16:creationId xmlns:a16="http://schemas.microsoft.com/office/drawing/2014/main" id="{CD00CE7A-3813-9C44-BF78-AF09D034A335}"/>
              </a:ext>
            </a:extLst>
          </p:cNvPr>
          <p:cNvSpPr>
            <a:spLocks noChangeAspect="1"/>
          </p:cNvSpPr>
          <p:nvPr/>
        </p:nvSpPr>
        <p:spPr>
          <a:xfrm>
            <a:off x="6012262" y="2233602"/>
            <a:ext cx="288000" cy="288000"/>
          </a:xfrm>
          <a:prstGeom prst="chevron">
            <a:avLst/>
          </a:prstGeom>
          <a:solidFill>
            <a:schemeClr val="accent2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26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/>
            </a:pPr>
            <a:endParaRPr kumimoji="0" lang="en-GB" sz="1400" b="1" i="0" u="none" strike="noStrike" kern="0" cap="none" spc="-63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Helvetica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5F3828E-C8C2-114D-B1DC-F7610DB29520}"/>
              </a:ext>
            </a:extLst>
          </p:cNvPr>
          <p:cNvSpPr/>
          <p:nvPr/>
        </p:nvSpPr>
        <p:spPr>
          <a:xfrm rot="10800000" flipV="1">
            <a:off x="3534839" y="3552370"/>
            <a:ext cx="2038488" cy="212708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37160" rIns="91440" rtlCol="0" anchor="t"/>
          <a:lstStyle/>
          <a:p>
            <a:pPr marL="171450" marR="0" lvl="0" indent="-17145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Candara"/>
              </a:rPr>
              <a:t>Transition (in 3-waves)</a:t>
            </a:r>
          </a:p>
          <a:p>
            <a:pPr marL="171450" marR="0" lvl="0" indent="-17145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Candara"/>
              </a:rPr>
              <a:t>Implement select transformation interventions </a:t>
            </a:r>
          </a:p>
          <a:p>
            <a:pPr marL="171450" marR="0" lvl="0" indent="-17145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Candara"/>
              </a:rPr>
              <a:t>Establish foundation for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Candara"/>
              </a:rPr>
              <a:t>DevSecOps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Candara"/>
              </a:rPr>
              <a:t>, Co-create security vision </a:t>
            </a:r>
          </a:p>
          <a:p>
            <a:pPr marL="171450" marR="0" lvl="0" indent="-17145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Arial" pitchFamily="34" charset="0"/>
              <a:sym typeface="Candara"/>
            </a:endParaRPr>
          </a:p>
          <a:p>
            <a:pPr marL="171450" marR="0" lvl="0" indent="-17145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Candara"/>
              </a:rPr>
              <a:t>Standard Operating Procedure</a:t>
            </a:r>
          </a:p>
          <a:p>
            <a:pPr marL="171450" marR="0" lvl="0" indent="-17145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Candara"/>
              </a:rPr>
              <a:t>Implementation of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Candara"/>
              </a:rPr>
              <a:t>DevSecOps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Candara"/>
              </a:rPr>
              <a:t> Op Model) 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Arial" pitchFamily="34" charset="0"/>
              <a:sym typeface="Candara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7FCB5E4-7D29-5641-8A65-2CC1669B6E4D}"/>
              </a:ext>
            </a:extLst>
          </p:cNvPr>
          <p:cNvSpPr/>
          <p:nvPr/>
        </p:nvSpPr>
        <p:spPr>
          <a:xfrm flipV="1">
            <a:off x="6486671" y="1865547"/>
            <a:ext cx="2038488" cy="172107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26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/>
            </a:pPr>
            <a:endParaRPr kumimoji="0" lang="en-US" sz="1400" b="1" i="0" u="none" strike="noStrike" kern="0" cap="none" spc="-63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Helvetica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D35DB99-03F7-2B44-9DBF-F11645077936}"/>
              </a:ext>
            </a:extLst>
          </p:cNvPr>
          <p:cNvGrpSpPr/>
          <p:nvPr/>
        </p:nvGrpSpPr>
        <p:grpSpPr>
          <a:xfrm>
            <a:off x="6823846" y="1690935"/>
            <a:ext cx="1944001" cy="1154406"/>
            <a:chOff x="2278956" y="1343177"/>
            <a:chExt cx="5820016" cy="6209356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51D2019-5C5E-DA48-B6FC-92BA32468050}"/>
                </a:ext>
              </a:extLst>
            </p:cNvPr>
            <p:cNvGrpSpPr/>
            <p:nvPr/>
          </p:nvGrpSpPr>
          <p:grpSpPr>
            <a:xfrm>
              <a:off x="2278956" y="2770094"/>
              <a:ext cx="5820016" cy="4782439"/>
              <a:chOff x="2237697" y="-2667024"/>
              <a:chExt cx="8996359" cy="12289490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1D554078-85E2-F440-8E55-5D3C9D4F04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7697" y="8464731"/>
                <a:ext cx="0" cy="1157733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8A241A18-4E53-114C-A24D-54767DD27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34054" y="-2667024"/>
                <a:ext cx="0" cy="12289488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2DD18975-6372-F24C-A18D-3BAAF7DA21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37698" y="9622465"/>
                <a:ext cx="8996358" cy="1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A5D6435-A775-5E43-822D-60FF13534162}"/>
                </a:ext>
              </a:extLst>
            </p:cNvPr>
            <p:cNvGrpSpPr/>
            <p:nvPr/>
          </p:nvGrpSpPr>
          <p:grpSpPr>
            <a:xfrm>
              <a:off x="2278956" y="1343177"/>
              <a:ext cx="5820016" cy="5211013"/>
              <a:chOff x="2237697" y="4093534"/>
              <a:chExt cx="8996359" cy="3611876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DC74E3C-8DF2-BF4B-B3F3-F7CAB24C6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34055" y="4093534"/>
                <a:ext cx="0" cy="630062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329C487-7A74-2942-9C7B-3F3071AF0B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7697" y="4093534"/>
                <a:ext cx="0" cy="3611876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1FEC2A7E-0044-3040-8462-CD2D86103A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37698" y="4093534"/>
                <a:ext cx="8996358" cy="1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9" name="TextBox 14">
            <a:extLst>
              <a:ext uri="{FF2B5EF4-FFF2-40B4-BE49-F238E27FC236}">
                <a16:creationId xmlns:a16="http://schemas.microsoft.com/office/drawing/2014/main" id="{FDA8C082-2C45-BD4E-B85E-CA30F2D9CEC5}"/>
              </a:ext>
            </a:extLst>
          </p:cNvPr>
          <p:cNvSpPr txBox="1"/>
          <p:nvPr/>
        </p:nvSpPr>
        <p:spPr>
          <a:xfrm>
            <a:off x="6700739" y="2983717"/>
            <a:ext cx="182442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 defTabSz="1828800">
              <a:lnSpc>
                <a:spcPct val="100000"/>
              </a:lnSpc>
              <a:tabLst/>
              <a:defRPr sz="3200" b="0" spc="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 marL="0" marR="0" lvl="0" indent="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Helvetica"/>
              </a:rPr>
              <a:t>Move to Steady State of delivery. Start implementing advanced </a:t>
            </a:r>
            <a:r>
              <a:rPr kumimoji="0" lang="en-I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Helvetica"/>
              </a:rPr>
              <a:t>tx</a:t>
            </a: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Helvetica"/>
              </a:rPr>
              <a:t> interventions </a:t>
            </a:r>
          </a:p>
        </p:txBody>
      </p:sp>
      <p:sp>
        <p:nvSpPr>
          <p:cNvPr id="100" name="Title 5">
            <a:extLst>
              <a:ext uri="{FF2B5EF4-FFF2-40B4-BE49-F238E27FC236}">
                <a16:creationId xmlns:a16="http://schemas.microsoft.com/office/drawing/2014/main" id="{D7D6B2AC-6AA1-1045-8B8B-286BC372B97A}"/>
              </a:ext>
            </a:extLst>
          </p:cNvPr>
          <p:cNvSpPr txBox="1">
            <a:spLocks/>
          </p:cNvSpPr>
          <p:nvPr/>
        </p:nvSpPr>
        <p:spPr>
          <a:xfrm>
            <a:off x="6976809" y="2155271"/>
            <a:ext cx="9601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1219215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1219215" algn="l"/>
              </a:tabLst>
              <a:defRPr lang="en-US" sz="6933" b="1" u="none" kern="1200" dirty="0">
                <a:solidFill>
                  <a:schemeClr val="tx2"/>
                </a:solidFill>
                <a:latin typeface="Helvetica" pitchFamily="2" charset="0"/>
                <a:ea typeface="+mn-ea"/>
                <a:cs typeface="Arial"/>
              </a:defRPr>
            </a:lvl1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09608" algn="l"/>
              </a:tabLst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  <a:sym typeface="Helvetica"/>
              </a:rPr>
              <a:t>Steady </a:t>
            </a: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09608" algn="l"/>
              </a:tabLst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  <a:sym typeface="Helvetica"/>
              </a:rPr>
              <a:t>State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FD9100E-40AC-E34C-ACBA-460219C6F587}"/>
              </a:ext>
            </a:extLst>
          </p:cNvPr>
          <p:cNvSpPr/>
          <p:nvPr/>
        </p:nvSpPr>
        <p:spPr>
          <a:xfrm flipV="1">
            <a:off x="6486671" y="3467355"/>
            <a:ext cx="2034540" cy="45793"/>
          </a:xfrm>
          <a:prstGeom prst="rect">
            <a:avLst/>
          </a:prstGeom>
          <a:solidFill>
            <a:srgbClr val="428ACA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26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/>
            </a:pPr>
            <a:endParaRPr kumimoji="0" lang="en-US" sz="1400" b="1" i="0" u="none" strike="noStrike" kern="0" cap="none" spc="-63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Helvetica"/>
            </a:endParaRPr>
          </a:p>
        </p:txBody>
      </p:sp>
      <p:sp>
        <p:nvSpPr>
          <p:cNvPr id="102" name="Chevron 101">
            <a:extLst>
              <a:ext uri="{FF2B5EF4-FFF2-40B4-BE49-F238E27FC236}">
                <a16:creationId xmlns:a16="http://schemas.microsoft.com/office/drawing/2014/main" id="{5EBE3E47-3F79-D640-9A4B-ADAB32E83E67}"/>
              </a:ext>
            </a:extLst>
          </p:cNvPr>
          <p:cNvSpPr>
            <a:spLocks noChangeAspect="1"/>
          </p:cNvSpPr>
          <p:nvPr/>
        </p:nvSpPr>
        <p:spPr>
          <a:xfrm>
            <a:off x="8988155" y="2233602"/>
            <a:ext cx="288000" cy="288000"/>
          </a:xfrm>
          <a:prstGeom prst="chevron">
            <a:avLst/>
          </a:prstGeom>
          <a:solidFill>
            <a:schemeClr val="accent2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26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/>
            </a:pPr>
            <a:endParaRPr kumimoji="0" lang="en-GB" sz="1400" b="1" i="0" u="none" strike="noStrike" kern="0" cap="none" spc="-63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Helvetica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82738E4-C271-CE45-B1CC-8110C67AF9DA}"/>
              </a:ext>
            </a:extLst>
          </p:cNvPr>
          <p:cNvSpPr/>
          <p:nvPr/>
        </p:nvSpPr>
        <p:spPr>
          <a:xfrm rot="10800000" flipV="1">
            <a:off x="6486670" y="3532492"/>
            <a:ext cx="2038488" cy="214696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37160" rIns="91440" rtlCol="0" anchor="t"/>
          <a:lstStyle/>
          <a:p>
            <a:pPr marL="171450" marR="0" lvl="0" indent="-17145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Candara"/>
              </a:rPr>
              <a:t>Upliftment of technology and process for known vulnerabilities</a:t>
            </a:r>
          </a:p>
          <a:p>
            <a:pPr marL="171450" marR="0" lvl="0" indent="-17145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Candara"/>
              </a:rPr>
              <a:t>Continuous optimization security activities in SDLC</a:t>
            </a:r>
          </a:p>
          <a:p>
            <a:pPr marL="171450" marR="0" lvl="0" indent="-17145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Candara"/>
              </a:rPr>
              <a:t>Technology Specific automation</a:t>
            </a:r>
          </a:p>
          <a:p>
            <a:pPr marL="171450" marR="0" lvl="0" indent="-17145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Arial" pitchFamily="34" charset="0"/>
              <a:sym typeface="Candara"/>
            </a:endParaRPr>
          </a:p>
          <a:p>
            <a:pPr marL="171450" marR="0" lvl="0" indent="-17145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Candara"/>
              </a:rPr>
              <a:t>Implementation of Transformation’ security interventions</a:t>
            </a:r>
          </a:p>
          <a:p>
            <a:pPr marL="171450" marR="0" lvl="0" indent="-17145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Candara"/>
              </a:rPr>
              <a:t>Vulnerability correlation engine , Digital Academy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Arial" pitchFamily="34" charset="0"/>
              <a:sym typeface="Candara"/>
            </a:endParaRPr>
          </a:p>
          <a:p>
            <a:pPr marL="171450" marR="0" lvl="0" indent="-17145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Arial" pitchFamily="34" charset="0"/>
              <a:sym typeface="Candara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83A2F46-4F8A-A343-8243-DE0FB147F46E}"/>
              </a:ext>
            </a:extLst>
          </p:cNvPr>
          <p:cNvSpPr/>
          <p:nvPr/>
        </p:nvSpPr>
        <p:spPr>
          <a:xfrm flipV="1">
            <a:off x="9462575" y="1865547"/>
            <a:ext cx="2038488" cy="172107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26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/>
            </a:pPr>
            <a:endParaRPr kumimoji="0" lang="en-US" sz="1400" b="1" i="0" u="none" strike="noStrike" kern="0" cap="none" spc="-63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Helvetica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5065070-4F93-9A41-8B00-10D155756E1A}"/>
              </a:ext>
            </a:extLst>
          </p:cNvPr>
          <p:cNvGrpSpPr/>
          <p:nvPr/>
        </p:nvGrpSpPr>
        <p:grpSpPr>
          <a:xfrm>
            <a:off x="9799750" y="1690935"/>
            <a:ext cx="1944001" cy="1154406"/>
            <a:chOff x="2278956" y="1343177"/>
            <a:chExt cx="5820016" cy="6209356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D0608F6-D1D2-904C-8F68-2E8DF69586FE}"/>
                </a:ext>
              </a:extLst>
            </p:cNvPr>
            <p:cNvGrpSpPr/>
            <p:nvPr/>
          </p:nvGrpSpPr>
          <p:grpSpPr>
            <a:xfrm>
              <a:off x="2278956" y="2770094"/>
              <a:ext cx="5820016" cy="4782439"/>
              <a:chOff x="2237697" y="-2667024"/>
              <a:chExt cx="8996359" cy="12289490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A7610D7-0E8F-EB41-BC04-299AD1C361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7697" y="8464731"/>
                <a:ext cx="0" cy="1157733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73F93AEF-2157-2C42-B67B-B40A2F7712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34054" y="-2667024"/>
                <a:ext cx="0" cy="12289488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9D8C51DF-79AC-8942-8307-883748C42C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37698" y="9622465"/>
                <a:ext cx="8996358" cy="1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17CEF2DE-3CBD-174A-815F-3E55CF0C9D07}"/>
                </a:ext>
              </a:extLst>
            </p:cNvPr>
            <p:cNvGrpSpPr/>
            <p:nvPr/>
          </p:nvGrpSpPr>
          <p:grpSpPr>
            <a:xfrm>
              <a:off x="2278956" y="1343177"/>
              <a:ext cx="5820016" cy="5211013"/>
              <a:chOff x="2237697" y="4093534"/>
              <a:chExt cx="8996359" cy="3611876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8D56E6DE-7A26-4D44-8090-162FD5D19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34055" y="4093534"/>
                <a:ext cx="0" cy="630062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587B82E-10A8-B84A-9B07-0223930375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7697" y="4093534"/>
                <a:ext cx="0" cy="3611876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8DBCD36-41C9-F342-AAE4-93594B1BB3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37698" y="4093534"/>
                <a:ext cx="8996358" cy="1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8" name="TextBox 14">
            <a:extLst>
              <a:ext uri="{FF2B5EF4-FFF2-40B4-BE49-F238E27FC236}">
                <a16:creationId xmlns:a16="http://schemas.microsoft.com/office/drawing/2014/main" id="{8671454C-29EF-0A4F-8D71-0962A746006E}"/>
              </a:ext>
            </a:extLst>
          </p:cNvPr>
          <p:cNvSpPr txBox="1"/>
          <p:nvPr/>
        </p:nvSpPr>
        <p:spPr>
          <a:xfrm>
            <a:off x="9676643" y="2983717"/>
            <a:ext cx="160172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 defTabSz="1828800">
              <a:lnSpc>
                <a:spcPct val="100000"/>
              </a:lnSpc>
              <a:tabLst/>
              <a:defRPr sz="3200" b="0" spc="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 marL="0" marR="0" lvl="0" indent="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Helvetica"/>
              </a:rPr>
              <a:t>Align to Products and Platforms and GTH </a:t>
            </a: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cs typeface="Arial" pitchFamily="34" charset="0"/>
                <a:sym typeface="Helvetica"/>
              </a:rPr>
              <a:t>Op Model for delivery 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Arial" pitchFamily="34" charset="0"/>
              <a:sym typeface="Helvetica"/>
            </a:endParaRPr>
          </a:p>
        </p:txBody>
      </p:sp>
      <p:sp>
        <p:nvSpPr>
          <p:cNvPr id="119" name="Title 5">
            <a:extLst>
              <a:ext uri="{FF2B5EF4-FFF2-40B4-BE49-F238E27FC236}">
                <a16:creationId xmlns:a16="http://schemas.microsoft.com/office/drawing/2014/main" id="{460D0E8C-15FA-7349-B4EC-FE95EB60E027}"/>
              </a:ext>
            </a:extLst>
          </p:cNvPr>
          <p:cNvSpPr txBox="1">
            <a:spLocks/>
          </p:cNvSpPr>
          <p:nvPr/>
        </p:nvSpPr>
        <p:spPr>
          <a:xfrm>
            <a:off x="9952713" y="2155271"/>
            <a:ext cx="86868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1219215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1219215" algn="l"/>
              </a:tabLst>
              <a:defRPr lang="en-US" sz="6933" b="1" u="none" kern="1200" dirty="0">
                <a:solidFill>
                  <a:schemeClr val="tx2"/>
                </a:solidFill>
                <a:latin typeface="Helvetica" pitchFamily="2" charset="0"/>
                <a:ea typeface="+mn-ea"/>
                <a:cs typeface="Arial"/>
              </a:defRPr>
            </a:lvl1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09608" algn="l"/>
              </a:tabLst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  <a:sym typeface="Helvetica"/>
              </a:rPr>
              <a:t>Target</a:t>
            </a: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09608" algn="l"/>
              </a:tabLst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  <a:sym typeface="Helvetica"/>
              </a:rPr>
              <a:t>State 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E0683A7-EA5B-1F4F-82F9-136D8A346785}"/>
              </a:ext>
            </a:extLst>
          </p:cNvPr>
          <p:cNvSpPr/>
          <p:nvPr/>
        </p:nvSpPr>
        <p:spPr>
          <a:xfrm flipV="1">
            <a:off x="9462575" y="3457416"/>
            <a:ext cx="2034540" cy="45793"/>
          </a:xfrm>
          <a:prstGeom prst="rect">
            <a:avLst/>
          </a:prstGeom>
          <a:solidFill>
            <a:srgbClr val="428ACA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26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/>
            </a:pPr>
            <a:endParaRPr kumimoji="0" lang="en-US" sz="1400" b="1" i="0" u="none" strike="noStrike" kern="0" cap="none" spc="-63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Helvetica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743E2CB-45CC-6946-A830-7F5B0873A275}"/>
              </a:ext>
            </a:extLst>
          </p:cNvPr>
          <p:cNvSpPr/>
          <p:nvPr/>
        </p:nvSpPr>
        <p:spPr>
          <a:xfrm rot="10800000" flipV="1">
            <a:off x="9462574" y="3512615"/>
            <a:ext cx="2038488" cy="216684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37160" rIns="91440" rtlCol="0" anchor="t"/>
          <a:lstStyle/>
          <a:p>
            <a:pPr marL="171450" marR="0" lvl="0" indent="-17145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Candara"/>
              </a:rPr>
              <a:t>Security in-built</a:t>
            </a:r>
          </a:p>
          <a:p>
            <a:pPr marL="628650" marR="0" lvl="1" indent="-17145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Candara"/>
              </a:rPr>
              <a:t>Products and Platform Op Model Implemented  </a:t>
            </a:r>
          </a:p>
          <a:p>
            <a:pPr marL="628650" marR="0" lvl="1" indent="-17145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Candara"/>
              </a:rPr>
              <a:t>GTH alignment completed  </a:t>
            </a:r>
          </a:p>
          <a:p>
            <a:pPr marL="171450" marR="0" lvl="0" indent="-17145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Arial" pitchFamily="34" charset="0"/>
              <a:sym typeface="Candara"/>
            </a:endParaRPr>
          </a:p>
          <a:p>
            <a:pPr marL="171450" marR="0" lvl="0" indent="-17145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Arial" pitchFamily="34" charset="0"/>
              <a:sym typeface="Candara"/>
            </a:endParaRPr>
          </a:p>
          <a:p>
            <a:pPr marL="171450" marR="0" lvl="0" indent="-171450" algn="l" defTabSz="76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 pitchFamily="34" charset="0"/>
                <a:sym typeface="Candara"/>
              </a:rPr>
              <a:t>Security integrated in Products and Platform Op Model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Arial" pitchFamily="34" charset="0"/>
              <a:sym typeface="Candara"/>
            </a:endParaRP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756A47DD-A51A-1F49-92C3-CA9B45F8611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053" y="2011210"/>
            <a:ext cx="450000" cy="45000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6D13CF1C-B11A-F342-AF01-FB4FC31F6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006" y="2020210"/>
            <a:ext cx="450000" cy="45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EB13B5-37F4-FF44-898D-60242A1B8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9794" y="2028781"/>
            <a:ext cx="428573" cy="42857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01755F9-F899-E348-833B-72A692614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Interventions and Deliverables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5F0286C-A43E-4441-955E-E00F2581BCED}"/>
              </a:ext>
            </a:extLst>
          </p:cNvPr>
          <p:cNvSpPr/>
          <p:nvPr/>
        </p:nvSpPr>
        <p:spPr>
          <a:xfrm flipV="1">
            <a:off x="604988" y="4667610"/>
            <a:ext cx="2034540" cy="45793"/>
          </a:xfrm>
          <a:prstGeom prst="rect">
            <a:avLst/>
          </a:prstGeom>
          <a:solidFill>
            <a:srgbClr val="428ACA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26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/>
            </a:pPr>
            <a:endParaRPr kumimoji="0" lang="en-US" sz="1400" b="1" i="0" u="none" strike="noStrike" kern="0" cap="none" spc="-63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Helvetica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63FDAC0-8B93-430E-ACCB-1E98379DED94}"/>
              </a:ext>
            </a:extLst>
          </p:cNvPr>
          <p:cNvSpPr/>
          <p:nvPr/>
        </p:nvSpPr>
        <p:spPr>
          <a:xfrm flipV="1">
            <a:off x="3538787" y="4691645"/>
            <a:ext cx="2034540" cy="45793"/>
          </a:xfrm>
          <a:prstGeom prst="rect">
            <a:avLst/>
          </a:prstGeom>
          <a:solidFill>
            <a:srgbClr val="428ACA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26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/>
            </a:pPr>
            <a:endParaRPr kumimoji="0" lang="en-US" sz="1400" b="1" i="0" u="none" strike="noStrike" kern="0" cap="none" spc="-63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Helvetica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DE2FD28-77E0-4965-AD06-5DF5008FBB69}"/>
              </a:ext>
            </a:extLst>
          </p:cNvPr>
          <p:cNvSpPr/>
          <p:nvPr/>
        </p:nvSpPr>
        <p:spPr>
          <a:xfrm flipV="1">
            <a:off x="6490619" y="4739938"/>
            <a:ext cx="2034540" cy="45793"/>
          </a:xfrm>
          <a:prstGeom prst="rect">
            <a:avLst/>
          </a:prstGeom>
          <a:solidFill>
            <a:srgbClr val="428ACA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26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/>
            </a:pPr>
            <a:endParaRPr kumimoji="0" lang="en-US" sz="1400" b="1" i="0" u="none" strike="noStrike" kern="0" cap="none" spc="-63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Helvetica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6A88DFC-55B9-485E-92FB-26373C900B14}"/>
              </a:ext>
            </a:extLst>
          </p:cNvPr>
          <p:cNvSpPr/>
          <p:nvPr/>
        </p:nvSpPr>
        <p:spPr>
          <a:xfrm flipV="1">
            <a:off x="9462573" y="4717041"/>
            <a:ext cx="2034540" cy="45793"/>
          </a:xfrm>
          <a:prstGeom prst="rect">
            <a:avLst/>
          </a:prstGeom>
          <a:solidFill>
            <a:srgbClr val="428ACA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26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/>
            </a:pPr>
            <a:endParaRPr kumimoji="0" lang="en-US" sz="1400" b="1" i="0" u="none" strike="noStrike" kern="0" cap="none" spc="-63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6907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>
            <a:extLst>
              <a:ext uri="{FF2B5EF4-FFF2-40B4-BE49-F238E27FC236}">
                <a16:creationId xmlns:a16="http://schemas.microsoft.com/office/drawing/2014/main" id="{2DFD15C0-4157-F848-AE16-4BB8A5722977}"/>
              </a:ext>
            </a:extLst>
          </p:cNvPr>
          <p:cNvSpPr/>
          <p:nvPr/>
        </p:nvSpPr>
        <p:spPr>
          <a:xfrm>
            <a:off x="8278115" y="1639810"/>
            <a:ext cx="2985844" cy="44144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1E785-327B-F845-86AE-148728D0B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86" y="681311"/>
            <a:ext cx="3594223" cy="541905"/>
          </a:xfrm>
        </p:spPr>
        <p:txBody>
          <a:bodyPr/>
          <a:lstStyle/>
          <a:p>
            <a:r>
              <a:rPr lang="en-US" dirty="0"/>
              <a:t>How we do it</a:t>
            </a:r>
            <a:endParaRPr lang="en-US" dirty="0">
              <a:solidFill>
                <a:srgbClr val="428ACA"/>
              </a:solidFill>
              <a:latin typeface="Helvetica Light" panose="020B0403020202020204" pitchFamily="34" charset="0"/>
            </a:endParaRPr>
          </a:p>
        </p:txBody>
      </p:sp>
      <p:sp>
        <p:nvSpPr>
          <p:cNvPr id="151" name="TextBox 3">
            <a:extLst>
              <a:ext uri="{FF2B5EF4-FFF2-40B4-BE49-F238E27FC236}">
                <a16:creationId xmlns:a16="http://schemas.microsoft.com/office/drawing/2014/main" id="{17AEA7E8-8531-5746-9E7A-8094F6AF9E50}"/>
              </a:ext>
            </a:extLst>
          </p:cNvPr>
          <p:cNvSpPr txBox="1"/>
          <p:nvPr/>
        </p:nvSpPr>
        <p:spPr>
          <a:xfrm>
            <a:off x="584584" y="1130595"/>
            <a:ext cx="2506473" cy="332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noAutofit/>
          </a:bodyPr>
          <a:lstStyle>
            <a:lvl1pPr>
              <a:defRPr sz="1800" spc="0"/>
            </a:lvl1pPr>
          </a:lstStyle>
          <a:p>
            <a:pPr marL="0" marR="0" lvl="0" indent="0" algn="l" defTabSz="4826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/>
            </a:pPr>
            <a:r>
              <a: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rPr>
              <a:t>DevSecOps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rPr>
              <a:t> Blueprints Guided by Security Standards 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  <a:sym typeface="Helvetica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A414B61-AF4A-B54C-9BC3-1FDD2CC71032}"/>
              </a:ext>
            </a:extLst>
          </p:cNvPr>
          <p:cNvSpPr/>
          <p:nvPr/>
        </p:nvSpPr>
        <p:spPr>
          <a:xfrm>
            <a:off x="656318" y="1639810"/>
            <a:ext cx="2985844" cy="44144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49DD89FD-1575-D44F-BD54-8FBD445C337A}"/>
              </a:ext>
            </a:extLst>
          </p:cNvPr>
          <p:cNvGrpSpPr/>
          <p:nvPr/>
        </p:nvGrpSpPr>
        <p:grpSpPr>
          <a:xfrm>
            <a:off x="828049" y="1496575"/>
            <a:ext cx="2985844" cy="809629"/>
            <a:chOff x="2278956" y="1343177"/>
            <a:chExt cx="5820016" cy="6209356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791CCF21-0AD1-0E46-9A99-9B997D383354}"/>
                </a:ext>
              </a:extLst>
            </p:cNvPr>
            <p:cNvGrpSpPr/>
            <p:nvPr/>
          </p:nvGrpSpPr>
          <p:grpSpPr>
            <a:xfrm>
              <a:off x="2278956" y="2770094"/>
              <a:ext cx="5820016" cy="4782439"/>
              <a:chOff x="2237697" y="-2667024"/>
              <a:chExt cx="8996359" cy="12289490"/>
            </a:xfrm>
          </p:grpSpPr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60DFC754-4C7F-7244-9944-F8FCFAFE23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7697" y="8464731"/>
                <a:ext cx="0" cy="1157733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A04ED041-791A-1C4E-9D24-B7A5405FBB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34054" y="-2667024"/>
                <a:ext cx="0" cy="12289488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97F748FF-A458-AE49-9057-6C13BE4F3C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37698" y="9622465"/>
                <a:ext cx="8996358" cy="1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30B690DC-537C-4046-A99A-3759F6F60B4F}"/>
                </a:ext>
              </a:extLst>
            </p:cNvPr>
            <p:cNvGrpSpPr/>
            <p:nvPr/>
          </p:nvGrpSpPr>
          <p:grpSpPr>
            <a:xfrm>
              <a:off x="2278956" y="1343177"/>
              <a:ext cx="5820016" cy="5211013"/>
              <a:chOff x="2237697" y="4093534"/>
              <a:chExt cx="8996359" cy="3611876"/>
            </a:xfrm>
          </p:grpSpPr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4AA3CEE8-69FB-F840-8226-E9909A4D1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34055" y="4093534"/>
                <a:ext cx="0" cy="630062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BD827FD6-25AB-4540-8092-ACDCC1393B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7697" y="4093534"/>
                <a:ext cx="0" cy="3611876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FAE8D566-02A6-4340-ABC4-ABDE5C1718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37698" y="4093534"/>
                <a:ext cx="8996358" cy="1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8" name="Title 5">
            <a:extLst>
              <a:ext uri="{FF2B5EF4-FFF2-40B4-BE49-F238E27FC236}">
                <a16:creationId xmlns:a16="http://schemas.microsoft.com/office/drawing/2014/main" id="{4DFFF250-DC10-8F48-89A6-F8BB4787D515}"/>
              </a:ext>
            </a:extLst>
          </p:cNvPr>
          <p:cNvSpPr txBox="1">
            <a:spLocks/>
          </p:cNvSpPr>
          <p:nvPr/>
        </p:nvSpPr>
        <p:spPr>
          <a:xfrm>
            <a:off x="953260" y="1796542"/>
            <a:ext cx="1707389" cy="5282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1219215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1219215" algn="l"/>
              </a:tabLst>
              <a:defRPr lang="en-US" sz="6933" b="1" u="none" kern="1200" dirty="0">
                <a:solidFill>
                  <a:schemeClr val="tx2"/>
                </a:solidFill>
                <a:latin typeface="Helvetica" pitchFamily="2" charset="0"/>
                <a:ea typeface="+mn-ea"/>
                <a:cs typeface="Arial"/>
              </a:defRPr>
            </a:lvl1pPr>
          </a:lstStyle>
          <a:p>
            <a:pPr marL="304792" marR="0" lvl="0" indent="-304792" algn="l" defTabSz="609593" rtl="0" eaLnBrk="1" fontAlgn="auto" latinLnBrk="0" hangingPunct="1">
              <a:lnSpc>
                <a:spcPct val="78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609593" algn="l"/>
              </a:tabLst>
              <a:defRPr/>
            </a:pPr>
            <a:r>
              <a:rPr kumimoji="0" lang="en-IN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  <a:sym typeface="Helvetica"/>
              </a:rPr>
              <a:t>Application Portfolio Rationalization</a:t>
            </a:r>
          </a:p>
        </p:txBody>
      </p:sp>
      <p:sp>
        <p:nvSpPr>
          <p:cNvPr id="229" name="Chevron 228">
            <a:extLst>
              <a:ext uri="{FF2B5EF4-FFF2-40B4-BE49-F238E27FC236}">
                <a16:creationId xmlns:a16="http://schemas.microsoft.com/office/drawing/2014/main" id="{31053055-97AD-AB40-BD3E-B65657A7280F}"/>
              </a:ext>
            </a:extLst>
          </p:cNvPr>
          <p:cNvSpPr>
            <a:spLocks noChangeAspect="1"/>
          </p:cNvSpPr>
          <p:nvPr/>
        </p:nvSpPr>
        <p:spPr>
          <a:xfrm>
            <a:off x="3970700" y="2849119"/>
            <a:ext cx="288000" cy="288000"/>
          </a:xfrm>
          <a:prstGeom prst="chevron">
            <a:avLst/>
          </a:prstGeom>
          <a:solidFill>
            <a:schemeClr val="bg2">
              <a:lumMod val="50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258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7644" algn="l"/>
                <a:tab pos="501638" algn="l"/>
                <a:tab pos="761981" algn="l"/>
                <a:tab pos="1009625" algn="l"/>
                <a:tab pos="1263619" algn="l"/>
                <a:tab pos="1517613" algn="l"/>
                <a:tab pos="1771606" algn="l"/>
                <a:tab pos="2019250" algn="l"/>
                <a:tab pos="2273243" algn="l"/>
                <a:tab pos="2527237" algn="l"/>
                <a:tab pos="2781230" algn="l"/>
                <a:tab pos="3035224" algn="l"/>
              </a:tabLst>
              <a:defRPr/>
            </a:pPr>
            <a:endParaRPr kumimoji="0" lang="en-GB" sz="1400" b="1" i="0" u="none" strike="noStrike" kern="0" cap="none" spc="-63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Helvetica"/>
            </a:endParaRPr>
          </a:p>
        </p:txBody>
      </p:sp>
      <p:pic>
        <p:nvPicPr>
          <p:cNvPr id="230" name="Picture 229">
            <a:extLst>
              <a:ext uri="{FF2B5EF4-FFF2-40B4-BE49-F238E27FC236}">
                <a16:creationId xmlns:a16="http://schemas.microsoft.com/office/drawing/2014/main" id="{28F91CAC-2926-4C4B-9E08-8809A77F50E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4760" y="1744246"/>
            <a:ext cx="468000" cy="468000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B926604E-5B1E-4440-AE16-C60CB233CA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28489" b="31427"/>
          <a:stretch/>
        </p:blipFill>
        <p:spPr>
          <a:xfrm>
            <a:off x="755292" y="3617695"/>
            <a:ext cx="2801521" cy="913393"/>
          </a:xfrm>
          <a:prstGeom prst="rect">
            <a:avLst/>
          </a:prstGeom>
        </p:spPr>
      </p:pic>
      <p:sp>
        <p:nvSpPr>
          <p:cNvPr id="233" name="Rectangle 232">
            <a:extLst>
              <a:ext uri="{FF2B5EF4-FFF2-40B4-BE49-F238E27FC236}">
                <a16:creationId xmlns:a16="http://schemas.microsoft.com/office/drawing/2014/main" id="{55CF71CA-BEA4-974F-85A9-6A5DF383C642}"/>
              </a:ext>
            </a:extLst>
          </p:cNvPr>
          <p:cNvSpPr/>
          <p:nvPr/>
        </p:nvSpPr>
        <p:spPr>
          <a:xfrm>
            <a:off x="4465655" y="1639810"/>
            <a:ext cx="2985844" cy="44144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3BE85F8-6B21-3044-9BD3-CED4B4313EF2}"/>
              </a:ext>
            </a:extLst>
          </p:cNvPr>
          <p:cNvGrpSpPr/>
          <p:nvPr/>
        </p:nvGrpSpPr>
        <p:grpSpPr>
          <a:xfrm>
            <a:off x="4637386" y="1496575"/>
            <a:ext cx="2985844" cy="809629"/>
            <a:chOff x="2278956" y="1343177"/>
            <a:chExt cx="5820016" cy="6209356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D81ECB0B-5C23-8C4C-B425-BB7AD841E9E1}"/>
                </a:ext>
              </a:extLst>
            </p:cNvPr>
            <p:cNvGrpSpPr/>
            <p:nvPr/>
          </p:nvGrpSpPr>
          <p:grpSpPr>
            <a:xfrm>
              <a:off x="2278956" y="2770094"/>
              <a:ext cx="5820016" cy="4782439"/>
              <a:chOff x="2237697" y="-2667024"/>
              <a:chExt cx="8996359" cy="12289490"/>
            </a:xfrm>
          </p:grpSpPr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0FADB5E-5F42-4144-B135-38A0B337E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7697" y="8464731"/>
                <a:ext cx="0" cy="1157733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D860361B-548B-A845-B404-F224297E0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34054" y="-2667024"/>
                <a:ext cx="0" cy="12289488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B2711D56-431C-8140-B694-15F9FCF94D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37698" y="9622465"/>
                <a:ext cx="8996358" cy="1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4E0DBD83-379A-C345-847B-D2DC4BDA9A6A}"/>
                </a:ext>
              </a:extLst>
            </p:cNvPr>
            <p:cNvGrpSpPr/>
            <p:nvPr/>
          </p:nvGrpSpPr>
          <p:grpSpPr>
            <a:xfrm>
              <a:off x="2278956" y="1343177"/>
              <a:ext cx="5820016" cy="5211013"/>
              <a:chOff x="2237697" y="4093534"/>
              <a:chExt cx="8996359" cy="3611876"/>
            </a:xfrm>
          </p:grpSpPr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57E94442-659C-9645-919F-A346A34D4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34055" y="4093534"/>
                <a:ext cx="0" cy="630062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6C0795FF-E11A-1A43-B1B7-77E082AE63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7697" y="4093534"/>
                <a:ext cx="0" cy="3611876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551746D9-3003-D945-861B-E089F902CD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37698" y="4093534"/>
                <a:ext cx="8996358" cy="1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3" name="Title 5">
            <a:extLst>
              <a:ext uri="{FF2B5EF4-FFF2-40B4-BE49-F238E27FC236}">
                <a16:creationId xmlns:a16="http://schemas.microsoft.com/office/drawing/2014/main" id="{080E3FE2-27F2-1B4E-9082-AF68E7C037B1}"/>
              </a:ext>
            </a:extLst>
          </p:cNvPr>
          <p:cNvSpPr txBox="1">
            <a:spLocks/>
          </p:cNvSpPr>
          <p:nvPr/>
        </p:nvSpPr>
        <p:spPr>
          <a:xfrm>
            <a:off x="4762601" y="1833374"/>
            <a:ext cx="2688897" cy="3521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1219215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1219215" algn="l"/>
              </a:tabLst>
              <a:defRPr lang="en-US" sz="6933" b="1" u="none" kern="1200" dirty="0">
                <a:solidFill>
                  <a:schemeClr val="tx2"/>
                </a:solidFill>
                <a:latin typeface="Helvetica" pitchFamily="2" charset="0"/>
                <a:ea typeface="+mn-ea"/>
                <a:cs typeface="Arial"/>
              </a:defRPr>
            </a:lvl1pPr>
          </a:lstStyle>
          <a:p>
            <a:pPr marL="304792" marR="0" lvl="0" indent="-304792" algn="l" defTabSz="609593" rtl="0" eaLnBrk="1" fontAlgn="auto" latinLnBrk="0" hangingPunct="1">
              <a:lnSpc>
                <a:spcPct val="78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>
                <a:tab pos="609593" algn="l"/>
              </a:tabLst>
              <a:defRPr/>
            </a:pPr>
            <a:r>
              <a:rPr kumimoji="0" lang="en-IN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  <a:sym typeface="Helvetica"/>
              </a:rPr>
              <a:t>Minimum </a:t>
            </a:r>
            <a:br>
              <a:rPr kumimoji="0" lang="en-IN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  <a:sym typeface="Helvetica"/>
              </a:rPr>
            </a:br>
            <a:r>
              <a:rPr kumimoji="0" lang="en-IN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  <a:sym typeface="Helvetica"/>
              </a:rPr>
              <a:t>Security Standards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B1220E8F-7628-CB41-9182-8D4DE53BA806}"/>
              </a:ext>
            </a:extLst>
          </p:cNvPr>
          <p:cNvSpPr/>
          <p:nvPr/>
        </p:nvSpPr>
        <p:spPr>
          <a:xfrm>
            <a:off x="4443275" y="5081523"/>
            <a:ext cx="3023653" cy="913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396" marR="0" lvl="0" indent="-13758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10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  <a:sym typeface="Helvetica"/>
              </a:rPr>
              <a:t>Based on application categorisation the security standards are determined</a:t>
            </a:r>
          </a:p>
          <a:p>
            <a:pPr marL="152396" marR="0" lvl="0" indent="-13758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10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  <a:sym typeface="Helvetica"/>
              </a:rPr>
              <a:t>Enables application team to include security testing early in the SDLC life cycle</a:t>
            </a:r>
          </a:p>
          <a:p>
            <a:pPr marL="152396" marR="0" lvl="0" indent="-13758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IN" sz="10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panose="02000503000000020004" pitchFamily="2" charset="0"/>
              <a:ea typeface="+mn-ea"/>
              <a:cs typeface="+mn-cs"/>
              <a:sym typeface="Helvetica"/>
            </a:endParaRP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737DF8AB-2BF7-7D48-B1B8-36456B3F5BD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7115" y="1750184"/>
            <a:ext cx="450000" cy="450000"/>
          </a:xfrm>
          <a:prstGeom prst="rect">
            <a:avLst/>
          </a:prstGeom>
        </p:spPr>
      </p:pic>
      <p:grpSp>
        <p:nvGrpSpPr>
          <p:cNvPr id="248" name="Group 247">
            <a:extLst>
              <a:ext uri="{FF2B5EF4-FFF2-40B4-BE49-F238E27FC236}">
                <a16:creationId xmlns:a16="http://schemas.microsoft.com/office/drawing/2014/main" id="{C6D1E6E9-68F2-7E46-AD71-6D5766945946}"/>
              </a:ext>
            </a:extLst>
          </p:cNvPr>
          <p:cNvGrpSpPr/>
          <p:nvPr/>
        </p:nvGrpSpPr>
        <p:grpSpPr>
          <a:xfrm>
            <a:off x="8449846" y="1496575"/>
            <a:ext cx="2985844" cy="809629"/>
            <a:chOff x="2278956" y="1343177"/>
            <a:chExt cx="5820016" cy="62093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626B5D20-5A32-DB41-BC9F-91EE88107AFD}"/>
                </a:ext>
              </a:extLst>
            </p:cNvPr>
            <p:cNvGrpSpPr/>
            <p:nvPr/>
          </p:nvGrpSpPr>
          <p:grpSpPr>
            <a:xfrm>
              <a:off x="2278956" y="2770094"/>
              <a:ext cx="5820016" cy="4782439"/>
              <a:chOff x="2237697" y="-2667024"/>
              <a:chExt cx="8996359" cy="12289490"/>
            </a:xfrm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691E1A91-4DD5-CD4C-AC66-20CA777DD6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7697" y="8464731"/>
                <a:ext cx="0" cy="1157733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CB7869D4-1CE1-A149-B7B2-C45E9625AE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34054" y="-2667024"/>
                <a:ext cx="0" cy="12289488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1B28EDC1-12A0-C941-B4F7-88357AD05A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37698" y="9622465"/>
                <a:ext cx="8996358" cy="1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7B031DC8-02F1-7846-84BC-E03A7164ACAF}"/>
                </a:ext>
              </a:extLst>
            </p:cNvPr>
            <p:cNvGrpSpPr/>
            <p:nvPr/>
          </p:nvGrpSpPr>
          <p:grpSpPr>
            <a:xfrm>
              <a:off x="2278956" y="1343177"/>
              <a:ext cx="5820016" cy="5211013"/>
              <a:chOff x="2237697" y="4093534"/>
              <a:chExt cx="8996359" cy="3611876"/>
            </a:xfrm>
          </p:grpSpPr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76BB6676-00A6-864A-A3B7-0F652D6F7A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34055" y="4093534"/>
                <a:ext cx="0" cy="630062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F94B8A86-29AC-1942-9AAD-0CC935C2E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7697" y="4093534"/>
                <a:ext cx="0" cy="3611876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4CE907A0-E63C-AE4B-B332-7EF784B558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37698" y="4093534"/>
                <a:ext cx="8996358" cy="1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7" name="Title 5">
            <a:extLst>
              <a:ext uri="{FF2B5EF4-FFF2-40B4-BE49-F238E27FC236}">
                <a16:creationId xmlns:a16="http://schemas.microsoft.com/office/drawing/2014/main" id="{6E02F1F0-BB5D-CA4B-A5DA-15A7CDAB2083}"/>
              </a:ext>
            </a:extLst>
          </p:cNvPr>
          <p:cNvSpPr txBox="1">
            <a:spLocks/>
          </p:cNvSpPr>
          <p:nvPr/>
        </p:nvSpPr>
        <p:spPr>
          <a:xfrm>
            <a:off x="8607390" y="1751814"/>
            <a:ext cx="2688897" cy="5361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1219215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1219215" algn="l"/>
              </a:tabLst>
              <a:defRPr lang="en-US" sz="6933" b="1" u="none" kern="1200" dirty="0">
                <a:solidFill>
                  <a:schemeClr val="tx2"/>
                </a:solidFill>
                <a:latin typeface="Helvetica" pitchFamily="2" charset="0"/>
                <a:ea typeface="+mn-ea"/>
                <a:cs typeface="Arial"/>
              </a:defRPr>
            </a:lvl1pPr>
          </a:lstStyle>
          <a:p>
            <a:pPr marL="304792" marR="0" lvl="0" indent="-304792" algn="l" defTabSz="609593" rtl="0" eaLnBrk="1" fontAlgn="auto" latinLnBrk="0" hangingPunct="1">
              <a:lnSpc>
                <a:spcPct val="78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>
                <a:tab pos="609593" algn="l"/>
              </a:tabLst>
              <a:defRPr/>
            </a:pPr>
            <a:r>
              <a:rPr kumimoji="0" lang="en-IN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  <a:sym typeface="Helvetica"/>
              </a:rPr>
              <a:t>Design</a:t>
            </a:r>
            <a:br>
              <a:rPr kumimoji="0" lang="en-IN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  <a:sym typeface="Helvetica"/>
              </a:rPr>
            </a:br>
            <a:r>
              <a:rPr kumimoji="0" lang="en-IN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  <a:sym typeface="Helvetica"/>
              </a:rPr>
              <a:t>DevSecOps         Blueprints 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E936E664-91E6-8147-84BC-0E10295DCC58}"/>
              </a:ext>
            </a:extLst>
          </p:cNvPr>
          <p:cNvSpPr/>
          <p:nvPr/>
        </p:nvSpPr>
        <p:spPr>
          <a:xfrm>
            <a:off x="8269400" y="4589080"/>
            <a:ext cx="3023653" cy="42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396" marR="0" lvl="0" indent="-13758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Multiple blue prints based on the Applications criticality </a:t>
            </a:r>
          </a:p>
        </p:txBody>
      </p:sp>
      <p:pic>
        <p:nvPicPr>
          <p:cNvPr id="260" name="Picture 259">
            <a:extLst>
              <a:ext uri="{FF2B5EF4-FFF2-40B4-BE49-F238E27FC236}">
                <a16:creationId xmlns:a16="http://schemas.microsoft.com/office/drawing/2014/main" id="{07A8203C-F6E1-C143-9B5E-830CB407F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8152" y="1765617"/>
            <a:ext cx="450000" cy="450000"/>
          </a:xfrm>
          <a:prstGeom prst="rect">
            <a:avLst/>
          </a:prstGeom>
        </p:spPr>
      </p:pic>
      <p:grpSp>
        <p:nvGrpSpPr>
          <p:cNvPr id="269" name="Group 268">
            <a:extLst>
              <a:ext uri="{FF2B5EF4-FFF2-40B4-BE49-F238E27FC236}">
                <a16:creationId xmlns:a16="http://schemas.microsoft.com/office/drawing/2014/main" id="{B9FF76F7-581D-BA45-865A-FC8E2697E48A}"/>
              </a:ext>
            </a:extLst>
          </p:cNvPr>
          <p:cNvGrpSpPr/>
          <p:nvPr/>
        </p:nvGrpSpPr>
        <p:grpSpPr>
          <a:xfrm>
            <a:off x="2354558" y="1714493"/>
            <a:ext cx="378143" cy="402725"/>
            <a:chOff x="1816996" y="1652013"/>
            <a:chExt cx="283607" cy="302044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70" name="Block Arc 269">
              <a:extLst>
                <a:ext uri="{FF2B5EF4-FFF2-40B4-BE49-F238E27FC236}">
                  <a16:creationId xmlns:a16="http://schemas.microsoft.com/office/drawing/2014/main" id="{9CBA98E0-1C23-CB4A-9B56-A487195B2489}"/>
                </a:ext>
              </a:extLst>
            </p:cNvPr>
            <p:cNvSpPr/>
            <p:nvPr/>
          </p:nvSpPr>
          <p:spPr>
            <a:xfrm rot="16668125">
              <a:off x="1820412" y="1648597"/>
              <a:ext cx="276776" cy="283607"/>
            </a:xfrm>
            <a:prstGeom prst="blockArc">
              <a:avLst>
                <a:gd name="adj1" fmla="val 16537241"/>
                <a:gd name="adj2" fmla="val 11262006"/>
                <a:gd name="adj3" fmla="val 3784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1" name="Triangle 270">
              <a:extLst>
                <a:ext uri="{FF2B5EF4-FFF2-40B4-BE49-F238E27FC236}">
                  <a16:creationId xmlns:a16="http://schemas.microsoft.com/office/drawing/2014/main" id="{2D039821-2453-2E43-B7C3-E7EB9E494852}"/>
                </a:ext>
              </a:extLst>
            </p:cNvPr>
            <p:cNvSpPr/>
            <p:nvPr/>
          </p:nvSpPr>
          <p:spPr>
            <a:xfrm rot="16200000">
              <a:off x="1860330" y="1894818"/>
              <a:ext cx="72759" cy="45719"/>
            </a:xfrm>
            <a:prstGeom prst="triangl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A485F001-36B9-2249-9D15-0A4408E4C747}"/>
              </a:ext>
            </a:extLst>
          </p:cNvPr>
          <p:cNvGrpSpPr/>
          <p:nvPr/>
        </p:nvGrpSpPr>
        <p:grpSpPr>
          <a:xfrm>
            <a:off x="6547029" y="1714123"/>
            <a:ext cx="378143" cy="402725"/>
            <a:chOff x="1816996" y="1652013"/>
            <a:chExt cx="283607" cy="302044"/>
          </a:xfrm>
        </p:grpSpPr>
        <p:sp>
          <p:nvSpPr>
            <p:cNvPr id="273" name="Block Arc 272">
              <a:extLst>
                <a:ext uri="{FF2B5EF4-FFF2-40B4-BE49-F238E27FC236}">
                  <a16:creationId xmlns:a16="http://schemas.microsoft.com/office/drawing/2014/main" id="{886B6251-0256-8D43-B909-21FDF9FB5E36}"/>
                </a:ext>
              </a:extLst>
            </p:cNvPr>
            <p:cNvSpPr/>
            <p:nvPr/>
          </p:nvSpPr>
          <p:spPr>
            <a:xfrm rot="16668125">
              <a:off x="1820412" y="1648597"/>
              <a:ext cx="276776" cy="283607"/>
            </a:xfrm>
            <a:prstGeom prst="blockArc">
              <a:avLst>
                <a:gd name="adj1" fmla="val 16537241"/>
                <a:gd name="adj2" fmla="val 11262006"/>
                <a:gd name="adj3" fmla="val 3784"/>
              </a:avLst>
            </a:prstGeom>
            <a:solidFill>
              <a:srgbClr val="FDB913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4" name="Triangle 273">
              <a:extLst>
                <a:ext uri="{FF2B5EF4-FFF2-40B4-BE49-F238E27FC236}">
                  <a16:creationId xmlns:a16="http://schemas.microsoft.com/office/drawing/2014/main" id="{A463399F-5A32-854D-8B9B-54F159A8FE96}"/>
                </a:ext>
              </a:extLst>
            </p:cNvPr>
            <p:cNvSpPr/>
            <p:nvPr/>
          </p:nvSpPr>
          <p:spPr>
            <a:xfrm rot="16200000">
              <a:off x="1860330" y="1894818"/>
              <a:ext cx="72759" cy="45719"/>
            </a:xfrm>
            <a:prstGeom prst="triangle">
              <a:avLst/>
            </a:prstGeom>
            <a:solidFill>
              <a:srgbClr val="FDB913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F81DF6F5-8E1F-474D-B69B-2E6CD8C74173}"/>
              </a:ext>
            </a:extLst>
          </p:cNvPr>
          <p:cNvGrpSpPr/>
          <p:nvPr/>
        </p:nvGrpSpPr>
        <p:grpSpPr>
          <a:xfrm>
            <a:off x="10327279" y="1736705"/>
            <a:ext cx="378143" cy="402725"/>
            <a:chOff x="1816996" y="1652013"/>
            <a:chExt cx="283607" cy="302044"/>
          </a:xfrm>
        </p:grpSpPr>
        <p:sp>
          <p:nvSpPr>
            <p:cNvPr id="276" name="Block Arc 275">
              <a:extLst>
                <a:ext uri="{FF2B5EF4-FFF2-40B4-BE49-F238E27FC236}">
                  <a16:creationId xmlns:a16="http://schemas.microsoft.com/office/drawing/2014/main" id="{4E327745-8505-2442-86C9-A0F6D9787F4F}"/>
                </a:ext>
              </a:extLst>
            </p:cNvPr>
            <p:cNvSpPr/>
            <p:nvPr/>
          </p:nvSpPr>
          <p:spPr>
            <a:xfrm rot="16668125">
              <a:off x="1820412" y="1648597"/>
              <a:ext cx="276776" cy="283607"/>
            </a:xfrm>
            <a:prstGeom prst="blockArc">
              <a:avLst>
                <a:gd name="adj1" fmla="val 16537241"/>
                <a:gd name="adj2" fmla="val 11262006"/>
                <a:gd name="adj3" fmla="val 3784"/>
              </a:avLst>
            </a:prstGeom>
            <a:solidFill>
              <a:srgbClr val="FDB913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7" name="Triangle 276">
              <a:extLst>
                <a:ext uri="{FF2B5EF4-FFF2-40B4-BE49-F238E27FC236}">
                  <a16:creationId xmlns:a16="http://schemas.microsoft.com/office/drawing/2014/main" id="{C7FB6082-B803-4B4E-A2DC-F72709ADFEAC}"/>
                </a:ext>
              </a:extLst>
            </p:cNvPr>
            <p:cNvSpPr/>
            <p:nvPr/>
          </p:nvSpPr>
          <p:spPr>
            <a:xfrm rot="16200000">
              <a:off x="1860330" y="1894818"/>
              <a:ext cx="72759" cy="45719"/>
            </a:xfrm>
            <a:prstGeom prst="triangle">
              <a:avLst/>
            </a:prstGeom>
            <a:solidFill>
              <a:srgbClr val="FDB913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293" name="Picture 292">
            <a:extLst>
              <a:ext uri="{FF2B5EF4-FFF2-40B4-BE49-F238E27FC236}">
                <a16:creationId xmlns:a16="http://schemas.microsoft.com/office/drawing/2014/main" id="{738EE65F-7768-AD43-BF83-E4704282569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5849" y="3177118"/>
            <a:ext cx="2682240" cy="1306733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4F9AEAC2-9E14-43D8-A268-2C188CE6A07F}"/>
              </a:ext>
            </a:extLst>
          </p:cNvPr>
          <p:cNvGrpSpPr/>
          <p:nvPr/>
        </p:nvGrpSpPr>
        <p:grpSpPr>
          <a:xfrm>
            <a:off x="894020" y="2574855"/>
            <a:ext cx="1103074" cy="866576"/>
            <a:chOff x="2438211" y="1275893"/>
            <a:chExt cx="847576" cy="66585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61CC775-1125-4063-88EE-74E3D99E499B}"/>
                </a:ext>
              </a:extLst>
            </p:cNvPr>
            <p:cNvSpPr/>
            <p:nvPr/>
          </p:nvSpPr>
          <p:spPr>
            <a:xfrm>
              <a:off x="2438211" y="1671750"/>
              <a:ext cx="847576" cy="2700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lIns="48000" tIns="24000" rIns="48000" bIns="48000" rtlCol="0" anchor="t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50" b="0" i="0" u="none" strike="noStrike" kern="0" cap="none" spc="0" normalizeH="0" baseline="0" noProof="0" dirty="0">
                  <a:ln>
                    <a:noFill/>
                  </a:ln>
                  <a:solidFill>
                    <a:srgbClr val="4D4E5C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  <a:sym typeface="Helvetica"/>
                </a:rPr>
                <a:t>BU-3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481ACF2-EAFD-4D2F-B156-0944EBC17951}"/>
                </a:ext>
              </a:extLst>
            </p:cNvPr>
            <p:cNvSpPr/>
            <p:nvPr/>
          </p:nvSpPr>
          <p:spPr>
            <a:xfrm>
              <a:off x="2889000" y="1275893"/>
              <a:ext cx="396787" cy="35049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lIns="48000" tIns="24000" rIns="48000" bIns="48000" rtlCol="0" anchor="t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50" b="0" i="0" u="none" strike="noStrike" kern="0" cap="none" spc="0" normalizeH="0" baseline="0" noProof="0" dirty="0">
                  <a:ln>
                    <a:noFill/>
                  </a:ln>
                  <a:solidFill>
                    <a:srgbClr val="4D4E5C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  <a:sym typeface="Helvetica"/>
                </a:rPr>
                <a:t>BU-2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5C3009D-9BA6-4779-A3E4-ED643814B387}"/>
                </a:ext>
              </a:extLst>
            </p:cNvPr>
            <p:cNvSpPr/>
            <p:nvPr/>
          </p:nvSpPr>
          <p:spPr>
            <a:xfrm>
              <a:off x="2438212" y="1276253"/>
              <a:ext cx="396787" cy="35049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lIns="48000" tIns="24000" rIns="48000" bIns="48000" rtlCol="0" anchor="t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50" b="0" i="0" u="none" strike="noStrike" kern="0" cap="none" spc="0" normalizeH="0" baseline="0" noProof="0" dirty="0">
                  <a:ln>
                    <a:noFill/>
                  </a:ln>
                  <a:solidFill>
                    <a:srgbClr val="4D4E5C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  <a:sym typeface="Helvetica"/>
                </a:rPr>
                <a:t>BU-1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B9F4515-DB31-41F0-942A-9F2DD7265B57}"/>
                </a:ext>
              </a:extLst>
            </p:cNvPr>
            <p:cNvSpPr/>
            <p:nvPr/>
          </p:nvSpPr>
          <p:spPr>
            <a:xfrm>
              <a:off x="2457000" y="1365780"/>
              <a:ext cx="90000" cy="4571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6257EE8-DDAE-450A-859B-9E079C0ABE07}"/>
                </a:ext>
              </a:extLst>
            </p:cNvPr>
            <p:cNvSpPr/>
            <p:nvPr/>
          </p:nvSpPr>
          <p:spPr>
            <a:xfrm>
              <a:off x="2592000" y="1365780"/>
              <a:ext cx="90000" cy="4571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6185ABF-816C-422C-B4CC-5926EF38249E}"/>
                </a:ext>
              </a:extLst>
            </p:cNvPr>
            <p:cNvSpPr/>
            <p:nvPr/>
          </p:nvSpPr>
          <p:spPr>
            <a:xfrm>
              <a:off x="2723194" y="1365780"/>
              <a:ext cx="90000" cy="4571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FC8520D-0CC4-4CE7-80C9-EC280911A573}"/>
                </a:ext>
              </a:extLst>
            </p:cNvPr>
            <p:cNvSpPr/>
            <p:nvPr/>
          </p:nvSpPr>
          <p:spPr>
            <a:xfrm>
              <a:off x="2457000" y="1451142"/>
              <a:ext cx="90000" cy="4571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8DE2747-5087-437E-8F94-6E8334354E68}"/>
                </a:ext>
              </a:extLst>
            </p:cNvPr>
            <p:cNvSpPr/>
            <p:nvPr/>
          </p:nvSpPr>
          <p:spPr>
            <a:xfrm>
              <a:off x="2592000" y="1451142"/>
              <a:ext cx="90000" cy="45719"/>
            </a:xfrm>
            <a:prstGeom prst="rect">
              <a:avLst/>
            </a:prstGeom>
            <a:solidFill>
              <a:srgbClr val="FF0000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E986687-BFBF-4EC3-9EA4-A826638CEF58}"/>
                </a:ext>
              </a:extLst>
            </p:cNvPr>
            <p:cNvSpPr/>
            <p:nvPr/>
          </p:nvSpPr>
          <p:spPr>
            <a:xfrm>
              <a:off x="2723194" y="1451142"/>
              <a:ext cx="90000" cy="4571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92ACC3E-A508-479D-8D9A-D4E1C0977360}"/>
                </a:ext>
              </a:extLst>
            </p:cNvPr>
            <p:cNvSpPr/>
            <p:nvPr/>
          </p:nvSpPr>
          <p:spPr>
            <a:xfrm>
              <a:off x="2457000" y="1536504"/>
              <a:ext cx="90000" cy="45719"/>
            </a:xfrm>
            <a:prstGeom prst="rect">
              <a:avLst/>
            </a:prstGeom>
            <a:solidFill>
              <a:srgbClr val="FF0000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CD9AA4B-22BD-41E3-9C19-AB378E0414FC}"/>
                </a:ext>
              </a:extLst>
            </p:cNvPr>
            <p:cNvSpPr/>
            <p:nvPr/>
          </p:nvSpPr>
          <p:spPr>
            <a:xfrm>
              <a:off x="2592000" y="1536504"/>
              <a:ext cx="90000" cy="4571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C76CE26-19AF-4D7C-B4FF-6118E1D53CD7}"/>
                </a:ext>
              </a:extLst>
            </p:cNvPr>
            <p:cNvSpPr/>
            <p:nvPr/>
          </p:nvSpPr>
          <p:spPr>
            <a:xfrm>
              <a:off x="2723194" y="1536504"/>
              <a:ext cx="90000" cy="45719"/>
            </a:xfrm>
            <a:prstGeom prst="rect">
              <a:avLst/>
            </a:prstGeom>
            <a:solidFill>
              <a:srgbClr val="FF0000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17F026A-5294-4D94-BD1C-5BD10F664344}"/>
                </a:ext>
              </a:extLst>
            </p:cNvPr>
            <p:cNvSpPr/>
            <p:nvPr/>
          </p:nvSpPr>
          <p:spPr>
            <a:xfrm>
              <a:off x="2910806" y="1365780"/>
              <a:ext cx="90000" cy="4571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279F06-6AEE-4C56-8A5D-A4D7D25A0428}"/>
                </a:ext>
              </a:extLst>
            </p:cNvPr>
            <p:cNvSpPr/>
            <p:nvPr/>
          </p:nvSpPr>
          <p:spPr>
            <a:xfrm>
              <a:off x="3045806" y="1365780"/>
              <a:ext cx="90000" cy="4571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4212903-78BF-4434-B86C-77B388A90231}"/>
                </a:ext>
              </a:extLst>
            </p:cNvPr>
            <p:cNvSpPr/>
            <p:nvPr/>
          </p:nvSpPr>
          <p:spPr>
            <a:xfrm>
              <a:off x="3177000" y="1365780"/>
              <a:ext cx="90000" cy="45719"/>
            </a:xfrm>
            <a:prstGeom prst="rect">
              <a:avLst/>
            </a:prstGeom>
            <a:solidFill>
              <a:srgbClr val="FF0000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08AFC2C-7B88-4185-BB99-3CD7401DFE23}"/>
                </a:ext>
              </a:extLst>
            </p:cNvPr>
            <p:cNvSpPr/>
            <p:nvPr/>
          </p:nvSpPr>
          <p:spPr>
            <a:xfrm>
              <a:off x="2910806" y="1451142"/>
              <a:ext cx="90000" cy="45719"/>
            </a:xfrm>
            <a:prstGeom prst="rect">
              <a:avLst/>
            </a:prstGeom>
            <a:solidFill>
              <a:srgbClr val="FF0000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40B3259-C891-4315-A9F0-CBCA623FCB99}"/>
                </a:ext>
              </a:extLst>
            </p:cNvPr>
            <p:cNvSpPr/>
            <p:nvPr/>
          </p:nvSpPr>
          <p:spPr>
            <a:xfrm>
              <a:off x="3045806" y="1451142"/>
              <a:ext cx="90000" cy="4571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0169A4E-EE44-45D3-B976-CB4E9EF1B830}"/>
                </a:ext>
              </a:extLst>
            </p:cNvPr>
            <p:cNvSpPr/>
            <p:nvPr/>
          </p:nvSpPr>
          <p:spPr>
            <a:xfrm>
              <a:off x="3177000" y="1451142"/>
              <a:ext cx="90000" cy="4571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9E1420C-8CB4-4978-B581-39FF58657FBC}"/>
                </a:ext>
              </a:extLst>
            </p:cNvPr>
            <p:cNvSpPr/>
            <p:nvPr/>
          </p:nvSpPr>
          <p:spPr>
            <a:xfrm>
              <a:off x="2910806" y="1536504"/>
              <a:ext cx="90000" cy="4571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869B235-F943-4331-9A3C-14F1E9FC5F54}"/>
                </a:ext>
              </a:extLst>
            </p:cNvPr>
            <p:cNvSpPr/>
            <p:nvPr/>
          </p:nvSpPr>
          <p:spPr>
            <a:xfrm>
              <a:off x="3045806" y="1536504"/>
              <a:ext cx="90000" cy="4571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74081BF-DBF1-4081-AD6F-88B3B937AEC4}"/>
                </a:ext>
              </a:extLst>
            </p:cNvPr>
            <p:cNvSpPr/>
            <p:nvPr/>
          </p:nvSpPr>
          <p:spPr>
            <a:xfrm>
              <a:off x="3177000" y="1536504"/>
              <a:ext cx="90000" cy="4571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5C90F5A-FDF4-41F9-9F9D-EE310660E9A7}"/>
                </a:ext>
              </a:extLst>
            </p:cNvPr>
            <p:cNvSpPr/>
            <p:nvPr/>
          </p:nvSpPr>
          <p:spPr>
            <a:xfrm>
              <a:off x="2457000" y="1771274"/>
              <a:ext cx="90000" cy="4571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FAFBFB2-7135-44AA-86F9-33A0875B2603}"/>
                </a:ext>
              </a:extLst>
            </p:cNvPr>
            <p:cNvSpPr/>
            <p:nvPr/>
          </p:nvSpPr>
          <p:spPr>
            <a:xfrm>
              <a:off x="2601000" y="1771274"/>
              <a:ext cx="90000" cy="4571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18A6021-A94A-4CCD-A7A4-C8BA4C5E48D2}"/>
                </a:ext>
              </a:extLst>
            </p:cNvPr>
            <p:cNvSpPr/>
            <p:nvPr/>
          </p:nvSpPr>
          <p:spPr>
            <a:xfrm>
              <a:off x="2745000" y="1771274"/>
              <a:ext cx="90000" cy="4571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FDD9DCF-6A17-4A07-90D6-6BD08CB483C2}"/>
                </a:ext>
              </a:extLst>
            </p:cNvPr>
            <p:cNvSpPr/>
            <p:nvPr/>
          </p:nvSpPr>
          <p:spPr>
            <a:xfrm>
              <a:off x="2889000" y="1771274"/>
              <a:ext cx="90000" cy="45719"/>
            </a:xfrm>
            <a:prstGeom prst="rect">
              <a:avLst/>
            </a:prstGeom>
            <a:solidFill>
              <a:srgbClr val="FF0000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22B5133-67D8-41DA-A91F-4F6EFB6ECFE4}"/>
                </a:ext>
              </a:extLst>
            </p:cNvPr>
            <p:cNvSpPr/>
            <p:nvPr/>
          </p:nvSpPr>
          <p:spPr>
            <a:xfrm>
              <a:off x="3033000" y="1771274"/>
              <a:ext cx="90000" cy="4571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E3F7995-E937-4EAB-BA6A-3ECD65B35480}"/>
                </a:ext>
              </a:extLst>
            </p:cNvPr>
            <p:cNvSpPr/>
            <p:nvPr/>
          </p:nvSpPr>
          <p:spPr>
            <a:xfrm>
              <a:off x="3177000" y="1771274"/>
              <a:ext cx="90000" cy="4571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9872BF9-7D73-4F7C-93FB-341798995BE3}"/>
                </a:ext>
              </a:extLst>
            </p:cNvPr>
            <p:cNvSpPr/>
            <p:nvPr/>
          </p:nvSpPr>
          <p:spPr>
            <a:xfrm>
              <a:off x="2457000" y="1856636"/>
              <a:ext cx="90000" cy="4571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8A96023-A9C5-410B-A9CC-C0C0152432A9}"/>
                </a:ext>
              </a:extLst>
            </p:cNvPr>
            <p:cNvSpPr/>
            <p:nvPr/>
          </p:nvSpPr>
          <p:spPr>
            <a:xfrm>
              <a:off x="2601000" y="1856636"/>
              <a:ext cx="90000" cy="45719"/>
            </a:xfrm>
            <a:prstGeom prst="rect">
              <a:avLst/>
            </a:prstGeom>
            <a:solidFill>
              <a:srgbClr val="FF0000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B03E8F7-FD4D-48B4-B2E9-9107D53F6A3E}"/>
                </a:ext>
              </a:extLst>
            </p:cNvPr>
            <p:cNvSpPr/>
            <p:nvPr/>
          </p:nvSpPr>
          <p:spPr>
            <a:xfrm>
              <a:off x="2745000" y="1856636"/>
              <a:ext cx="90000" cy="4571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C2F3672-3786-4F30-B05C-61EB712634AB}"/>
                </a:ext>
              </a:extLst>
            </p:cNvPr>
            <p:cNvSpPr/>
            <p:nvPr/>
          </p:nvSpPr>
          <p:spPr>
            <a:xfrm>
              <a:off x="2889000" y="1856636"/>
              <a:ext cx="90000" cy="4571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A3DEC07-12D2-41E4-8103-7603B9A0DBFC}"/>
                </a:ext>
              </a:extLst>
            </p:cNvPr>
            <p:cNvSpPr/>
            <p:nvPr/>
          </p:nvSpPr>
          <p:spPr>
            <a:xfrm>
              <a:off x="3033000" y="1856636"/>
              <a:ext cx="90000" cy="4571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BE49A55-C233-4B7C-A7D0-033ED32C0846}"/>
                </a:ext>
              </a:extLst>
            </p:cNvPr>
            <p:cNvSpPr/>
            <p:nvPr/>
          </p:nvSpPr>
          <p:spPr>
            <a:xfrm>
              <a:off x="3177000" y="1856636"/>
              <a:ext cx="90000" cy="4571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4D4E5C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7A77AE60-D183-476B-A43A-D2005E96AC97}"/>
              </a:ext>
            </a:extLst>
          </p:cNvPr>
          <p:cNvSpPr txBox="1"/>
          <p:nvPr/>
        </p:nvSpPr>
        <p:spPr>
          <a:xfrm>
            <a:off x="2094845" y="2620692"/>
            <a:ext cx="1167734" cy="743268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rPr>
              <a:t>Critical Business Process based App Prioritization</a:t>
            </a:r>
            <a:br>
              <a:rPr kumimoji="0" lang="en-GB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rPr>
            </a:br>
            <a:r>
              <a:rPr kumimoji="0" lang="en-GB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rPr>
              <a:t> </a:t>
            </a:r>
          </a:p>
          <a:p>
            <a:pPr marL="122768" marR="0" lvl="0" indent="-122768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rPr>
              <a:t>Process Impact</a:t>
            </a:r>
          </a:p>
          <a:p>
            <a:pPr marL="122768" marR="0" lvl="0" indent="-122768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rPr>
              <a:t>Regulatory Impact</a:t>
            </a:r>
          </a:p>
          <a:p>
            <a:pPr marL="122768" marR="0" lvl="0" indent="-122768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rPr>
              <a:t>Data Integrity Impact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56F31D5-5CC0-4788-90A8-88BDB8CAC7E3}"/>
              </a:ext>
            </a:extLst>
          </p:cNvPr>
          <p:cNvSpPr txBox="1"/>
          <p:nvPr/>
        </p:nvSpPr>
        <p:spPr>
          <a:xfrm>
            <a:off x="807238" y="4651693"/>
            <a:ext cx="1110957" cy="1066434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rPr>
              <a:t>Applications are subject to defined Threat Model that enables scoring to arrive at establishing security standards  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42B330B-31A7-44BF-BF79-9F82BA0FB575}"/>
              </a:ext>
            </a:extLst>
          </p:cNvPr>
          <p:cNvSpPr txBox="1"/>
          <p:nvPr/>
        </p:nvSpPr>
        <p:spPr>
          <a:xfrm>
            <a:off x="2345150" y="4920189"/>
            <a:ext cx="370022" cy="204659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rPr>
              <a:t>Gold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F6A4F00-47DD-4DAD-9BA0-86FCC0CAE35F}"/>
              </a:ext>
            </a:extLst>
          </p:cNvPr>
          <p:cNvSpPr txBox="1"/>
          <p:nvPr/>
        </p:nvSpPr>
        <p:spPr>
          <a:xfrm>
            <a:off x="2345150" y="5198396"/>
            <a:ext cx="370022" cy="204659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rPr>
              <a:t>Silver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8D6FFE3-51B1-468A-B089-BBF769226B64}"/>
              </a:ext>
            </a:extLst>
          </p:cNvPr>
          <p:cNvSpPr txBox="1"/>
          <p:nvPr/>
        </p:nvSpPr>
        <p:spPr>
          <a:xfrm>
            <a:off x="2345150" y="5477163"/>
            <a:ext cx="434404" cy="204659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rPr>
              <a:t>Bronze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DE8610D-DD1C-402A-9B15-19876C9411FC}"/>
              </a:ext>
            </a:extLst>
          </p:cNvPr>
          <p:cNvSpPr/>
          <p:nvPr/>
        </p:nvSpPr>
        <p:spPr>
          <a:xfrm>
            <a:off x="2219916" y="4962946"/>
            <a:ext cx="117130" cy="59501"/>
          </a:xfrm>
          <a:prstGeom prst="rect">
            <a:avLst/>
          </a:prstGeom>
          <a:solidFill>
            <a:srgbClr val="FF0000"/>
          </a:solidFill>
          <a:ln w="3175" cap="flat" cmpd="sng" algn="ctr">
            <a:solidFill>
              <a:srgbClr val="4D4E5C"/>
            </a:solidFill>
            <a:prstDash val="solid"/>
          </a:ln>
          <a:effectLst/>
        </p:spPr>
        <p:txBody>
          <a:bodyPr lIns="48000" tIns="48000" rIns="48000" bIns="48000" rtlCol="0" anchor="ctr"/>
          <a:lstStyle/>
          <a:p>
            <a:pPr marL="0" marR="0" lvl="0" indent="0" algn="ctr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  <a:sym typeface="Helvetica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301B99C-D16A-4C7B-B739-FA7AD105D76E}"/>
              </a:ext>
            </a:extLst>
          </p:cNvPr>
          <p:cNvSpPr/>
          <p:nvPr/>
        </p:nvSpPr>
        <p:spPr>
          <a:xfrm>
            <a:off x="2080484" y="4962944"/>
            <a:ext cx="117130" cy="59501"/>
          </a:xfrm>
          <a:prstGeom prst="rect">
            <a:avLst/>
          </a:prstGeom>
          <a:solidFill>
            <a:srgbClr val="FF0000"/>
          </a:solidFill>
          <a:ln w="3175" cap="flat" cmpd="sng" algn="ctr">
            <a:solidFill>
              <a:srgbClr val="4D4E5C"/>
            </a:solidFill>
            <a:prstDash val="solid"/>
          </a:ln>
          <a:effectLst/>
        </p:spPr>
        <p:txBody>
          <a:bodyPr lIns="48000" tIns="48000" rIns="48000" bIns="48000" rtlCol="0" anchor="ctr"/>
          <a:lstStyle/>
          <a:p>
            <a:pPr marL="0" marR="0" lvl="0" indent="0" algn="ctr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  <a:sym typeface="Helvetica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97EE7E0-249F-4E16-99B0-9B664B323D32}"/>
              </a:ext>
            </a:extLst>
          </p:cNvPr>
          <p:cNvSpPr/>
          <p:nvPr/>
        </p:nvSpPr>
        <p:spPr>
          <a:xfrm>
            <a:off x="2220153" y="5233061"/>
            <a:ext cx="117130" cy="59501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rgbClr val="4D4E5C"/>
            </a:solidFill>
            <a:prstDash val="solid"/>
          </a:ln>
          <a:effectLst/>
        </p:spPr>
        <p:txBody>
          <a:bodyPr lIns="48000" tIns="48000" rIns="48000" bIns="48000" rtlCol="0" anchor="ctr"/>
          <a:lstStyle/>
          <a:p>
            <a:pPr marL="0" marR="0" lvl="0" indent="0" algn="ctr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  <a:sym typeface="Helvetica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AEC2872-3024-41B1-A497-99505FF2E63D}"/>
              </a:ext>
            </a:extLst>
          </p:cNvPr>
          <p:cNvSpPr/>
          <p:nvPr/>
        </p:nvSpPr>
        <p:spPr>
          <a:xfrm>
            <a:off x="2080722" y="5236187"/>
            <a:ext cx="117130" cy="59501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rgbClr val="4D4E5C"/>
            </a:solidFill>
            <a:prstDash val="solid"/>
          </a:ln>
          <a:effectLst/>
        </p:spPr>
        <p:txBody>
          <a:bodyPr lIns="48000" tIns="48000" rIns="48000" bIns="48000" rtlCol="0" anchor="ctr"/>
          <a:lstStyle/>
          <a:p>
            <a:pPr marL="0" marR="0" lvl="0" indent="0" algn="ctr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  <a:sym typeface="Helvetica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0D5435F-10D7-4057-8DDA-01C06406C03F}"/>
              </a:ext>
            </a:extLst>
          </p:cNvPr>
          <p:cNvSpPr/>
          <p:nvPr/>
        </p:nvSpPr>
        <p:spPr>
          <a:xfrm>
            <a:off x="2080722" y="5326434"/>
            <a:ext cx="117130" cy="59501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rgbClr val="4D4E5C"/>
            </a:solidFill>
            <a:prstDash val="solid"/>
          </a:ln>
          <a:effectLst/>
        </p:spPr>
        <p:txBody>
          <a:bodyPr lIns="48000" tIns="48000" rIns="48000" bIns="48000" rtlCol="0" anchor="ctr"/>
          <a:lstStyle/>
          <a:p>
            <a:pPr marL="0" marR="0" lvl="0" indent="0" algn="ctr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  <a:sym typeface="Helvetica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E5E4A27-2E5F-47B3-8FF5-F2B2329D9445}"/>
              </a:ext>
            </a:extLst>
          </p:cNvPr>
          <p:cNvSpPr/>
          <p:nvPr/>
        </p:nvSpPr>
        <p:spPr>
          <a:xfrm>
            <a:off x="2220153" y="5330808"/>
            <a:ext cx="117130" cy="59501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rgbClr val="4D4E5C"/>
            </a:solidFill>
            <a:prstDash val="solid"/>
          </a:ln>
          <a:effectLst/>
        </p:spPr>
        <p:txBody>
          <a:bodyPr lIns="48000" tIns="48000" rIns="48000" bIns="48000" rtlCol="0" anchor="ctr"/>
          <a:lstStyle/>
          <a:p>
            <a:pPr marL="0" marR="0" lvl="0" indent="0" algn="ctr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  <a:sym typeface="Helvetica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56A8DD3-297E-4D90-8D9C-40B21B44B28F}"/>
              </a:ext>
            </a:extLst>
          </p:cNvPr>
          <p:cNvSpPr/>
          <p:nvPr/>
        </p:nvSpPr>
        <p:spPr>
          <a:xfrm>
            <a:off x="1926731" y="5325409"/>
            <a:ext cx="117130" cy="59501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rgbClr val="4D4E5C"/>
            </a:solidFill>
            <a:prstDash val="solid"/>
          </a:ln>
          <a:effectLst/>
        </p:spPr>
        <p:txBody>
          <a:bodyPr lIns="48000" tIns="48000" rIns="48000" bIns="48000" rtlCol="0" anchor="ctr"/>
          <a:lstStyle/>
          <a:p>
            <a:pPr marL="0" marR="0" lvl="0" indent="0" algn="ctr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  <a:sym typeface="Helvetica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6528B52-47C2-4BE8-97B6-7DE68D47A73C}"/>
              </a:ext>
            </a:extLst>
          </p:cNvPr>
          <p:cNvSpPr/>
          <p:nvPr/>
        </p:nvSpPr>
        <p:spPr>
          <a:xfrm>
            <a:off x="2080722" y="5565022"/>
            <a:ext cx="117130" cy="59501"/>
          </a:xfrm>
          <a:prstGeom prst="rect">
            <a:avLst/>
          </a:prstGeom>
          <a:solidFill>
            <a:srgbClr val="FFFF00"/>
          </a:solidFill>
          <a:ln w="3175" cap="flat" cmpd="sng" algn="ctr">
            <a:solidFill>
              <a:srgbClr val="4D4E5C"/>
            </a:solidFill>
            <a:prstDash val="solid"/>
          </a:ln>
          <a:effectLst/>
        </p:spPr>
        <p:txBody>
          <a:bodyPr lIns="48000" tIns="48000" rIns="48000" bIns="48000" rtlCol="0" anchor="ctr"/>
          <a:lstStyle/>
          <a:p>
            <a:pPr marL="0" marR="0" lvl="0" indent="0" algn="ctr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  <a:sym typeface="Helvetica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893DE9-4FB3-4F12-BFC5-C2F70C946A73}"/>
              </a:ext>
            </a:extLst>
          </p:cNvPr>
          <p:cNvSpPr/>
          <p:nvPr/>
        </p:nvSpPr>
        <p:spPr>
          <a:xfrm>
            <a:off x="2220153" y="5569396"/>
            <a:ext cx="117130" cy="59501"/>
          </a:xfrm>
          <a:prstGeom prst="rect">
            <a:avLst/>
          </a:prstGeom>
          <a:solidFill>
            <a:srgbClr val="FFFF00"/>
          </a:solidFill>
          <a:ln w="3175" cap="flat" cmpd="sng" algn="ctr">
            <a:solidFill>
              <a:srgbClr val="4D4E5C"/>
            </a:solidFill>
            <a:prstDash val="solid"/>
          </a:ln>
          <a:effectLst/>
        </p:spPr>
        <p:txBody>
          <a:bodyPr lIns="48000" tIns="48000" rIns="48000" bIns="48000" rtlCol="0" anchor="ctr"/>
          <a:lstStyle/>
          <a:p>
            <a:pPr marL="0" marR="0" lvl="0" indent="0" algn="ctr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  <a:sym typeface="Helvetica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1201D5E5-97D7-4CD3-8885-A232E49EE053}"/>
              </a:ext>
            </a:extLst>
          </p:cNvPr>
          <p:cNvSpPr/>
          <p:nvPr/>
        </p:nvSpPr>
        <p:spPr>
          <a:xfrm>
            <a:off x="1926731" y="5563998"/>
            <a:ext cx="117130" cy="59501"/>
          </a:xfrm>
          <a:prstGeom prst="rect">
            <a:avLst/>
          </a:prstGeom>
          <a:solidFill>
            <a:srgbClr val="FFFF00"/>
          </a:solidFill>
          <a:ln w="3175" cap="flat" cmpd="sng" algn="ctr">
            <a:solidFill>
              <a:srgbClr val="4D4E5C"/>
            </a:solidFill>
            <a:prstDash val="solid"/>
          </a:ln>
          <a:effectLst/>
        </p:spPr>
        <p:txBody>
          <a:bodyPr lIns="48000" tIns="48000" rIns="48000" bIns="48000" rtlCol="0" anchor="ctr"/>
          <a:lstStyle/>
          <a:p>
            <a:pPr marL="0" marR="0" lvl="0" indent="0" algn="ctr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  <a:sym typeface="Helvetica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40D81A6-D731-43B3-9530-1D2B37AFEEF2}"/>
              </a:ext>
            </a:extLst>
          </p:cNvPr>
          <p:cNvSpPr/>
          <p:nvPr/>
        </p:nvSpPr>
        <p:spPr>
          <a:xfrm>
            <a:off x="2220153" y="5040383"/>
            <a:ext cx="117130" cy="59501"/>
          </a:xfrm>
          <a:prstGeom prst="rect">
            <a:avLst/>
          </a:prstGeom>
          <a:solidFill>
            <a:srgbClr val="FF0000"/>
          </a:solidFill>
          <a:ln w="3175" cap="flat" cmpd="sng" algn="ctr">
            <a:solidFill>
              <a:srgbClr val="4D4E5C"/>
            </a:solidFill>
            <a:prstDash val="solid"/>
          </a:ln>
          <a:effectLst/>
        </p:spPr>
        <p:txBody>
          <a:bodyPr lIns="48000" tIns="48000" rIns="48000" bIns="48000" rtlCol="0" anchor="ctr"/>
          <a:lstStyle/>
          <a:p>
            <a:pPr marL="0" marR="0" lvl="0" indent="0" algn="ctr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  <a:sym typeface="Helvetic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20EEC29-F698-4500-BCC2-FFB3602F1D61}"/>
              </a:ext>
            </a:extLst>
          </p:cNvPr>
          <p:cNvSpPr txBox="1"/>
          <p:nvPr/>
        </p:nvSpPr>
        <p:spPr>
          <a:xfrm>
            <a:off x="2732868" y="4932264"/>
            <a:ext cx="713442" cy="204659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rPr>
              <a:t>&gt; 7 and &lt;=10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07D4D5A-2486-44E4-857A-B59F75104A01}"/>
              </a:ext>
            </a:extLst>
          </p:cNvPr>
          <p:cNvSpPr txBox="1"/>
          <p:nvPr/>
        </p:nvSpPr>
        <p:spPr>
          <a:xfrm>
            <a:off x="2732868" y="5203644"/>
            <a:ext cx="713442" cy="204659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rPr>
              <a:t>&gt; 4 and &lt;=7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2C05265-8F83-42BD-8277-2F8687EA4385}"/>
              </a:ext>
            </a:extLst>
          </p:cNvPr>
          <p:cNvSpPr txBox="1"/>
          <p:nvPr/>
        </p:nvSpPr>
        <p:spPr>
          <a:xfrm>
            <a:off x="2732868" y="5475023"/>
            <a:ext cx="713442" cy="204659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rPr>
              <a:t>&gt; 0 and &lt;=4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20BE484-4744-479C-AE02-724D4AFABBEB}"/>
              </a:ext>
            </a:extLst>
          </p:cNvPr>
          <p:cNvSpPr txBox="1"/>
          <p:nvPr/>
        </p:nvSpPr>
        <p:spPr>
          <a:xfrm>
            <a:off x="2678614" y="4710401"/>
            <a:ext cx="804251" cy="204659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pPr marL="0" marR="0" lvl="0" indent="0" algn="ctr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rPr>
              <a:t>Blended Score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50AFC16-FF32-438E-9233-32EA36F92C3A}"/>
              </a:ext>
            </a:extLst>
          </p:cNvPr>
          <p:cNvCxnSpPr/>
          <p:nvPr/>
        </p:nvCxnSpPr>
        <p:spPr>
          <a:xfrm>
            <a:off x="2363780" y="5186468"/>
            <a:ext cx="1030744" cy="4375"/>
          </a:xfrm>
          <a:prstGeom prst="straightConnector1">
            <a:avLst/>
          </a:prstGeom>
          <a:noFill/>
          <a:ln w="3175" cap="flat" cmpd="sng" algn="ctr">
            <a:solidFill>
              <a:srgbClr val="FFFFFF"/>
            </a:solidFill>
            <a:prstDash val="solid"/>
            <a:headEnd type="none" w="med" len="med"/>
            <a:tailEnd type="none" w="sm" len="med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89F6028-7796-4B71-AF67-3183F91307DD}"/>
              </a:ext>
            </a:extLst>
          </p:cNvPr>
          <p:cNvCxnSpPr/>
          <p:nvPr/>
        </p:nvCxnSpPr>
        <p:spPr>
          <a:xfrm>
            <a:off x="2363780" y="5458603"/>
            <a:ext cx="1030744" cy="4375"/>
          </a:xfrm>
          <a:prstGeom prst="straightConnector1">
            <a:avLst/>
          </a:prstGeom>
          <a:noFill/>
          <a:ln w="3175" cap="flat" cmpd="sng" algn="ctr">
            <a:solidFill>
              <a:srgbClr val="FFFFFF"/>
            </a:solidFill>
            <a:prstDash val="solid"/>
            <a:headEnd type="none" w="med" len="med"/>
            <a:tailEnd type="none" w="sm" len="med"/>
          </a:ln>
          <a:effectLst/>
        </p:spPr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125B24A-6904-4C7B-9780-6601FE04BCB4}"/>
              </a:ext>
            </a:extLst>
          </p:cNvPr>
          <p:cNvCxnSpPr/>
          <p:nvPr/>
        </p:nvCxnSpPr>
        <p:spPr>
          <a:xfrm>
            <a:off x="2363780" y="4914334"/>
            <a:ext cx="1030744" cy="4375"/>
          </a:xfrm>
          <a:prstGeom prst="straightConnector1">
            <a:avLst/>
          </a:prstGeom>
          <a:noFill/>
          <a:ln w="3175" cap="flat" cmpd="sng" algn="ctr">
            <a:solidFill>
              <a:srgbClr val="FFFFFF"/>
            </a:solidFill>
            <a:prstDash val="solid"/>
            <a:headEnd type="none" w="med" len="med"/>
            <a:tailEnd type="none" w="sm" len="med"/>
          </a:ln>
          <a:effectLst/>
        </p:spPr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03A640FF-160F-4B88-8EB3-13B841CFA138}"/>
              </a:ext>
            </a:extLst>
          </p:cNvPr>
          <p:cNvCxnSpPr/>
          <p:nvPr/>
        </p:nvCxnSpPr>
        <p:spPr>
          <a:xfrm>
            <a:off x="2363780" y="5730738"/>
            <a:ext cx="1030744" cy="4375"/>
          </a:xfrm>
          <a:prstGeom prst="straightConnector1">
            <a:avLst/>
          </a:prstGeom>
          <a:noFill/>
          <a:ln w="3175" cap="flat" cmpd="sng" algn="ctr">
            <a:solidFill>
              <a:srgbClr val="FFFFFF"/>
            </a:solidFill>
            <a:prstDash val="solid"/>
            <a:headEnd type="none" w="med" len="med"/>
            <a:tailEnd type="none" w="sm" len="med"/>
          </a:ln>
          <a:effectLst/>
        </p:spPr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6609F897-3FA7-4495-BCE2-98DE2659AADC}"/>
              </a:ext>
            </a:extLst>
          </p:cNvPr>
          <p:cNvSpPr txBox="1"/>
          <p:nvPr/>
        </p:nvSpPr>
        <p:spPr>
          <a:xfrm>
            <a:off x="4975426" y="4378611"/>
            <a:ext cx="819909" cy="189270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rPr>
              <a:t>Metrics &amp; KPIs</a:t>
            </a:r>
          </a:p>
        </p:txBody>
      </p:sp>
      <p:grpSp>
        <p:nvGrpSpPr>
          <p:cNvPr id="138" name="Group 47">
            <a:extLst>
              <a:ext uri="{FF2B5EF4-FFF2-40B4-BE49-F238E27FC236}">
                <a16:creationId xmlns:a16="http://schemas.microsoft.com/office/drawing/2014/main" id="{208B63AB-D366-464A-AD23-EAB32BB1810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753832" y="4370585"/>
            <a:ext cx="204323" cy="169163"/>
            <a:chOff x="-1813876" y="1986330"/>
            <a:chExt cx="763657" cy="631315"/>
          </a:xfrm>
          <a:solidFill>
            <a:schemeClr val="tx1"/>
          </a:solidFill>
        </p:grpSpPr>
        <p:sp>
          <p:nvSpPr>
            <p:cNvPr id="139" name="Freeform 30">
              <a:extLst>
                <a:ext uri="{FF2B5EF4-FFF2-40B4-BE49-F238E27FC236}">
                  <a16:creationId xmlns:a16="http://schemas.microsoft.com/office/drawing/2014/main" id="{3CC82C69-3391-4263-93AC-048EB4723078}"/>
                </a:ext>
              </a:extLst>
            </p:cNvPr>
            <p:cNvSpPr>
              <a:spLocks/>
            </p:cNvSpPr>
            <p:nvPr/>
          </p:nvSpPr>
          <p:spPr bwMode="gray">
            <a:xfrm>
              <a:off x="-1310948" y="2383822"/>
              <a:ext cx="27445" cy="230702"/>
            </a:xfrm>
            <a:custGeom>
              <a:avLst/>
              <a:gdLst>
                <a:gd name="T0" fmla="*/ 2147483647 w 17"/>
                <a:gd name="T1" fmla="*/ 0 h 125"/>
                <a:gd name="T2" fmla="*/ 0 w 17"/>
                <a:gd name="T3" fmla="*/ 2147483647 h 125"/>
                <a:gd name="T4" fmla="*/ 0 w 17"/>
                <a:gd name="T5" fmla="*/ 2147483647 h 125"/>
                <a:gd name="T6" fmla="*/ 2147483647 w 17"/>
                <a:gd name="T7" fmla="*/ 2147483647 h 125"/>
                <a:gd name="T8" fmla="*/ 2147483647 w 17"/>
                <a:gd name="T9" fmla="*/ 2147483647 h 125"/>
                <a:gd name="T10" fmla="*/ 2147483647 w 17"/>
                <a:gd name="T11" fmla="*/ 0 h 1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"/>
                <a:gd name="T19" fmla="*/ 0 h 125"/>
                <a:gd name="T20" fmla="*/ 17 w 17"/>
                <a:gd name="T21" fmla="*/ 125 h 1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" h="125">
                  <a:moveTo>
                    <a:pt x="9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4"/>
                    <a:pt x="14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40" name="Freeform 31">
              <a:extLst>
                <a:ext uri="{FF2B5EF4-FFF2-40B4-BE49-F238E27FC236}">
                  <a16:creationId xmlns:a16="http://schemas.microsoft.com/office/drawing/2014/main" id="{A6BBF6F4-96B3-4BC6-94E7-D68C5C827B4E}"/>
                </a:ext>
              </a:extLst>
            </p:cNvPr>
            <p:cNvSpPr>
              <a:spLocks/>
            </p:cNvSpPr>
            <p:nvPr/>
          </p:nvSpPr>
          <p:spPr bwMode="gray">
            <a:xfrm>
              <a:off x="-1146964" y="2203782"/>
              <a:ext cx="27445" cy="410744"/>
            </a:xfrm>
            <a:custGeom>
              <a:avLst/>
              <a:gdLst>
                <a:gd name="T0" fmla="*/ 2147483647 w 17"/>
                <a:gd name="T1" fmla="*/ 0 h 223"/>
                <a:gd name="T2" fmla="*/ 0 w 17"/>
                <a:gd name="T3" fmla="*/ 2147483647 h 223"/>
                <a:gd name="T4" fmla="*/ 0 w 17"/>
                <a:gd name="T5" fmla="*/ 2147483647 h 223"/>
                <a:gd name="T6" fmla="*/ 2147483647 w 17"/>
                <a:gd name="T7" fmla="*/ 2147483647 h 223"/>
                <a:gd name="T8" fmla="*/ 2147483647 w 17"/>
                <a:gd name="T9" fmla="*/ 2147483647 h 223"/>
                <a:gd name="T10" fmla="*/ 2147483647 w 17"/>
                <a:gd name="T11" fmla="*/ 0 h 2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"/>
                <a:gd name="T19" fmla="*/ 0 h 223"/>
                <a:gd name="T20" fmla="*/ 17 w 17"/>
                <a:gd name="T21" fmla="*/ 223 h 2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" h="223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17" y="223"/>
                    <a:pt x="17" y="223"/>
                    <a:pt x="17" y="223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41" name="Freeform 32">
              <a:extLst>
                <a:ext uri="{FF2B5EF4-FFF2-40B4-BE49-F238E27FC236}">
                  <a16:creationId xmlns:a16="http://schemas.microsoft.com/office/drawing/2014/main" id="{1477D68C-057F-4AFA-86A0-C4C2982C7A9F}"/>
                </a:ext>
              </a:extLst>
            </p:cNvPr>
            <p:cNvSpPr>
              <a:spLocks/>
            </p:cNvSpPr>
            <p:nvPr/>
          </p:nvSpPr>
          <p:spPr bwMode="gray">
            <a:xfrm>
              <a:off x="-1813876" y="1986330"/>
              <a:ext cx="763657" cy="628196"/>
            </a:xfrm>
            <a:custGeom>
              <a:avLst/>
              <a:gdLst>
                <a:gd name="T0" fmla="*/ 2147483647 w 471"/>
                <a:gd name="T1" fmla="*/ 2147483647 h 341"/>
                <a:gd name="T2" fmla="*/ 2147483647 w 471"/>
                <a:gd name="T3" fmla="*/ 2147483647 h 341"/>
                <a:gd name="T4" fmla="*/ 2147483647 w 471"/>
                <a:gd name="T5" fmla="*/ 2147483647 h 341"/>
                <a:gd name="T6" fmla="*/ 2147483647 w 471"/>
                <a:gd name="T7" fmla="*/ 2147483647 h 341"/>
                <a:gd name="T8" fmla="*/ 2147483647 w 471"/>
                <a:gd name="T9" fmla="*/ 2147483647 h 341"/>
                <a:gd name="T10" fmla="*/ 2147483647 w 471"/>
                <a:gd name="T11" fmla="*/ 2147483647 h 341"/>
                <a:gd name="T12" fmla="*/ 2147483647 w 471"/>
                <a:gd name="T13" fmla="*/ 2147483647 h 341"/>
                <a:gd name="T14" fmla="*/ 2147483647 w 471"/>
                <a:gd name="T15" fmla="*/ 2147483647 h 341"/>
                <a:gd name="T16" fmla="*/ 0 w 471"/>
                <a:gd name="T17" fmla="*/ 2147483647 h 341"/>
                <a:gd name="T18" fmla="*/ 0 w 471"/>
                <a:gd name="T19" fmla="*/ 2147483647 h 341"/>
                <a:gd name="T20" fmla="*/ 2147483647 w 471"/>
                <a:gd name="T21" fmla="*/ 2147483647 h 341"/>
                <a:gd name="T22" fmla="*/ 2147483647 w 471"/>
                <a:gd name="T23" fmla="*/ 2147483647 h 341"/>
                <a:gd name="T24" fmla="*/ 2147483647 w 471"/>
                <a:gd name="T25" fmla="*/ 2147483647 h 341"/>
                <a:gd name="T26" fmla="*/ 2147483647 w 471"/>
                <a:gd name="T27" fmla="*/ 2147483647 h 341"/>
                <a:gd name="T28" fmla="*/ 2147483647 w 471"/>
                <a:gd name="T29" fmla="*/ 2147483647 h 341"/>
                <a:gd name="T30" fmla="*/ 2147483647 w 471"/>
                <a:gd name="T31" fmla="*/ 2147483647 h 341"/>
                <a:gd name="T32" fmla="*/ 2147483647 w 471"/>
                <a:gd name="T33" fmla="*/ 2147483647 h 341"/>
                <a:gd name="T34" fmla="*/ 2147483647 w 471"/>
                <a:gd name="T35" fmla="*/ 2147483647 h 341"/>
                <a:gd name="T36" fmla="*/ 2147483647 w 471"/>
                <a:gd name="T37" fmla="*/ 2147483647 h 341"/>
                <a:gd name="T38" fmla="*/ 2147483647 w 471"/>
                <a:gd name="T39" fmla="*/ 2147483647 h 34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71"/>
                <a:gd name="T61" fmla="*/ 0 h 341"/>
                <a:gd name="T62" fmla="*/ 471 w 471"/>
                <a:gd name="T63" fmla="*/ 341 h 34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71" h="341">
                  <a:moveTo>
                    <a:pt x="462" y="2"/>
                  </a:moveTo>
                  <a:cubicBezTo>
                    <a:pt x="373" y="26"/>
                    <a:pt x="373" y="26"/>
                    <a:pt x="373" y="26"/>
                  </a:cubicBezTo>
                  <a:cubicBezTo>
                    <a:pt x="367" y="27"/>
                    <a:pt x="366" y="32"/>
                    <a:pt x="370" y="36"/>
                  </a:cubicBezTo>
                  <a:cubicBezTo>
                    <a:pt x="388" y="53"/>
                    <a:pt x="388" y="53"/>
                    <a:pt x="388" y="53"/>
                  </a:cubicBezTo>
                  <a:cubicBezTo>
                    <a:pt x="355" y="86"/>
                    <a:pt x="288" y="153"/>
                    <a:pt x="262" y="179"/>
                  </a:cubicBezTo>
                  <a:cubicBezTo>
                    <a:pt x="254" y="158"/>
                    <a:pt x="246" y="137"/>
                    <a:pt x="246" y="137"/>
                  </a:cubicBezTo>
                  <a:cubicBezTo>
                    <a:pt x="243" y="130"/>
                    <a:pt x="237" y="125"/>
                    <a:pt x="230" y="124"/>
                  </a:cubicBezTo>
                  <a:cubicBezTo>
                    <a:pt x="223" y="122"/>
                    <a:pt x="216" y="125"/>
                    <a:pt x="211" y="13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40"/>
                    <a:pt x="0" y="341"/>
                    <a:pt x="0" y="341"/>
                  </a:cubicBezTo>
                  <a:cubicBezTo>
                    <a:pt x="60" y="341"/>
                    <a:pt x="60" y="341"/>
                    <a:pt x="60" y="341"/>
                  </a:cubicBezTo>
                  <a:cubicBezTo>
                    <a:pt x="106" y="295"/>
                    <a:pt x="192" y="209"/>
                    <a:pt x="218" y="183"/>
                  </a:cubicBezTo>
                  <a:cubicBezTo>
                    <a:pt x="226" y="203"/>
                    <a:pt x="235" y="225"/>
                    <a:pt x="235" y="225"/>
                  </a:cubicBezTo>
                  <a:cubicBezTo>
                    <a:pt x="237" y="231"/>
                    <a:pt x="243" y="236"/>
                    <a:pt x="250" y="238"/>
                  </a:cubicBezTo>
                  <a:cubicBezTo>
                    <a:pt x="257" y="239"/>
                    <a:pt x="264" y="237"/>
                    <a:pt x="270" y="232"/>
                  </a:cubicBezTo>
                  <a:cubicBezTo>
                    <a:pt x="418" y="84"/>
                    <a:pt x="418" y="84"/>
                    <a:pt x="418" y="84"/>
                  </a:cubicBezTo>
                  <a:cubicBezTo>
                    <a:pt x="435" y="101"/>
                    <a:pt x="435" y="101"/>
                    <a:pt x="435" y="101"/>
                  </a:cubicBezTo>
                  <a:cubicBezTo>
                    <a:pt x="439" y="105"/>
                    <a:pt x="444" y="104"/>
                    <a:pt x="445" y="98"/>
                  </a:cubicBezTo>
                  <a:cubicBezTo>
                    <a:pt x="469" y="9"/>
                    <a:pt x="469" y="9"/>
                    <a:pt x="469" y="9"/>
                  </a:cubicBezTo>
                  <a:cubicBezTo>
                    <a:pt x="471" y="4"/>
                    <a:pt x="467" y="0"/>
                    <a:pt x="462" y="2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42" name="Freeform 33">
              <a:extLst>
                <a:ext uri="{FF2B5EF4-FFF2-40B4-BE49-F238E27FC236}">
                  <a16:creationId xmlns:a16="http://schemas.microsoft.com/office/drawing/2014/main" id="{122219F6-747C-4F06-82F6-44936EAFB58F}"/>
                </a:ext>
              </a:extLst>
            </p:cNvPr>
            <p:cNvSpPr>
              <a:spLocks/>
            </p:cNvSpPr>
            <p:nvPr/>
          </p:nvSpPr>
          <p:spPr bwMode="gray">
            <a:xfrm>
              <a:off x="-1229984" y="2290295"/>
              <a:ext cx="27445" cy="324230"/>
            </a:xfrm>
            <a:custGeom>
              <a:avLst/>
              <a:gdLst>
                <a:gd name="T0" fmla="*/ 2147483647 w 17"/>
                <a:gd name="T1" fmla="*/ 0 h 176"/>
                <a:gd name="T2" fmla="*/ 0 w 17"/>
                <a:gd name="T3" fmla="*/ 2147483647 h 176"/>
                <a:gd name="T4" fmla="*/ 0 w 17"/>
                <a:gd name="T5" fmla="*/ 2147483647 h 176"/>
                <a:gd name="T6" fmla="*/ 2147483647 w 17"/>
                <a:gd name="T7" fmla="*/ 2147483647 h 176"/>
                <a:gd name="T8" fmla="*/ 2147483647 w 17"/>
                <a:gd name="T9" fmla="*/ 2147483647 h 176"/>
                <a:gd name="T10" fmla="*/ 2147483647 w 17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"/>
                <a:gd name="T19" fmla="*/ 0 h 176"/>
                <a:gd name="T20" fmla="*/ 17 w 17"/>
                <a:gd name="T21" fmla="*/ 176 h 1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" h="17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17" y="176"/>
                    <a:pt x="17" y="176"/>
                    <a:pt x="17" y="17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3"/>
                    <a:pt x="14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43" name="Freeform 34">
              <a:extLst>
                <a:ext uri="{FF2B5EF4-FFF2-40B4-BE49-F238E27FC236}">
                  <a16:creationId xmlns:a16="http://schemas.microsoft.com/office/drawing/2014/main" id="{9437BB31-7E0F-44AC-BA06-A0366A807CDE}"/>
                </a:ext>
              </a:extLst>
            </p:cNvPr>
            <p:cNvSpPr>
              <a:spLocks/>
            </p:cNvSpPr>
            <p:nvPr/>
          </p:nvSpPr>
          <p:spPr bwMode="gray">
            <a:xfrm>
              <a:off x="-1472871" y="2437609"/>
              <a:ext cx="27445" cy="176924"/>
            </a:xfrm>
            <a:custGeom>
              <a:avLst/>
              <a:gdLst>
                <a:gd name="T0" fmla="*/ 2147483647 w 17"/>
                <a:gd name="T1" fmla="*/ 0 h 96"/>
                <a:gd name="T2" fmla="*/ 0 w 17"/>
                <a:gd name="T3" fmla="*/ 2147483647 h 96"/>
                <a:gd name="T4" fmla="*/ 0 w 17"/>
                <a:gd name="T5" fmla="*/ 2147483647 h 96"/>
                <a:gd name="T6" fmla="*/ 2147483647 w 17"/>
                <a:gd name="T7" fmla="*/ 2147483647 h 96"/>
                <a:gd name="T8" fmla="*/ 2147483647 w 17"/>
                <a:gd name="T9" fmla="*/ 2147483647 h 96"/>
                <a:gd name="T10" fmla="*/ 2147483647 w 17"/>
                <a:gd name="T11" fmla="*/ 0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"/>
                <a:gd name="T19" fmla="*/ 0 h 96"/>
                <a:gd name="T20" fmla="*/ 17 w 17"/>
                <a:gd name="T21" fmla="*/ 96 h 9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" h="96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44" name="Freeform 68">
              <a:extLst>
                <a:ext uri="{FF2B5EF4-FFF2-40B4-BE49-F238E27FC236}">
                  <a16:creationId xmlns:a16="http://schemas.microsoft.com/office/drawing/2014/main" id="{BAFDC01A-61AB-4A2F-A225-7752B717F27A}"/>
                </a:ext>
              </a:extLst>
            </p:cNvPr>
            <p:cNvSpPr>
              <a:spLocks/>
            </p:cNvSpPr>
            <p:nvPr/>
          </p:nvSpPr>
          <p:spPr bwMode="gray">
            <a:xfrm>
              <a:off x="-1472871" y="2437615"/>
              <a:ext cx="27445" cy="176924"/>
            </a:xfrm>
            <a:custGeom>
              <a:avLst/>
              <a:gdLst>
                <a:gd name="T0" fmla="*/ 2147483647 w 17"/>
                <a:gd name="T1" fmla="*/ 0 h 96"/>
                <a:gd name="T2" fmla="*/ 0 w 17"/>
                <a:gd name="T3" fmla="*/ 2147483647 h 96"/>
                <a:gd name="T4" fmla="*/ 0 w 17"/>
                <a:gd name="T5" fmla="*/ 2147483647 h 96"/>
                <a:gd name="T6" fmla="*/ 2147483647 w 17"/>
                <a:gd name="T7" fmla="*/ 2147483647 h 96"/>
                <a:gd name="T8" fmla="*/ 2147483647 w 17"/>
                <a:gd name="T9" fmla="*/ 2147483647 h 96"/>
                <a:gd name="T10" fmla="*/ 2147483647 w 17"/>
                <a:gd name="T11" fmla="*/ 0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"/>
                <a:gd name="T19" fmla="*/ 0 h 96"/>
                <a:gd name="T20" fmla="*/ 17 w 17"/>
                <a:gd name="T21" fmla="*/ 96 h 9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" h="96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46" name="Freeform 71">
              <a:extLst>
                <a:ext uri="{FF2B5EF4-FFF2-40B4-BE49-F238E27FC236}">
                  <a16:creationId xmlns:a16="http://schemas.microsoft.com/office/drawing/2014/main" id="{C9B374CB-535F-4B7B-9CFF-84A22A1C0868}"/>
                </a:ext>
              </a:extLst>
            </p:cNvPr>
            <p:cNvSpPr>
              <a:spLocks/>
            </p:cNvSpPr>
            <p:nvPr/>
          </p:nvSpPr>
          <p:spPr bwMode="gray">
            <a:xfrm>
              <a:off x="-1635485" y="2566215"/>
              <a:ext cx="27445" cy="48323"/>
            </a:xfrm>
            <a:custGeom>
              <a:avLst/>
              <a:gdLst>
                <a:gd name="T0" fmla="*/ 2147483647 w 17"/>
                <a:gd name="T1" fmla="*/ 0 h 26"/>
                <a:gd name="T2" fmla="*/ 0 w 17"/>
                <a:gd name="T3" fmla="*/ 2147483647 h 26"/>
                <a:gd name="T4" fmla="*/ 0 w 17"/>
                <a:gd name="T5" fmla="*/ 2147483647 h 26"/>
                <a:gd name="T6" fmla="*/ 2147483647 w 17"/>
                <a:gd name="T7" fmla="*/ 2147483647 h 26"/>
                <a:gd name="T8" fmla="*/ 2147483647 w 17"/>
                <a:gd name="T9" fmla="*/ 2147483647 h 26"/>
                <a:gd name="T10" fmla="*/ 2147483647 w 17"/>
                <a:gd name="T11" fmla="*/ 0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"/>
                <a:gd name="T19" fmla="*/ 0 h 26"/>
                <a:gd name="T20" fmla="*/ 17 w 17"/>
                <a:gd name="T21" fmla="*/ 26 h 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" h="26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47" name="Freeform 72">
              <a:extLst>
                <a:ext uri="{FF2B5EF4-FFF2-40B4-BE49-F238E27FC236}">
                  <a16:creationId xmlns:a16="http://schemas.microsoft.com/office/drawing/2014/main" id="{67C85053-FFAC-4882-92BE-ABF593873C7F}"/>
                </a:ext>
              </a:extLst>
            </p:cNvPr>
            <p:cNvSpPr>
              <a:spLocks/>
            </p:cNvSpPr>
            <p:nvPr/>
          </p:nvSpPr>
          <p:spPr bwMode="gray">
            <a:xfrm>
              <a:off x="-1556348" y="2483251"/>
              <a:ext cx="27445" cy="134394"/>
            </a:xfrm>
            <a:custGeom>
              <a:avLst/>
              <a:gdLst>
                <a:gd name="T0" fmla="*/ 2147483647 w 17"/>
                <a:gd name="T1" fmla="*/ 0 h 26"/>
                <a:gd name="T2" fmla="*/ 0 w 17"/>
                <a:gd name="T3" fmla="*/ 2147483647 h 26"/>
                <a:gd name="T4" fmla="*/ 0 w 17"/>
                <a:gd name="T5" fmla="*/ 2147483647 h 26"/>
                <a:gd name="T6" fmla="*/ 2147483647 w 17"/>
                <a:gd name="T7" fmla="*/ 2147483647 h 26"/>
                <a:gd name="T8" fmla="*/ 2147483647 w 17"/>
                <a:gd name="T9" fmla="*/ 2147483647 h 26"/>
                <a:gd name="T10" fmla="*/ 2147483647 w 17"/>
                <a:gd name="T11" fmla="*/ 0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"/>
                <a:gd name="T19" fmla="*/ 0 h 26"/>
                <a:gd name="T20" fmla="*/ 17 w 17"/>
                <a:gd name="T21" fmla="*/ 26 h 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" h="26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DC5EF7F1-C87E-4521-BD13-5EABBCB9FF63}"/>
                </a:ext>
              </a:extLst>
            </p:cNvPr>
            <p:cNvSpPr>
              <a:spLocks/>
            </p:cNvSpPr>
            <p:nvPr/>
          </p:nvSpPr>
          <p:spPr bwMode="gray">
            <a:xfrm>
              <a:off x="-1398457" y="2447051"/>
              <a:ext cx="27445" cy="156793"/>
            </a:xfrm>
            <a:custGeom>
              <a:avLst/>
              <a:gdLst>
                <a:gd name="T0" fmla="*/ 2147483647 w 17"/>
                <a:gd name="T1" fmla="*/ 0 h 125"/>
                <a:gd name="T2" fmla="*/ 0 w 17"/>
                <a:gd name="T3" fmla="*/ 2147483647 h 125"/>
                <a:gd name="T4" fmla="*/ 0 w 17"/>
                <a:gd name="T5" fmla="*/ 2147483647 h 125"/>
                <a:gd name="T6" fmla="*/ 2147483647 w 17"/>
                <a:gd name="T7" fmla="*/ 2147483647 h 125"/>
                <a:gd name="T8" fmla="*/ 2147483647 w 17"/>
                <a:gd name="T9" fmla="*/ 2147483647 h 125"/>
                <a:gd name="T10" fmla="*/ 2147483647 w 17"/>
                <a:gd name="T11" fmla="*/ 0 h 1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"/>
                <a:gd name="T19" fmla="*/ 0 h 125"/>
                <a:gd name="T20" fmla="*/ 17 w 17"/>
                <a:gd name="T21" fmla="*/ 125 h 1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" h="125">
                  <a:moveTo>
                    <a:pt x="9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4"/>
                    <a:pt x="14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A5E040AF-23C4-4DB1-AD55-BA8A4C641B24}"/>
              </a:ext>
            </a:extLst>
          </p:cNvPr>
          <p:cNvSpPr txBox="1"/>
          <p:nvPr/>
        </p:nvSpPr>
        <p:spPr>
          <a:xfrm>
            <a:off x="6399155" y="4314968"/>
            <a:ext cx="819909" cy="281603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rPr>
              <a:t>Resource &amp; Schedule Mgmt.</a:t>
            </a:r>
          </a:p>
        </p:txBody>
      </p:sp>
      <p:grpSp>
        <p:nvGrpSpPr>
          <p:cNvPr id="150" name="Group 917">
            <a:extLst>
              <a:ext uri="{FF2B5EF4-FFF2-40B4-BE49-F238E27FC236}">
                <a16:creationId xmlns:a16="http://schemas.microsoft.com/office/drawing/2014/main" id="{49E46BA6-8128-4950-A67F-3DB31947962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133316" y="4358997"/>
            <a:ext cx="206821" cy="207803"/>
            <a:chOff x="2804" y="1606"/>
            <a:chExt cx="631" cy="634"/>
          </a:xfrm>
          <a:solidFill>
            <a:schemeClr val="tx1"/>
          </a:solidFill>
        </p:grpSpPr>
        <p:sp>
          <p:nvSpPr>
            <p:cNvPr id="152" name="Freeform 918">
              <a:extLst>
                <a:ext uri="{FF2B5EF4-FFF2-40B4-BE49-F238E27FC236}">
                  <a16:creationId xmlns:a16="http://schemas.microsoft.com/office/drawing/2014/main" id="{673CA327-CC77-427F-BBD0-EA2C89D0320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96" y="1633"/>
              <a:ext cx="169" cy="168"/>
            </a:xfrm>
            <a:custGeom>
              <a:avLst/>
              <a:gdLst/>
              <a:ahLst/>
              <a:cxnLst>
                <a:cxn ang="0">
                  <a:pos x="677" y="673"/>
                </a:cxn>
                <a:cxn ang="0">
                  <a:pos x="0" y="672"/>
                </a:cxn>
                <a:cxn ang="0">
                  <a:pos x="96" y="0"/>
                </a:cxn>
                <a:cxn ang="0">
                  <a:pos x="157" y="15"/>
                </a:cxn>
                <a:cxn ang="0">
                  <a:pos x="215" y="35"/>
                </a:cxn>
                <a:cxn ang="0">
                  <a:pos x="270" y="58"/>
                </a:cxn>
                <a:cxn ang="0">
                  <a:pos x="323" y="86"/>
                </a:cxn>
                <a:cxn ang="0">
                  <a:pos x="373" y="118"/>
                </a:cxn>
                <a:cxn ang="0">
                  <a:pos x="420" y="155"/>
                </a:cxn>
                <a:cxn ang="0">
                  <a:pos x="464" y="193"/>
                </a:cxn>
                <a:cxn ang="0">
                  <a:pos x="503" y="236"/>
                </a:cxn>
                <a:cxn ang="0">
                  <a:pos x="540" y="282"/>
                </a:cxn>
                <a:cxn ang="0">
                  <a:pos x="573" y="331"/>
                </a:cxn>
                <a:cxn ang="0">
                  <a:pos x="602" y="382"/>
                </a:cxn>
                <a:cxn ang="0">
                  <a:pos x="626" y="436"/>
                </a:cxn>
                <a:cxn ang="0">
                  <a:pos x="646" y="493"/>
                </a:cxn>
                <a:cxn ang="0">
                  <a:pos x="662" y="551"/>
                </a:cxn>
                <a:cxn ang="0">
                  <a:pos x="672" y="611"/>
                </a:cxn>
                <a:cxn ang="0">
                  <a:pos x="677" y="673"/>
                </a:cxn>
              </a:cxnLst>
              <a:rect l="0" t="0" r="r" b="b"/>
              <a:pathLst>
                <a:path w="677" h="673">
                  <a:moveTo>
                    <a:pt x="677" y="673"/>
                  </a:moveTo>
                  <a:lnTo>
                    <a:pt x="0" y="672"/>
                  </a:lnTo>
                  <a:lnTo>
                    <a:pt x="96" y="0"/>
                  </a:lnTo>
                  <a:lnTo>
                    <a:pt x="157" y="15"/>
                  </a:lnTo>
                  <a:lnTo>
                    <a:pt x="215" y="35"/>
                  </a:lnTo>
                  <a:lnTo>
                    <a:pt x="270" y="58"/>
                  </a:lnTo>
                  <a:lnTo>
                    <a:pt x="323" y="86"/>
                  </a:lnTo>
                  <a:lnTo>
                    <a:pt x="373" y="118"/>
                  </a:lnTo>
                  <a:lnTo>
                    <a:pt x="420" y="155"/>
                  </a:lnTo>
                  <a:lnTo>
                    <a:pt x="464" y="193"/>
                  </a:lnTo>
                  <a:lnTo>
                    <a:pt x="503" y="236"/>
                  </a:lnTo>
                  <a:lnTo>
                    <a:pt x="540" y="282"/>
                  </a:lnTo>
                  <a:lnTo>
                    <a:pt x="573" y="331"/>
                  </a:lnTo>
                  <a:lnTo>
                    <a:pt x="602" y="382"/>
                  </a:lnTo>
                  <a:lnTo>
                    <a:pt x="626" y="436"/>
                  </a:lnTo>
                  <a:lnTo>
                    <a:pt x="646" y="493"/>
                  </a:lnTo>
                  <a:lnTo>
                    <a:pt x="662" y="551"/>
                  </a:lnTo>
                  <a:lnTo>
                    <a:pt x="672" y="611"/>
                  </a:lnTo>
                  <a:lnTo>
                    <a:pt x="677" y="6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53" name="Freeform 919">
              <a:extLst>
                <a:ext uri="{FF2B5EF4-FFF2-40B4-BE49-F238E27FC236}">
                  <a16:creationId xmlns:a16="http://schemas.microsoft.com/office/drawing/2014/main" id="{ADE005FD-D32C-49F9-B9B8-8FAB5983A939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7" y="1629"/>
              <a:ext cx="144" cy="162"/>
            </a:xfrm>
            <a:custGeom>
              <a:avLst/>
              <a:gdLst/>
              <a:ahLst/>
              <a:cxnLst>
                <a:cxn ang="0">
                  <a:pos x="575" y="3"/>
                </a:cxn>
                <a:cxn ang="0">
                  <a:pos x="482" y="646"/>
                </a:cxn>
                <a:cxn ang="0">
                  <a:pos x="0" y="211"/>
                </a:cxn>
                <a:cxn ang="0">
                  <a:pos x="30" y="183"/>
                </a:cxn>
                <a:cxn ang="0">
                  <a:pos x="61" y="157"/>
                </a:cxn>
                <a:cxn ang="0">
                  <a:pos x="92" y="132"/>
                </a:cxn>
                <a:cxn ang="0">
                  <a:pos x="125" y="110"/>
                </a:cxn>
                <a:cxn ang="0">
                  <a:pos x="158" y="90"/>
                </a:cxn>
                <a:cxn ang="0">
                  <a:pos x="192" y="71"/>
                </a:cxn>
                <a:cxn ang="0">
                  <a:pos x="228" y="56"/>
                </a:cxn>
                <a:cxn ang="0">
                  <a:pos x="264" y="41"/>
                </a:cxn>
                <a:cxn ang="0">
                  <a:pos x="301" y="29"/>
                </a:cxn>
                <a:cxn ang="0">
                  <a:pos x="337" y="19"/>
                </a:cxn>
                <a:cxn ang="0">
                  <a:pos x="376" y="11"/>
                </a:cxn>
                <a:cxn ang="0">
                  <a:pos x="414" y="6"/>
                </a:cxn>
                <a:cxn ang="0">
                  <a:pos x="453" y="2"/>
                </a:cxn>
                <a:cxn ang="0">
                  <a:pos x="493" y="0"/>
                </a:cxn>
                <a:cxn ang="0">
                  <a:pos x="534" y="0"/>
                </a:cxn>
                <a:cxn ang="0">
                  <a:pos x="575" y="3"/>
                </a:cxn>
              </a:cxnLst>
              <a:rect l="0" t="0" r="r" b="b"/>
              <a:pathLst>
                <a:path w="575" h="646">
                  <a:moveTo>
                    <a:pt x="575" y="3"/>
                  </a:moveTo>
                  <a:lnTo>
                    <a:pt x="482" y="646"/>
                  </a:lnTo>
                  <a:lnTo>
                    <a:pt x="0" y="211"/>
                  </a:lnTo>
                  <a:lnTo>
                    <a:pt x="30" y="183"/>
                  </a:lnTo>
                  <a:lnTo>
                    <a:pt x="61" y="157"/>
                  </a:lnTo>
                  <a:lnTo>
                    <a:pt x="92" y="132"/>
                  </a:lnTo>
                  <a:lnTo>
                    <a:pt x="125" y="110"/>
                  </a:lnTo>
                  <a:lnTo>
                    <a:pt x="158" y="90"/>
                  </a:lnTo>
                  <a:lnTo>
                    <a:pt x="192" y="71"/>
                  </a:lnTo>
                  <a:lnTo>
                    <a:pt x="228" y="56"/>
                  </a:lnTo>
                  <a:lnTo>
                    <a:pt x="264" y="41"/>
                  </a:lnTo>
                  <a:lnTo>
                    <a:pt x="301" y="29"/>
                  </a:lnTo>
                  <a:lnTo>
                    <a:pt x="337" y="19"/>
                  </a:lnTo>
                  <a:lnTo>
                    <a:pt x="376" y="11"/>
                  </a:lnTo>
                  <a:lnTo>
                    <a:pt x="414" y="6"/>
                  </a:lnTo>
                  <a:lnTo>
                    <a:pt x="453" y="2"/>
                  </a:lnTo>
                  <a:lnTo>
                    <a:pt x="493" y="0"/>
                  </a:lnTo>
                  <a:lnTo>
                    <a:pt x="534" y="0"/>
                  </a:lnTo>
                  <a:lnTo>
                    <a:pt x="57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54" name="Freeform 920">
              <a:extLst>
                <a:ext uri="{FF2B5EF4-FFF2-40B4-BE49-F238E27FC236}">
                  <a16:creationId xmlns:a16="http://schemas.microsoft.com/office/drawing/2014/main" id="{F854A6A9-CB52-4D9D-B820-2A9D8F3ABB4F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4" y="1696"/>
              <a:ext cx="186" cy="295"/>
            </a:xfrm>
            <a:custGeom>
              <a:avLst/>
              <a:gdLst/>
              <a:ahLst/>
              <a:cxnLst>
                <a:cxn ang="0">
                  <a:pos x="3" y="517"/>
                </a:cxn>
                <a:cxn ang="0">
                  <a:pos x="0" y="446"/>
                </a:cxn>
                <a:cxn ang="0">
                  <a:pos x="3" y="376"/>
                </a:cxn>
                <a:cxn ang="0">
                  <a:pos x="14" y="308"/>
                </a:cxn>
                <a:cxn ang="0">
                  <a:pos x="31" y="242"/>
                </a:cxn>
                <a:cxn ang="0">
                  <a:pos x="55" y="177"/>
                </a:cxn>
                <a:cxn ang="0">
                  <a:pos x="84" y="115"/>
                </a:cxn>
                <a:cxn ang="0">
                  <a:pos x="120" y="56"/>
                </a:cxn>
                <a:cxn ang="0">
                  <a:pos x="163" y="0"/>
                </a:cxn>
                <a:cxn ang="0">
                  <a:pos x="683" y="471"/>
                </a:cxn>
                <a:cxn ang="0">
                  <a:pos x="679" y="495"/>
                </a:cxn>
                <a:cxn ang="0">
                  <a:pos x="689" y="495"/>
                </a:cxn>
                <a:cxn ang="0">
                  <a:pos x="748" y="1178"/>
                </a:cxn>
                <a:cxn ang="0">
                  <a:pos x="677" y="1177"/>
                </a:cxn>
                <a:cxn ang="0">
                  <a:pos x="607" y="1169"/>
                </a:cxn>
                <a:cxn ang="0">
                  <a:pos x="540" y="1154"/>
                </a:cxn>
                <a:cxn ang="0">
                  <a:pos x="475" y="1133"/>
                </a:cxn>
                <a:cxn ang="0">
                  <a:pos x="412" y="1107"/>
                </a:cxn>
                <a:cxn ang="0">
                  <a:pos x="352" y="1075"/>
                </a:cxn>
                <a:cxn ang="0">
                  <a:pos x="297" y="1039"/>
                </a:cxn>
                <a:cxn ang="0">
                  <a:pos x="244" y="996"/>
                </a:cxn>
                <a:cxn ang="0">
                  <a:pos x="197" y="949"/>
                </a:cxn>
                <a:cxn ang="0">
                  <a:pos x="152" y="899"/>
                </a:cxn>
                <a:cxn ang="0">
                  <a:pos x="114" y="844"/>
                </a:cxn>
                <a:cxn ang="0">
                  <a:pos x="80" y="784"/>
                </a:cxn>
                <a:cxn ang="0">
                  <a:pos x="52" y="723"/>
                </a:cxn>
                <a:cxn ang="0">
                  <a:pos x="29" y="657"/>
                </a:cxn>
                <a:cxn ang="0">
                  <a:pos x="12" y="588"/>
                </a:cxn>
                <a:cxn ang="0">
                  <a:pos x="3" y="517"/>
                </a:cxn>
              </a:cxnLst>
              <a:rect l="0" t="0" r="r" b="b"/>
              <a:pathLst>
                <a:path w="748" h="1178">
                  <a:moveTo>
                    <a:pt x="3" y="517"/>
                  </a:moveTo>
                  <a:lnTo>
                    <a:pt x="0" y="446"/>
                  </a:lnTo>
                  <a:lnTo>
                    <a:pt x="3" y="376"/>
                  </a:lnTo>
                  <a:lnTo>
                    <a:pt x="14" y="308"/>
                  </a:lnTo>
                  <a:lnTo>
                    <a:pt x="31" y="242"/>
                  </a:lnTo>
                  <a:lnTo>
                    <a:pt x="55" y="177"/>
                  </a:lnTo>
                  <a:lnTo>
                    <a:pt x="84" y="115"/>
                  </a:lnTo>
                  <a:lnTo>
                    <a:pt x="120" y="56"/>
                  </a:lnTo>
                  <a:lnTo>
                    <a:pt x="163" y="0"/>
                  </a:lnTo>
                  <a:lnTo>
                    <a:pt x="683" y="471"/>
                  </a:lnTo>
                  <a:lnTo>
                    <a:pt x="679" y="495"/>
                  </a:lnTo>
                  <a:lnTo>
                    <a:pt x="689" y="495"/>
                  </a:lnTo>
                  <a:lnTo>
                    <a:pt x="748" y="1178"/>
                  </a:lnTo>
                  <a:lnTo>
                    <a:pt x="677" y="1177"/>
                  </a:lnTo>
                  <a:lnTo>
                    <a:pt x="607" y="1169"/>
                  </a:lnTo>
                  <a:lnTo>
                    <a:pt x="540" y="1154"/>
                  </a:lnTo>
                  <a:lnTo>
                    <a:pt x="475" y="1133"/>
                  </a:lnTo>
                  <a:lnTo>
                    <a:pt x="412" y="1107"/>
                  </a:lnTo>
                  <a:lnTo>
                    <a:pt x="352" y="1075"/>
                  </a:lnTo>
                  <a:lnTo>
                    <a:pt x="297" y="1039"/>
                  </a:lnTo>
                  <a:lnTo>
                    <a:pt x="244" y="996"/>
                  </a:lnTo>
                  <a:lnTo>
                    <a:pt x="197" y="949"/>
                  </a:lnTo>
                  <a:lnTo>
                    <a:pt x="152" y="899"/>
                  </a:lnTo>
                  <a:lnTo>
                    <a:pt x="114" y="844"/>
                  </a:lnTo>
                  <a:lnTo>
                    <a:pt x="80" y="784"/>
                  </a:lnTo>
                  <a:lnTo>
                    <a:pt x="52" y="723"/>
                  </a:lnTo>
                  <a:lnTo>
                    <a:pt x="29" y="657"/>
                  </a:lnTo>
                  <a:lnTo>
                    <a:pt x="12" y="588"/>
                  </a:lnTo>
                  <a:lnTo>
                    <a:pt x="3" y="51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55" name="Freeform 921">
              <a:extLst>
                <a:ext uri="{FF2B5EF4-FFF2-40B4-BE49-F238E27FC236}">
                  <a16:creationId xmlns:a16="http://schemas.microsoft.com/office/drawing/2014/main" id="{4F5B4E0E-23A8-42F5-B04F-C986D0CCB85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95" y="1820"/>
              <a:ext cx="170" cy="169"/>
            </a:xfrm>
            <a:custGeom>
              <a:avLst/>
              <a:gdLst/>
              <a:ahLst/>
              <a:cxnLst>
                <a:cxn ang="0">
                  <a:pos x="58" y="677"/>
                </a:cxn>
                <a:cxn ang="0">
                  <a:pos x="0" y="0"/>
                </a:cxn>
                <a:cxn ang="0">
                  <a:pos x="680" y="1"/>
                </a:cxn>
                <a:cxn ang="0">
                  <a:pos x="674" y="66"/>
                </a:cxn>
                <a:cxn ang="0">
                  <a:pos x="662" y="127"/>
                </a:cxn>
                <a:cxn ang="0">
                  <a:pos x="646" y="188"/>
                </a:cxn>
                <a:cxn ang="0">
                  <a:pos x="624" y="246"/>
                </a:cxn>
                <a:cxn ang="0">
                  <a:pos x="597" y="303"/>
                </a:cxn>
                <a:cxn ang="0">
                  <a:pos x="567" y="355"/>
                </a:cxn>
                <a:cxn ang="0">
                  <a:pos x="532" y="405"/>
                </a:cxn>
                <a:cxn ang="0">
                  <a:pos x="492" y="451"/>
                </a:cxn>
                <a:cxn ang="0">
                  <a:pos x="449" y="495"/>
                </a:cxn>
                <a:cxn ang="0">
                  <a:pos x="402" y="533"/>
                </a:cxn>
                <a:cxn ang="0">
                  <a:pos x="352" y="569"/>
                </a:cxn>
                <a:cxn ang="0">
                  <a:pos x="298" y="600"/>
                </a:cxn>
                <a:cxn ang="0">
                  <a:pos x="243" y="627"/>
                </a:cxn>
                <a:cxn ang="0">
                  <a:pos x="184" y="648"/>
                </a:cxn>
                <a:cxn ang="0">
                  <a:pos x="122" y="665"/>
                </a:cxn>
                <a:cxn ang="0">
                  <a:pos x="58" y="677"/>
                </a:cxn>
              </a:cxnLst>
              <a:rect l="0" t="0" r="r" b="b"/>
              <a:pathLst>
                <a:path w="680" h="677">
                  <a:moveTo>
                    <a:pt x="58" y="677"/>
                  </a:moveTo>
                  <a:lnTo>
                    <a:pt x="0" y="0"/>
                  </a:lnTo>
                  <a:lnTo>
                    <a:pt x="680" y="1"/>
                  </a:lnTo>
                  <a:lnTo>
                    <a:pt x="674" y="66"/>
                  </a:lnTo>
                  <a:lnTo>
                    <a:pt x="662" y="127"/>
                  </a:lnTo>
                  <a:lnTo>
                    <a:pt x="646" y="188"/>
                  </a:lnTo>
                  <a:lnTo>
                    <a:pt x="624" y="246"/>
                  </a:lnTo>
                  <a:lnTo>
                    <a:pt x="597" y="303"/>
                  </a:lnTo>
                  <a:lnTo>
                    <a:pt x="567" y="355"/>
                  </a:lnTo>
                  <a:lnTo>
                    <a:pt x="532" y="405"/>
                  </a:lnTo>
                  <a:lnTo>
                    <a:pt x="492" y="451"/>
                  </a:lnTo>
                  <a:lnTo>
                    <a:pt x="449" y="495"/>
                  </a:lnTo>
                  <a:lnTo>
                    <a:pt x="402" y="533"/>
                  </a:lnTo>
                  <a:lnTo>
                    <a:pt x="352" y="569"/>
                  </a:lnTo>
                  <a:lnTo>
                    <a:pt x="298" y="600"/>
                  </a:lnTo>
                  <a:lnTo>
                    <a:pt x="243" y="627"/>
                  </a:lnTo>
                  <a:lnTo>
                    <a:pt x="184" y="648"/>
                  </a:lnTo>
                  <a:lnTo>
                    <a:pt x="122" y="665"/>
                  </a:lnTo>
                  <a:lnTo>
                    <a:pt x="58" y="67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56" name="Freeform 922">
              <a:extLst>
                <a:ext uri="{FF2B5EF4-FFF2-40B4-BE49-F238E27FC236}">
                  <a16:creationId xmlns:a16="http://schemas.microsoft.com/office/drawing/2014/main" id="{F73DA88F-0668-4BC7-B99B-B0DDB0B0D942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8" y="1606"/>
              <a:ext cx="627" cy="634"/>
            </a:xfrm>
            <a:custGeom>
              <a:avLst/>
              <a:gdLst/>
              <a:ahLst/>
              <a:cxnLst>
                <a:cxn ang="0">
                  <a:pos x="2385" y="674"/>
                </a:cxn>
                <a:cxn ang="0">
                  <a:pos x="2312" y="532"/>
                </a:cxn>
                <a:cxn ang="0">
                  <a:pos x="2219" y="403"/>
                </a:cxn>
                <a:cxn ang="0">
                  <a:pos x="2114" y="291"/>
                </a:cxn>
                <a:cxn ang="0">
                  <a:pos x="1995" y="193"/>
                </a:cxn>
                <a:cxn ang="0">
                  <a:pos x="1931" y="150"/>
                </a:cxn>
                <a:cxn ang="0">
                  <a:pos x="1861" y="109"/>
                </a:cxn>
                <a:cxn ang="0">
                  <a:pos x="1788" y="72"/>
                </a:cxn>
                <a:cxn ang="0">
                  <a:pos x="1651" y="24"/>
                </a:cxn>
                <a:cxn ang="0">
                  <a:pos x="1488" y="1"/>
                </a:cxn>
                <a:cxn ang="0">
                  <a:pos x="1318" y="9"/>
                </a:cxn>
                <a:cxn ang="0">
                  <a:pos x="1207" y="27"/>
                </a:cxn>
                <a:cxn ang="0">
                  <a:pos x="1137" y="45"/>
                </a:cxn>
                <a:cxn ang="0">
                  <a:pos x="1069" y="67"/>
                </a:cxn>
                <a:cxn ang="0">
                  <a:pos x="1127" y="133"/>
                </a:cxn>
                <a:cxn ang="0">
                  <a:pos x="1332" y="313"/>
                </a:cxn>
                <a:cxn ang="0">
                  <a:pos x="1464" y="554"/>
                </a:cxn>
                <a:cxn ang="0">
                  <a:pos x="1508" y="779"/>
                </a:cxn>
                <a:cxn ang="0">
                  <a:pos x="1468" y="1066"/>
                </a:cxn>
                <a:cxn ang="0">
                  <a:pos x="1298" y="1360"/>
                </a:cxn>
                <a:cxn ang="0">
                  <a:pos x="1019" y="1554"/>
                </a:cxn>
                <a:cxn ang="0">
                  <a:pos x="736" y="1617"/>
                </a:cxn>
                <a:cxn ang="0">
                  <a:pos x="511" y="1592"/>
                </a:cxn>
                <a:cxn ang="0">
                  <a:pos x="261" y="1481"/>
                </a:cxn>
                <a:cxn ang="0">
                  <a:pos x="63" y="1294"/>
                </a:cxn>
                <a:cxn ang="0">
                  <a:pos x="0" y="1253"/>
                </a:cxn>
                <a:cxn ang="0">
                  <a:pos x="30" y="1502"/>
                </a:cxn>
                <a:cxn ang="0">
                  <a:pos x="137" y="1696"/>
                </a:cxn>
                <a:cxn ang="0">
                  <a:pos x="228" y="1775"/>
                </a:cxn>
                <a:cxn ang="0">
                  <a:pos x="338" y="1835"/>
                </a:cxn>
                <a:cxn ang="0">
                  <a:pos x="470" y="1880"/>
                </a:cxn>
                <a:cxn ang="0">
                  <a:pos x="577" y="1903"/>
                </a:cxn>
                <a:cxn ang="0">
                  <a:pos x="692" y="1918"/>
                </a:cxn>
                <a:cxn ang="0">
                  <a:pos x="817" y="1928"/>
                </a:cxn>
                <a:cxn ang="0">
                  <a:pos x="866" y="1930"/>
                </a:cxn>
                <a:cxn ang="0">
                  <a:pos x="887" y="1706"/>
                </a:cxn>
                <a:cxn ang="0">
                  <a:pos x="1115" y="2028"/>
                </a:cxn>
                <a:cxn ang="0">
                  <a:pos x="1206" y="2109"/>
                </a:cxn>
                <a:cxn ang="0">
                  <a:pos x="1311" y="2228"/>
                </a:cxn>
                <a:cxn ang="0">
                  <a:pos x="1398" y="2327"/>
                </a:cxn>
                <a:cxn ang="0">
                  <a:pos x="1493" y="2417"/>
                </a:cxn>
                <a:cxn ang="0">
                  <a:pos x="1593" y="2482"/>
                </a:cxn>
                <a:cxn ang="0">
                  <a:pos x="1662" y="2511"/>
                </a:cxn>
                <a:cxn ang="0">
                  <a:pos x="1738" y="2529"/>
                </a:cxn>
                <a:cxn ang="0">
                  <a:pos x="1824" y="2536"/>
                </a:cxn>
                <a:cxn ang="0">
                  <a:pos x="1907" y="2527"/>
                </a:cxn>
                <a:cxn ang="0">
                  <a:pos x="1985" y="2498"/>
                </a:cxn>
                <a:cxn ang="0">
                  <a:pos x="2060" y="2452"/>
                </a:cxn>
                <a:cxn ang="0">
                  <a:pos x="2184" y="2329"/>
                </a:cxn>
                <a:cxn ang="0">
                  <a:pos x="1280" y="2187"/>
                </a:cxn>
                <a:cxn ang="0">
                  <a:pos x="1442" y="2109"/>
                </a:cxn>
                <a:cxn ang="0">
                  <a:pos x="2016" y="2109"/>
                </a:cxn>
                <a:cxn ang="0">
                  <a:pos x="2341" y="2067"/>
                </a:cxn>
                <a:cxn ang="0">
                  <a:pos x="2425" y="1835"/>
                </a:cxn>
                <a:cxn ang="0">
                  <a:pos x="2482" y="1585"/>
                </a:cxn>
                <a:cxn ang="0">
                  <a:pos x="2505" y="1332"/>
                </a:cxn>
                <a:cxn ang="0">
                  <a:pos x="2482" y="987"/>
                </a:cxn>
              </a:cxnLst>
              <a:rect l="0" t="0" r="r" b="b"/>
              <a:pathLst>
                <a:path w="2507" h="2536">
                  <a:moveTo>
                    <a:pt x="2433" y="794"/>
                  </a:moveTo>
                  <a:lnTo>
                    <a:pt x="2422" y="764"/>
                  </a:lnTo>
                  <a:lnTo>
                    <a:pt x="2411" y="733"/>
                  </a:lnTo>
                  <a:lnTo>
                    <a:pt x="2399" y="703"/>
                  </a:lnTo>
                  <a:lnTo>
                    <a:pt x="2385" y="674"/>
                  </a:lnTo>
                  <a:lnTo>
                    <a:pt x="2372" y="644"/>
                  </a:lnTo>
                  <a:lnTo>
                    <a:pt x="2358" y="616"/>
                  </a:lnTo>
                  <a:lnTo>
                    <a:pt x="2343" y="587"/>
                  </a:lnTo>
                  <a:lnTo>
                    <a:pt x="2327" y="559"/>
                  </a:lnTo>
                  <a:lnTo>
                    <a:pt x="2312" y="532"/>
                  </a:lnTo>
                  <a:lnTo>
                    <a:pt x="2295" y="505"/>
                  </a:lnTo>
                  <a:lnTo>
                    <a:pt x="2277" y="479"/>
                  </a:lnTo>
                  <a:lnTo>
                    <a:pt x="2259" y="453"/>
                  </a:lnTo>
                  <a:lnTo>
                    <a:pt x="2239" y="428"/>
                  </a:lnTo>
                  <a:lnTo>
                    <a:pt x="2219" y="403"/>
                  </a:lnTo>
                  <a:lnTo>
                    <a:pt x="2198" y="378"/>
                  </a:lnTo>
                  <a:lnTo>
                    <a:pt x="2177" y="354"/>
                  </a:lnTo>
                  <a:lnTo>
                    <a:pt x="2156" y="333"/>
                  </a:lnTo>
                  <a:lnTo>
                    <a:pt x="2135" y="312"/>
                  </a:lnTo>
                  <a:lnTo>
                    <a:pt x="2114" y="291"/>
                  </a:lnTo>
                  <a:lnTo>
                    <a:pt x="2092" y="270"/>
                  </a:lnTo>
                  <a:lnTo>
                    <a:pt x="2068" y="250"/>
                  </a:lnTo>
                  <a:lnTo>
                    <a:pt x="2044" y="230"/>
                  </a:lnTo>
                  <a:lnTo>
                    <a:pt x="2020" y="212"/>
                  </a:lnTo>
                  <a:lnTo>
                    <a:pt x="1995" y="193"/>
                  </a:lnTo>
                  <a:lnTo>
                    <a:pt x="1982" y="184"/>
                  </a:lnTo>
                  <a:lnTo>
                    <a:pt x="1970" y="175"/>
                  </a:lnTo>
                  <a:lnTo>
                    <a:pt x="1957" y="167"/>
                  </a:lnTo>
                  <a:lnTo>
                    <a:pt x="1944" y="158"/>
                  </a:lnTo>
                  <a:lnTo>
                    <a:pt x="1931" y="150"/>
                  </a:lnTo>
                  <a:lnTo>
                    <a:pt x="1916" y="141"/>
                  </a:lnTo>
                  <a:lnTo>
                    <a:pt x="1903" y="133"/>
                  </a:lnTo>
                  <a:lnTo>
                    <a:pt x="1890" y="125"/>
                  </a:lnTo>
                  <a:lnTo>
                    <a:pt x="1875" y="117"/>
                  </a:lnTo>
                  <a:lnTo>
                    <a:pt x="1861" y="109"/>
                  </a:lnTo>
                  <a:lnTo>
                    <a:pt x="1846" y="101"/>
                  </a:lnTo>
                  <a:lnTo>
                    <a:pt x="1832" y="95"/>
                  </a:lnTo>
                  <a:lnTo>
                    <a:pt x="1817" y="87"/>
                  </a:lnTo>
                  <a:lnTo>
                    <a:pt x="1803" y="80"/>
                  </a:lnTo>
                  <a:lnTo>
                    <a:pt x="1788" y="72"/>
                  </a:lnTo>
                  <a:lnTo>
                    <a:pt x="1773" y="66"/>
                  </a:lnTo>
                  <a:lnTo>
                    <a:pt x="1744" y="52"/>
                  </a:lnTo>
                  <a:lnTo>
                    <a:pt x="1713" y="42"/>
                  </a:lnTo>
                  <a:lnTo>
                    <a:pt x="1683" y="31"/>
                  </a:lnTo>
                  <a:lnTo>
                    <a:pt x="1651" y="24"/>
                  </a:lnTo>
                  <a:lnTo>
                    <a:pt x="1620" y="17"/>
                  </a:lnTo>
                  <a:lnTo>
                    <a:pt x="1587" y="10"/>
                  </a:lnTo>
                  <a:lnTo>
                    <a:pt x="1555" y="6"/>
                  </a:lnTo>
                  <a:lnTo>
                    <a:pt x="1522" y="2"/>
                  </a:lnTo>
                  <a:lnTo>
                    <a:pt x="1488" y="1"/>
                  </a:lnTo>
                  <a:lnTo>
                    <a:pt x="1455" y="0"/>
                  </a:lnTo>
                  <a:lnTo>
                    <a:pt x="1421" y="0"/>
                  </a:lnTo>
                  <a:lnTo>
                    <a:pt x="1386" y="1"/>
                  </a:lnTo>
                  <a:lnTo>
                    <a:pt x="1352" y="5"/>
                  </a:lnTo>
                  <a:lnTo>
                    <a:pt x="1318" y="9"/>
                  </a:lnTo>
                  <a:lnTo>
                    <a:pt x="1282" y="13"/>
                  </a:lnTo>
                  <a:lnTo>
                    <a:pt x="1248" y="20"/>
                  </a:lnTo>
                  <a:lnTo>
                    <a:pt x="1235" y="22"/>
                  </a:lnTo>
                  <a:lnTo>
                    <a:pt x="1220" y="25"/>
                  </a:lnTo>
                  <a:lnTo>
                    <a:pt x="1207" y="27"/>
                  </a:lnTo>
                  <a:lnTo>
                    <a:pt x="1193" y="31"/>
                  </a:lnTo>
                  <a:lnTo>
                    <a:pt x="1179" y="34"/>
                  </a:lnTo>
                  <a:lnTo>
                    <a:pt x="1165" y="38"/>
                  </a:lnTo>
                  <a:lnTo>
                    <a:pt x="1152" y="41"/>
                  </a:lnTo>
                  <a:lnTo>
                    <a:pt x="1137" y="45"/>
                  </a:lnTo>
                  <a:lnTo>
                    <a:pt x="1124" y="49"/>
                  </a:lnTo>
                  <a:lnTo>
                    <a:pt x="1110" y="54"/>
                  </a:lnTo>
                  <a:lnTo>
                    <a:pt x="1096" y="58"/>
                  </a:lnTo>
                  <a:lnTo>
                    <a:pt x="1082" y="62"/>
                  </a:lnTo>
                  <a:lnTo>
                    <a:pt x="1069" y="67"/>
                  </a:lnTo>
                  <a:lnTo>
                    <a:pt x="1054" y="71"/>
                  </a:lnTo>
                  <a:lnTo>
                    <a:pt x="1041" y="76"/>
                  </a:lnTo>
                  <a:lnTo>
                    <a:pt x="1026" y="81"/>
                  </a:lnTo>
                  <a:lnTo>
                    <a:pt x="1078" y="105"/>
                  </a:lnTo>
                  <a:lnTo>
                    <a:pt x="1127" y="133"/>
                  </a:lnTo>
                  <a:lnTo>
                    <a:pt x="1173" y="163"/>
                  </a:lnTo>
                  <a:lnTo>
                    <a:pt x="1216" y="196"/>
                  </a:lnTo>
                  <a:lnTo>
                    <a:pt x="1257" y="233"/>
                  </a:lnTo>
                  <a:lnTo>
                    <a:pt x="1297" y="271"/>
                  </a:lnTo>
                  <a:lnTo>
                    <a:pt x="1332" y="313"/>
                  </a:lnTo>
                  <a:lnTo>
                    <a:pt x="1365" y="357"/>
                  </a:lnTo>
                  <a:lnTo>
                    <a:pt x="1396" y="404"/>
                  </a:lnTo>
                  <a:lnTo>
                    <a:pt x="1422" y="451"/>
                  </a:lnTo>
                  <a:lnTo>
                    <a:pt x="1444" y="503"/>
                  </a:lnTo>
                  <a:lnTo>
                    <a:pt x="1464" y="554"/>
                  </a:lnTo>
                  <a:lnTo>
                    <a:pt x="1481" y="608"/>
                  </a:lnTo>
                  <a:lnTo>
                    <a:pt x="1493" y="665"/>
                  </a:lnTo>
                  <a:lnTo>
                    <a:pt x="1502" y="721"/>
                  </a:lnTo>
                  <a:lnTo>
                    <a:pt x="1506" y="779"/>
                  </a:lnTo>
                  <a:lnTo>
                    <a:pt x="1508" y="779"/>
                  </a:lnTo>
                  <a:lnTo>
                    <a:pt x="1508" y="857"/>
                  </a:lnTo>
                  <a:lnTo>
                    <a:pt x="1506" y="857"/>
                  </a:lnTo>
                  <a:lnTo>
                    <a:pt x="1500" y="929"/>
                  </a:lnTo>
                  <a:lnTo>
                    <a:pt x="1486" y="999"/>
                  </a:lnTo>
                  <a:lnTo>
                    <a:pt x="1468" y="1066"/>
                  </a:lnTo>
                  <a:lnTo>
                    <a:pt x="1444" y="1131"/>
                  </a:lnTo>
                  <a:lnTo>
                    <a:pt x="1415" y="1193"/>
                  </a:lnTo>
                  <a:lnTo>
                    <a:pt x="1381" y="1252"/>
                  </a:lnTo>
                  <a:lnTo>
                    <a:pt x="1341" y="1307"/>
                  </a:lnTo>
                  <a:lnTo>
                    <a:pt x="1298" y="1360"/>
                  </a:lnTo>
                  <a:lnTo>
                    <a:pt x="1249" y="1407"/>
                  </a:lnTo>
                  <a:lnTo>
                    <a:pt x="1197" y="1451"/>
                  </a:lnTo>
                  <a:lnTo>
                    <a:pt x="1141" y="1490"/>
                  </a:lnTo>
                  <a:lnTo>
                    <a:pt x="1082" y="1525"/>
                  </a:lnTo>
                  <a:lnTo>
                    <a:pt x="1019" y="1554"/>
                  </a:lnTo>
                  <a:lnTo>
                    <a:pt x="953" y="1579"/>
                  </a:lnTo>
                  <a:lnTo>
                    <a:pt x="884" y="1597"/>
                  </a:lnTo>
                  <a:lnTo>
                    <a:pt x="813" y="1609"/>
                  </a:lnTo>
                  <a:lnTo>
                    <a:pt x="813" y="1610"/>
                  </a:lnTo>
                  <a:lnTo>
                    <a:pt x="736" y="1617"/>
                  </a:lnTo>
                  <a:lnTo>
                    <a:pt x="736" y="1616"/>
                  </a:lnTo>
                  <a:lnTo>
                    <a:pt x="678" y="1616"/>
                  </a:lnTo>
                  <a:lnTo>
                    <a:pt x="622" y="1612"/>
                  </a:lnTo>
                  <a:lnTo>
                    <a:pt x="565" y="1604"/>
                  </a:lnTo>
                  <a:lnTo>
                    <a:pt x="511" y="1592"/>
                  </a:lnTo>
                  <a:lnTo>
                    <a:pt x="457" y="1576"/>
                  </a:lnTo>
                  <a:lnTo>
                    <a:pt x="406" y="1558"/>
                  </a:lnTo>
                  <a:lnTo>
                    <a:pt x="356" y="1535"/>
                  </a:lnTo>
                  <a:lnTo>
                    <a:pt x="307" y="1509"/>
                  </a:lnTo>
                  <a:lnTo>
                    <a:pt x="261" y="1481"/>
                  </a:lnTo>
                  <a:lnTo>
                    <a:pt x="216" y="1448"/>
                  </a:lnTo>
                  <a:lnTo>
                    <a:pt x="174" y="1414"/>
                  </a:lnTo>
                  <a:lnTo>
                    <a:pt x="134" y="1377"/>
                  </a:lnTo>
                  <a:lnTo>
                    <a:pt x="97" y="1336"/>
                  </a:lnTo>
                  <a:lnTo>
                    <a:pt x="63" y="1294"/>
                  </a:lnTo>
                  <a:lnTo>
                    <a:pt x="31" y="1249"/>
                  </a:lnTo>
                  <a:lnTo>
                    <a:pt x="4" y="1202"/>
                  </a:lnTo>
                  <a:lnTo>
                    <a:pt x="2" y="1219"/>
                  </a:lnTo>
                  <a:lnTo>
                    <a:pt x="1" y="1236"/>
                  </a:lnTo>
                  <a:lnTo>
                    <a:pt x="0" y="1253"/>
                  </a:lnTo>
                  <a:lnTo>
                    <a:pt x="0" y="1271"/>
                  </a:lnTo>
                  <a:lnTo>
                    <a:pt x="1" y="1334"/>
                  </a:lnTo>
                  <a:lnTo>
                    <a:pt x="6" y="1394"/>
                  </a:lnTo>
                  <a:lnTo>
                    <a:pt x="17" y="1450"/>
                  </a:lnTo>
                  <a:lnTo>
                    <a:pt x="30" y="1502"/>
                  </a:lnTo>
                  <a:lnTo>
                    <a:pt x="47" y="1551"/>
                  </a:lnTo>
                  <a:lnTo>
                    <a:pt x="68" y="1597"/>
                  </a:lnTo>
                  <a:lnTo>
                    <a:pt x="92" y="1639"/>
                  </a:lnTo>
                  <a:lnTo>
                    <a:pt x="121" y="1677"/>
                  </a:lnTo>
                  <a:lnTo>
                    <a:pt x="137" y="1696"/>
                  </a:lnTo>
                  <a:lnTo>
                    <a:pt x="153" y="1713"/>
                  </a:lnTo>
                  <a:lnTo>
                    <a:pt x="170" y="1729"/>
                  </a:lnTo>
                  <a:lnTo>
                    <a:pt x="188" y="1745"/>
                  </a:lnTo>
                  <a:lnTo>
                    <a:pt x="208" y="1760"/>
                  </a:lnTo>
                  <a:lnTo>
                    <a:pt x="228" y="1775"/>
                  </a:lnTo>
                  <a:lnTo>
                    <a:pt x="247" y="1788"/>
                  </a:lnTo>
                  <a:lnTo>
                    <a:pt x="270" y="1801"/>
                  </a:lnTo>
                  <a:lnTo>
                    <a:pt x="292" y="1813"/>
                  </a:lnTo>
                  <a:lnTo>
                    <a:pt x="315" y="1825"/>
                  </a:lnTo>
                  <a:lnTo>
                    <a:pt x="338" y="1835"/>
                  </a:lnTo>
                  <a:lnTo>
                    <a:pt x="363" y="1846"/>
                  </a:lnTo>
                  <a:lnTo>
                    <a:pt x="388" y="1855"/>
                  </a:lnTo>
                  <a:lnTo>
                    <a:pt x="415" y="1864"/>
                  </a:lnTo>
                  <a:lnTo>
                    <a:pt x="443" y="1872"/>
                  </a:lnTo>
                  <a:lnTo>
                    <a:pt x="470" y="1880"/>
                  </a:lnTo>
                  <a:lnTo>
                    <a:pt x="491" y="1885"/>
                  </a:lnTo>
                  <a:lnTo>
                    <a:pt x="511" y="1889"/>
                  </a:lnTo>
                  <a:lnTo>
                    <a:pt x="532" y="1895"/>
                  </a:lnTo>
                  <a:lnTo>
                    <a:pt x="555" y="1899"/>
                  </a:lnTo>
                  <a:lnTo>
                    <a:pt x="577" y="1903"/>
                  </a:lnTo>
                  <a:lnTo>
                    <a:pt x="599" y="1907"/>
                  </a:lnTo>
                  <a:lnTo>
                    <a:pt x="622" y="1909"/>
                  </a:lnTo>
                  <a:lnTo>
                    <a:pt x="646" y="1913"/>
                  </a:lnTo>
                  <a:lnTo>
                    <a:pt x="668" y="1916"/>
                  </a:lnTo>
                  <a:lnTo>
                    <a:pt x="692" y="1918"/>
                  </a:lnTo>
                  <a:lnTo>
                    <a:pt x="717" y="1921"/>
                  </a:lnTo>
                  <a:lnTo>
                    <a:pt x="742" y="1922"/>
                  </a:lnTo>
                  <a:lnTo>
                    <a:pt x="767" y="1925"/>
                  </a:lnTo>
                  <a:lnTo>
                    <a:pt x="792" y="1926"/>
                  </a:lnTo>
                  <a:lnTo>
                    <a:pt x="817" y="1928"/>
                  </a:lnTo>
                  <a:lnTo>
                    <a:pt x="843" y="1929"/>
                  </a:lnTo>
                  <a:lnTo>
                    <a:pt x="849" y="1929"/>
                  </a:lnTo>
                  <a:lnTo>
                    <a:pt x="854" y="1929"/>
                  </a:lnTo>
                  <a:lnTo>
                    <a:pt x="859" y="1929"/>
                  </a:lnTo>
                  <a:lnTo>
                    <a:pt x="866" y="1930"/>
                  </a:lnTo>
                  <a:lnTo>
                    <a:pt x="871" y="1930"/>
                  </a:lnTo>
                  <a:lnTo>
                    <a:pt x="876" y="1932"/>
                  </a:lnTo>
                  <a:lnTo>
                    <a:pt x="881" y="1932"/>
                  </a:lnTo>
                  <a:lnTo>
                    <a:pt x="887" y="1933"/>
                  </a:lnTo>
                  <a:lnTo>
                    <a:pt x="887" y="1706"/>
                  </a:lnTo>
                  <a:lnTo>
                    <a:pt x="1054" y="1706"/>
                  </a:lnTo>
                  <a:lnTo>
                    <a:pt x="1054" y="1988"/>
                  </a:lnTo>
                  <a:lnTo>
                    <a:pt x="1075" y="2000"/>
                  </a:lnTo>
                  <a:lnTo>
                    <a:pt x="1095" y="2015"/>
                  </a:lnTo>
                  <a:lnTo>
                    <a:pt x="1115" y="2028"/>
                  </a:lnTo>
                  <a:lnTo>
                    <a:pt x="1135" y="2044"/>
                  </a:lnTo>
                  <a:lnTo>
                    <a:pt x="1153" y="2059"/>
                  </a:lnTo>
                  <a:lnTo>
                    <a:pt x="1170" y="2075"/>
                  </a:lnTo>
                  <a:lnTo>
                    <a:pt x="1189" y="2092"/>
                  </a:lnTo>
                  <a:lnTo>
                    <a:pt x="1206" y="2109"/>
                  </a:lnTo>
                  <a:lnTo>
                    <a:pt x="665" y="2109"/>
                  </a:lnTo>
                  <a:lnTo>
                    <a:pt x="665" y="2187"/>
                  </a:lnTo>
                  <a:lnTo>
                    <a:pt x="1277" y="2187"/>
                  </a:lnTo>
                  <a:lnTo>
                    <a:pt x="1294" y="2207"/>
                  </a:lnTo>
                  <a:lnTo>
                    <a:pt x="1311" y="2228"/>
                  </a:lnTo>
                  <a:lnTo>
                    <a:pt x="1328" y="2248"/>
                  </a:lnTo>
                  <a:lnTo>
                    <a:pt x="1345" y="2267"/>
                  </a:lnTo>
                  <a:lnTo>
                    <a:pt x="1363" y="2287"/>
                  </a:lnTo>
                  <a:lnTo>
                    <a:pt x="1380" y="2307"/>
                  </a:lnTo>
                  <a:lnTo>
                    <a:pt x="1398" y="2327"/>
                  </a:lnTo>
                  <a:lnTo>
                    <a:pt x="1417" y="2346"/>
                  </a:lnTo>
                  <a:lnTo>
                    <a:pt x="1435" y="2365"/>
                  </a:lnTo>
                  <a:lnTo>
                    <a:pt x="1454" y="2383"/>
                  </a:lnTo>
                  <a:lnTo>
                    <a:pt x="1473" y="2400"/>
                  </a:lnTo>
                  <a:lnTo>
                    <a:pt x="1493" y="2417"/>
                  </a:lnTo>
                  <a:lnTo>
                    <a:pt x="1514" y="2433"/>
                  </a:lnTo>
                  <a:lnTo>
                    <a:pt x="1535" y="2448"/>
                  </a:lnTo>
                  <a:lnTo>
                    <a:pt x="1558" y="2462"/>
                  </a:lnTo>
                  <a:lnTo>
                    <a:pt x="1580" y="2475"/>
                  </a:lnTo>
                  <a:lnTo>
                    <a:pt x="1593" y="2482"/>
                  </a:lnTo>
                  <a:lnTo>
                    <a:pt x="1606" y="2489"/>
                  </a:lnTo>
                  <a:lnTo>
                    <a:pt x="1620" y="2495"/>
                  </a:lnTo>
                  <a:lnTo>
                    <a:pt x="1634" y="2500"/>
                  </a:lnTo>
                  <a:lnTo>
                    <a:pt x="1647" y="2506"/>
                  </a:lnTo>
                  <a:lnTo>
                    <a:pt x="1662" y="2511"/>
                  </a:lnTo>
                  <a:lnTo>
                    <a:pt x="1676" y="2515"/>
                  </a:lnTo>
                  <a:lnTo>
                    <a:pt x="1692" y="2519"/>
                  </a:lnTo>
                  <a:lnTo>
                    <a:pt x="1707" y="2523"/>
                  </a:lnTo>
                  <a:lnTo>
                    <a:pt x="1722" y="2527"/>
                  </a:lnTo>
                  <a:lnTo>
                    <a:pt x="1738" y="2529"/>
                  </a:lnTo>
                  <a:lnTo>
                    <a:pt x="1755" y="2532"/>
                  </a:lnTo>
                  <a:lnTo>
                    <a:pt x="1771" y="2533"/>
                  </a:lnTo>
                  <a:lnTo>
                    <a:pt x="1788" y="2535"/>
                  </a:lnTo>
                  <a:lnTo>
                    <a:pt x="1805" y="2536"/>
                  </a:lnTo>
                  <a:lnTo>
                    <a:pt x="1824" y="2536"/>
                  </a:lnTo>
                  <a:lnTo>
                    <a:pt x="1841" y="2536"/>
                  </a:lnTo>
                  <a:lnTo>
                    <a:pt x="1857" y="2535"/>
                  </a:lnTo>
                  <a:lnTo>
                    <a:pt x="1874" y="2532"/>
                  </a:lnTo>
                  <a:lnTo>
                    <a:pt x="1890" y="2529"/>
                  </a:lnTo>
                  <a:lnTo>
                    <a:pt x="1907" y="2527"/>
                  </a:lnTo>
                  <a:lnTo>
                    <a:pt x="1923" y="2522"/>
                  </a:lnTo>
                  <a:lnTo>
                    <a:pt x="1939" y="2516"/>
                  </a:lnTo>
                  <a:lnTo>
                    <a:pt x="1954" y="2511"/>
                  </a:lnTo>
                  <a:lnTo>
                    <a:pt x="1970" y="2504"/>
                  </a:lnTo>
                  <a:lnTo>
                    <a:pt x="1985" y="2498"/>
                  </a:lnTo>
                  <a:lnTo>
                    <a:pt x="2001" y="2490"/>
                  </a:lnTo>
                  <a:lnTo>
                    <a:pt x="2015" y="2481"/>
                  </a:lnTo>
                  <a:lnTo>
                    <a:pt x="2031" y="2471"/>
                  </a:lnTo>
                  <a:lnTo>
                    <a:pt x="2045" y="2462"/>
                  </a:lnTo>
                  <a:lnTo>
                    <a:pt x="2060" y="2452"/>
                  </a:lnTo>
                  <a:lnTo>
                    <a:pt x="2074" y="2440"/>
                  </a:lnTo>
                  <a:lnTo>
                    <a:pt x="2103" y="2416"/>
                  </a:lnTo>
                  <a:lnTo>
                    <a:pt x="2131" y="2390"/>
                  </a:lnTo>
                  <a:lnTo>
                    <a:pt x="2157" y="2361"/>
                  </a:lnTo>
                  <a:lnTo>
                    <a:pt x="2184" y="2329"/>
                  </a:lnTo>
                  <a:lnTo>
                    <a:pt x="2209" y="2296"/>
                  </a:lnTo>
                  <a:lnTo>
                    <a:pt x="2234" y="2262"/>
                  </a:lnTo>
                  <a:lnTo>
                    <a:pt x="2258" y="2225"/>
                  </a:lnTo>
                  <a:lnTo>
                    <a:pt x="2280" y="2187"/>
                  </a:lnTo>
                  <a:lnTo>
                    <a:pt x="1280" y="2187"/>
                  </a:lnTo>
                  <a:lnTo>
                    <a:pt x="1280" y="2109"/>
                  </a:lnTo>
                  <a:lnTo>
                    <a:pt x="1276" y="2109"/>
                  </a:lnTo>
                  <a:lnTo>
                    <a:pt x="1276" y="1455"/>
                  </a:lnTo>
                  <a:lnTo>
                    <a:pt x="1442" y="1455"/>
                  </a:lnTo>
                  <a:lnTo>
                    <a:pt x="1442" y="2109"/>
                  </a:lnTo>
                  <a:lnTo>
                    <a:pt x="1626" y="2109"/>
                  </a:lnTo>
                  <a:lnTo>
                    <a:pt x="1626" y="359"/>
                  </a:lnTo>
                  <a:lnTo>
                    <a:pt x="1794" y="359"/>
                  </a:lnTo>
                  <a:lnTo>
                    <a:pt x="1794" y="2109"/>
                  </a:lnTo>
                  <a:lnTo>
                    <a:pt x="2016" y="2109"/>
                  </a:lnTo>
                  <a:lnTo>
                    <a:pt x="2016" y="815"/>
                  </a:lnTo>
                  <a:lnTo>
                    <a:pt x="2185" y="815"/>
                  </a:lnTo>
                  <a:lnTo>
                    <a:pt x="2185" y="2109"/>
                  </a:lnTo>
                  <a:lnTo>
                    <a:pt x="2321" y="2109"/>
                  </a:lnTo>
                  <a:lnTo>
                    <a:pt x="2341" y="2067"/>
                  </a:lnTo>
                  <a:lnTo>
                    <a:pt x="2359" y="2022"/>
                  </a:lnTo>
                  <a:lnTo>
                    <a:pt x="2378" y="1978"/>
                  </a:lnTo>
                  <a:lnTo>
                    <a:pt x="2395" y="1930"/>
                  </a:lnTo>
                  <a:lnTo>
                    <a:pt x="2411" y="1884"/>
                  </a:lnTo>
                  <a:lnTo>
                    <a:pt x="2425" y="1835"/>
                  </a:lnTo>
                  <a:lnTo>
                    <a:pt x="2440" y="1787"/>
                  </a:lnTo>
                  <a:lnTo>
                    <a:pt x="2451" y="1737"/>
                  </a:lnTo>
                  <a:lnTo>
                    <a:pt x="2463" y="1687"/>
                  </a:lnTo>
                  <a:lnTo>
                    <a:pt x="2472" y="1637"/>
                  </a:lnTo>
                  <a:lnTo>
                    <a:pt x="2482" y="1585"/>
                  </a:lnTo>
                  <a:lnTo>
                    <a:pt x="2488" y="1534"/>
                  </a:lnTo>
                  <a:lnTo>
                    <a:pt x="2495" y="1484"/>
                  </a:lnTo>
                  <a:lnTo>
                    <a:pt x="2500" y="1433"/>
                  </a:lnTo>
                  <a:lnTo>
                    <a:pt x="2503" y="1382"/>
                  </a:lnTo>
                  <a:lnTo>
                    <a:pt x="2505" y="1332"/>
                  </a:lnTo>
                  <a:lnTo>
                    <a:pt x="2507" y="1261"/>
                  </a:lnTo>
                  <a:lnTo>
                    <a:pt x="2504" y="1192"/>
                  </a:lnTo>
                  <a:lnTo>
                    <a:pt x="2500" y="1122"/>
                  </a:lnTo>
                  <a:lnTo>
                    <a:pt x="2492" y="1053"/>
                  </a:lnTo>
                  <a:lnTo>
                    <a:pt x="2482" y="987"/>
                  </a:lnTo>
                  <a:lnTo>
                    <a:pt x="2469" y="922"/>
                  </a:lnTo>
                  <a:lnTo>
                    <a:pt x="2451" y="857"/>
                  </a:lnTo>
                  <a:lnTo>
                    <a:pt x="2433" y="7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endParaRP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BE5765E0-74BD-4118-9EDD-44AE09CECC19}"/>
              </a:ext>
            </a:extLst>
          </p:cNvPr>
          <p:cNvSpPr txBox="1"/>
          <p:nvPr/>
        </p:nvSpPr>
        <p:spPr>
          <a:xfrm>
            <a:off x="5571770" y="4673968"/>
            <a:ext cx="819909" cy="189270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Helvetica"/>
              </a:rPr>
              <a:t>Service Definitions</a:t>
            </a:r>
          </a:p>
        </p:txBody>
      </p:sp>
      <p:sp>
        <p:nvSpPr>
          <p:cNvPr id="158" name="Freeform 52">
            <a:extLst>
              <a:ext uri="{FF2B5EF4-FFF2-40B4-BE49-F238E27FC236}">
                <a16:creationId xmlns:a16="http://schemas.microsoft.com/office/drawing/2014/main" id="{E0AD3967-1D9E-4ADC-9248-71904EEEAB7E}"/>
              </a:ext>
            </a:extLst>
          </p:cNvPr>
          <p:cNvSpPr>
            <a:spLocks noEditPoints="1"/>
          </p:cNvSpPr>
          <p:nvPr/>
        </p:nvSpPr>
        <p:spPr bwMode="gray">
          <a:xfrm>
            <a:off x="5371783" y="4676986"/>
            <a:ext cx="161106" cy="206139"/>
          </a:xfrm>
          <a:custGeom>
            <a:avLst/>
            <a:gdLst>
              <a:gd name="T0" fmla="*/ 95 w 129"/>
              <a:gd name="T1" fmla="*/ 41 h 161"/>
              <a:gd name="T2" fmla="*/ 125 w 129"/>
              <a:gd name="T3" fmla="*/ 41 h 161"/>
              <a:gd name="T4" fmla="*/ 89 w 129"/>
              <a:gd name="T5" fmla="*/ 5 h 161"/>
              <a:gd name="T6" fmla="*/ 89 w 129"/>
              <a:gd name="T7" fmla="*/ 33 h 161"/>
              <a:gd name="T8" fmla="*/ 95 w 129"/>
              <a:gd name="T9" fmla="*/ 41 h 161"/>
              <a:gd name="T10" fmla="*/ 95 w 129"/>
              <a:gd name="T11" fmla="*/ 46 h 161"/>
              <a:gd name="T12" fmla="*/ 84 w 129"/>
              <a:gd name="T13" fmla="*/ 33 h 161"/>
              <a:gd name="T14" fmla="*/ 84 w 129"/>
              <a:gd name="T15" fmla="*/ 0 h 161"/>
              <a:gd name="T16" fmla="*/ 7 w 129"/>
              <a:gd name="T17" fmla="*/ 0 h 161"/>
              <a:gd name="T18" fmla="*/ 0 w 129"/>
              <a:gd name="T19" fmla="*/ 9 h 161"/>
              <a:gd name="T20" fmla="*/ 0 w 129"/>
              <a:gd name="T21" fmla="*/ 152 h 161"/>
              <a:gd name="T22" fmla="*/ 7 w 129"/>
              <a:gd name="T23" fmla="*/ 161 h 161"/>
              <a:gd name="T24" fmla="*/ 122 w 129"/>
              <a:gd name="T25" fmla="*/ 161 h 161"/>
              <a:gd name="T26" fmla="*/ 129 w 129"/>
              <a:gd name="T27" fmla="*/ 152 h 161"/>
              <a:gd name="T28" fmla="*/ 129 w 129"/>
              <a:gd name="T29" fmla="*/ 46 h 161"/>
              <a:gd name="T30" fmla="*/ 95 w 129"/>
              <a:gd name="T31" fmla="*/ 46 h 161"/>
              <a:gd name="T32" fmla="*/ 13 w 129"/>
              <a:gd name="T33" fmla="*/ 27 h 161"/>
              <a:gd name="T34" fmla="*/ 71 w 129"/>
              <a:gd name="T35" fmla="*/ 27 h 161"/>
              <a:gd name="T36" fmla="*/ 71 w 129"/>
              <a:gd name="T37" fmla="*/ 31 h 161"/>
              <a:gd name="T38" fmla="*/ 13 w 129"/>
              <a:gd name="T39" fmla="*/ 31 h 161"/>
              <a:gd name="T40" fmla="*/ 13 w 129"/>
              <a:gd name="T41" fmla="*/ 27 h 161"/>
              <a:gd name="T42" fmla="*/ 13 w 129"/>
              <a:gd name="T43" fmla="*/ 54 h 161"/>
              <a:gd name="T44" fmla="*/ 82 w 129"/>
              <a:gd name="T45" fmla="*/ 54 h 161"/>
              <a:gd name="T46" fmla="*/ 82 w 129"/>
              <a:gd name="T47" fmla="*/ 58 h 161"/>
              <a:gd name="T48" fmla="*/ 13 w 129"/>
              <a:gd name="T49" fmla="*/ 58 h 161"/>
              <a:gd name="T50" fmla="*/ 13 w 129"/>
              <a:gd name="T51" fmla="*/ 54 h 161"/>
              <a:gd name="T52" fmla="*/ 13 w 129"/>
              <a:gd name="T53" fmla="*/ 67 h 161"/>
              <a:gd name="T54" fmla="*/ 116 w 129"/>
              <a:gd name="T55" fmla="*/ 67 h 161"/>
              <a:gd name="T56" fmla="*/ 116 w 129"/>
              <a:gd name="T57" fmla="*/ 71 h 161"/>
              <a:gd name="T58" fmla="*/ 13 w 129"/>
              <a:gd name="T59" fmla="*/ 71 h 161"/>
              <a:gd name="T60" fmla="*/ 13 w 129"/>
              <a:gd name="T61" fmla="*/ 67 h 161"/>
              <a:gd name="T62" fmla="*/ 13 w 129"/>
              <a:gd name="T63" fmla="*/ 80 h 161"/>
              <a:gd name="T64" fmla="*/ 108 w 129"/>
              <a:gd name="T65" fmla="*/ 80 h 161"/>
              <a:gd name="T66" fmla="*/ 108 w 129"/>
              <a:gd name="T67" fmla="*/ 84 h 161"/>
              <a:gd name="T68" fmla="*/ 13 w 129"/>
              <a:gd name="T69" fmla="*/ 84 h 161"/>
              <a:gd name="T70" fmla="*/ 13 w 129"/>
              <a:gd name="T71" fmla="*/ 80 h 161"/>
              <a:gd name="T72" fmla="*/ 13 w 129"/>
              <a:gd name="T73" fmla="*/ 93 h 161"/>
              <a:gd name="T74" fmla="*/ 116 w 129"/>
              <a:gd name="T75" fmla="*/ 93 h 161"/>
              <a:gd name="T76" fmla="*/ 116 w 129"/>
              <a:gd name="T77" fmla="*/ 98 h 161"/>
              <a:gd name="T78" fmla="*/ 13 w 129"/>
              <a:gd name="T79" fmla="*/ 98 h 161"/>
              <a:gd name="T80" fmla="*/ 13 w 129"/>
              <a:gd name="T81" fmla="*/ 93 h 161"/>
              <a:gd name="T82" fmla="*/ 36 w 129"/>
              <a:gd name="T83" fmla="*/ 111 h 161"/>
              <a:gd name="T84" fmla="*/ 13 w 129"/>
              <a:gd name="T85" fmla="*/ 111 h 161"/>
              <a:gd name="T86" fmla="*/ 13 w 129"/>
              <a:gd name="T87" fmla="*/ 107 h 161"/>
              <a:gd name="T88" fmla="*/ 36 w 129"/>
              <a:gd name="T89" fmla="*/ 107 h 161"/>
              <a:gd name="T90" fmla="*/ 36 w 129"/>
              <a:gd name="T91" fmla="*/ 111 h 161"/>
              <a:gd name="T92" fmla="*/ 116 w 129"/>
              <a:gd name="T93" fmla="*/ 137 h 161"/>
              <a:gd name="T94" fmla="*/ 87 w 129"/>
              <a:gd name="T95" fmla="*/ 137 h 161"/>
              <a:gd name="T96" fmla="*/ 87 w 129"/>
              <a:gd name="T97" fmla="*/ 133 h 161"/>
              <a:gd name="T98" fmla="*/ 116 w 129"/>
              <a:gd name="T99" fmla="*/ 133 h 161"/>
              <a:gd name="T100" fmla="*/ 116 w 129"/>
              <a:gd name="T101" fmla="*/ 137 h 161"/>
              <a:gd name="T102" fmla="*/ 116 w 129"/>
              <a:gd name="T103" fmla="*/ 128 h 161"/>
              <a:gd name="T104" fmla="*/ 58 w 129"/>
              <a:gd name="T105" fmla="*/ 128 h 161"/>
              <a:gd name="T106" fmla="*/ 58 w 129"/>
              <a:gd name="T107" fmla="*/ 124 h 161"/>
              <a:gd name="T108" fmla="*/ 116 w 129"/>
              <a:gd name="T109" fmla="*/ 124 h 161"/>
              <a:gd name="T110" fmla="*/ 116 w 129"/>
              <a:gd name="T111" fmla="*/ 128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9" h="161">
                <a:moveTo>
                  <a:pt x="95" y="41"/>
                </a:moveTo>
                <a:cubicBezTo>
                  <a:pt x="95" y="41"/>
                  <a:pt x="120" y="41"/>
                  <a:pt x="125" y="41"/>
                </a:cubicBezTo>
                <a:cubicBezTo>
                  <a:pt x="89" y="5"/>
                  <a:pt x="89" y="5"/>
                  <a:pt x="89" y="5"/>
                </a:cubicBezTo>
                <a:cubicBezTo>
                  <a:pt x="89" y="10"/>
                  <a:pt x="89" y="33"/>
                  <a:pt x="89" y="33"/>
                </a:cubicBezTo>
                <a:cubicBezTo>
                  <a:pt x="89" y="37"/>
                  <a:pt x="92" y="41"/>
                  <a:pt x="95" y="41"/>
                </a:cubicBezTo>
                <a:close/>
                <a:moveTo>
                  <a:pt x="95" y="46"/>
                </a:moveTo>
                <a:cubicBezTo>
                  <a:pt x="89" y="46"/>
                  <a:pt x="84" y="40"/>
                  <a:pt x="84" y="33"/>
                </a:cubicBezTo>
                <a:cubicBezTo>
                  <a:pt x="84" y="33"/>
                  <a:pt x="84" y="3"/>
                  <a:pt x="84" y="0"/>
                </a:cubicBezTo>
                <a:cubicBezTo>
                  <a:pt x="82" y="0"/>
                  <a:pt x="7" y="0"/>
                  <a:pt x="7" y="0"/>
                </a:cubicBezTo>
                <a:cubicBezTo>
                  <a:pt x="3" y="0"/>
                  <a:pt x="0" y="4"/>
                  <a:pt x="0" y="9"/>
                </a:cubicBezTo>
                <a:cubicBezTo>
                  <a:pt x="0" y="9"/>
                  <a:pt x="0" y="9"/>
                  <a:pt x="0" y="152"/>
                </a:cubicBezTo>
                <a:cubicBezTo>
                  <a:pt x="0" y="157"/>
                  <a:pt x="3" y="161"/>
                  <a:pt x="7" y="161"/>
                </a:cubicBezTo>
                <a:cubicBezTo>
                  <a:pt x="7" y="161"/>
                  <a:pt x="7" y="161"/>
                  <a:pt x="122" y="161"/>
                </a:cubicBezTo>
                <a:cubicBezTo>
                  <a:pt x="126" y="161"/>
                  <a:pt x="129" y="157"/>
                  <a:pt x="129" y="152"/>
                </a:cubicBezTo>
                <a:cubicBezTo>
                  <a:pt x="129" y="152"/>
                  <a:pt x="129" y="48"/>
                  <a:pt x="129" y="46"/>
                </a:cubicBezTo>
                <a:cubicBezTo>
                  <a:pt x="127" y="46"/>
                  <a:pt x="95" y="46"/>
                  <a:pt x="95" y="46"/>
                </a:cubicBezTo>
                <a:close/>
                <a:moveTo>
                  <a:pt x="13" y="27"/>
                </a:moveTo>
                <a:cubicBezTo>
                  <a:pt x="71" y="27"/>
                  <a:pt x="71" y="27"/>
                  <a:pt x="71" y="27"/>
                </a:cubicBezTo>
                <a:cubicBezTo>
                  <a:pt x="71" y="31"/>
                  <a:pt x="71" y="31"/>
                  <a:pt x="71" y="31"/>
                </a:cubicBezTo>
                <a:cubicBezTo>
                  <a:pt x="13" y="31"/>
                  <a:pt x="13" y="31"/>
                  <a:pt x="13" y="31"/>
                </a:cubicBezTo>
                <a:lnTo>
                  <a:pt x="13" y="27"/>
                </a:lnTo>
                <a:close/>
                <a:moveTo>
                  <a:pt x="13" y="54"/>
                </a:moveTo>
                <a:cubicBezTo>
                  <a:pt x="82" y="54"/>
                  <a:pt x="82" y="54"/>
                  <a:pt x="82" y="54"/>
                </a:cubicBezTo>
                <a:cubicBezTo>
                  <a:pt x="82" y="58"/>
                  <a:pt x="82" y="58"/>
                  <a:pt x="82" y="58"/>
                </a:cubicBezTo>
                <a:cubicBezTo>
                  <a:pt x="13" y="58"/>
                  <a:pt x="13" y="58"/>
                  <a:pt x="13" y="58"/>
                </a:cubicBezTo>
                <a:lnTo>
                  <a:pt x="13" y="54"/>
                </a:lnTo>
                <a:close/>
                <a:moveTo>
                  <a:pt x="13" y="67"/>
                </a:moveTo>
                <a:cubicBezTo>
                  <a:pt x="116" y="67"/>
                  <a:pt x="116" y="67"/>
                  <a:pt x="116" y="67"/>
                </a:cubicBezTo>
                <a:cubicBezTo>
                  <a:pt x="116" y="71"/>
                  <a:pt x="116" y="71"/>
                  <a:pt x="116" y="71"/>
                </a:cubicBezTo>
                <a:cubicBezTo>
                  <a:pt x="13" y="71"/>
                  <a:pt x="13" y="71"/>
                  <a:pt x="13" y="71"/>
                </a:cubicBezTo>
                <a:lnTo>
                  <a:pt x="13" y="67"/>
                </a:lnTo>
                <a:close/>
                <a:moveTo>
                  <a:pt x="13" y="80"/>
                </a:moveTo>
                <a:cubicBezTo>
                  <a:pt x="108" y="80"/>
                  <a:pt x="108" y="80"/>
                  <a:pt x="108" y="80"/>
                </a:cubicBezTo>
                <a:cubicBezTo>
                  <a:pt x="108" y="84"/>
                  <a:pt x="108" y="84"/>
                  <a:pt x="108" y="84"/>
                </a:cubicBezTo>
                <a:cubicBezTo>
                  <a:pt x="13" y="84"/>
                  <a:pt x="13" y="84"/>
                  <a:pt x="13" y="84"/>
                </a:cubicBezTo>
                <a:lnTo>
                  <a:pt x="13" y="80"/>
                </a:lnTo>
                <a:close/>
                <a:moveTo>
                  <a:pt x="13" y="93"/>
                </a:moveTo>
                <a:cubicBezTo>
                  <a:pt x="116" y="93"/>
                  <a:pt x="116" y="93"/>
                  <a:pt x="116" y="93"/>
                </a:cubicBezTo>
                <a:cubicBezTo>
                  <a:pt x="116" y="98"/>
                  <a:pt x="116" y="98"/>
                  <a:pt x="116" y="98"/>
                </a:cubicBezTo>
                <a:cubicBezTo>
                  <a:pt x="13" y="98"/>
                  <a:pt x="13" y="98"/>
                  <a:pt x="13" y="98"/>
                </a:cubicBezTo>
                <a:lnTo>
                  <a:pt x="13" y="93"/>
                </a:lnTo>
                <a:close/>
                <a:moveTo>
                  <a:pt x="36" y="111"/>
                </a:moveTo>
                <a:cubicBezTo>
                  <a:pt x="13" y="111"/>
                  <a:pt x="13" y="111"/>
                  <a:pt x="13" y="111"/>
                </a:cubicBezTo>
                <a:cubicBezTo>
                  <a:pt x="13" y="107"/>
                  <a:pt x="13" y="107"/>
                  <a:pt x="13" y="107"/>
                </a:cubicBezTo>
                <a:cubicBezTo>
                  <a:pt x="36" y="107"/>
                  <a:pt x="36" y="107"/>
                  <a:pt x="36" y="107"/>
                </a:cubicBezTo>
                <a:lnTo>
                  <a:pt x="36" y="111"/>
                </a:lnTo>
                <a:close/>
                <a:moveTo>
                  <a:pt x="116" y="137"/>
                </a:moveTo>
                <a:cubicBezTo>
                  <a:pt x="87" y="137"/>
                  <a:pt x="87" y="137"/>
                  <a:pt x="87" y="137"/>
                </a:cubicBezTo>
                <a:cubicBezTo>
                  <a:pt x="87" y="133"/>
                  <a:pt x="87" y="133"/>
                  <a:pt x="87" y="133"/>
                </a:cubicBezTo>
                <a:cubicBezTo>
                  <a:pt x="116" y="133"/>
                  <a:pt x="116" y="133"/>
                  <a:pt x="116" y="133"/>
                </a:cubicBezTo>
                <a:lnTo>
                  <a:pt x="116" y="137"/>
                </a:lnTo>
                <a:close/>
                <a:moveTo>
                  <a:pt x="116" y="128"/>
                </a:moveTo>
                <a:cubicBezTo>
                  <a:pt x="58" y="128"/>
                  <a:pt x="58" y="128"/>
                  <a:pt x="58" y="128"/>
                </a:cubicBezTo>
                <a:cubicBezTo>
                  <a:pt x="58" y="124"/>
                  <a:pt x="58" y="124"/>
                  <a:pt x="58" y="124"/>
                </a:cubicBezTo>
                <a:cubicBezTo>
                  <a:pt x="116" y="124"/>
                  <a:pt x="116" y="124"/>
                  <a:pt x="116" y="124"/>
                </a:cubicBezTo>
                <a:lnTo>
                  <a:pt x="116" y="12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  <a:sym typeface="Helvetica"/>
            </a:endParaRP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27CAAB7E-F1C6-4933-BACD-41F97349CE6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41512" y="2854363"/>
            <a:ext cx="2682240" cy="1306733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CECA6149-EB00-4C48-8CBA-98EDE64D42C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5910" y="2620534"/>
            <a:ext cx="2682240" cy="1306733"/>
          </a:xfrm>
          <a:prstGeom prst="rect">
            <a:avLst/>
          </a:prstGeom>
        </p:spPr>
      </p:pic>
      <p:sp>
        <p:nvSpPr>
          <p:cNvPr id="161" name="Chevron 228">
            <a:extLst>
              <a:ext uri="{FF2B5EF4-FFF2-40B4-BE49-F238E27FC236}">
                <a16:creationId xmlns:a16="http://schemas.microsoft.com/office/drawing/2014/main" id="{0E9F138D-9A5F-43CE-97DA-1FEF45C2D970}"/>
              </a:ext>
            </a:extLst>
          </p:cNvPr>
          <p:cNvSpPr>
            <a:spLocks noChangeAspect="1"/>
          </p:cNvSpPr>
          <p:nvPr/>
        </p:nvSpPr>
        <p:spPr>
          <a:xfrm>
            <a:off x="7775916" y="2799776"/>
            <a:ext cx="288000" cy="288000"/>
          </a:xfrm>
          <a:prstGeom prst="chevron">
            <a:avLst/>
          </a:prstGeom>
          <a:solidFill>
            <a:schemeClr val="bg2">
              <a:lumMod val="50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258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7644" algn="l"/>
                <a:tab pos="501638" algn="l"/>
                <a:tab pos="761981" algn="l"/>
                <a:tab pos="1009625" algn="l"/>
                <a:tab pos="1263619" algn="l"/>
                <a:tab pos="1517613" algn="l"/>
                <a:tab pos="1771606" algn="l"/>
                <a:tab pos="2019250" algn="l"/>
                <a:tab pos="2273243" algn="l"/>
                <a:tab pos="2527237" algn="l"/>
                <a:tab pos="2781230" algn="l"/>
                <a:tab pos="3035224" algn="l"/>
              </a:tabLst>
              <a:defRPr/>
            </a:pPr>
            <a:endParaRPr kumimoji="0" lang="en-GB" sz="1400" b="1" i="0" u="none" strike="noStrike" kern="0" cap="none" spc="-63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Helvetica"/>
            </a:endParaRPr>
          </a:p>
        </p:txBody>
      </p:sp>
      <p:graphicFrame>
        <p:nvGraphicFramePr>
          <p:cNvPr id="163" name="Table 162">
            <a:extLst>
              <a:ext uri="{FF2B5EF4-FFF2-40B4-BE49-F238E27FC236}">
                <a16:creationId xmlns:a16="http://schemas.microsoft.com/office/drawing/2014/main" id="{A12652A4-5C28-4943-A688-40062CCA0CD9}"/>
              </a:ext>
            </a:extLst>
          </p:cNvPr>
          <p:cNvGraphicFramePr>
            <a:graphicFrameLocks noGrp="1"/>
          </p:cNvGraphicFramePr>
          <p:nvPr/>
        </p:nvGraphicFramePr>
        <p:xfrm>
          <a:off x="4687176" y="2574212"/>
          <a:ext cx="2602851" cy="1645920"/>
        </p:xfrm>
        <a:graphic>
          <a:graphicData uri="http://schemas.openxmlformats.org/drawingml/2006/table">
            <a:tbl>
              <a:tblPr firstRow="1" bandRow="1"/>
              <a:tblGrid>
                <a:gridCol w="1675350">
                  <a:extLst>
                    <a:ext uri="{9D8B030D-6E8A-4147-A177-3AD203B41FA5}">
                      <a16:colId xmlns:a16="http://schemas.microsoft.com/office/drawing/2014/main" val="3827838962"/>
                    </a:ext>
                  </a:extLst>
                </a:gridCol>
                <a:gridCol w="309167">
                  <a:extLst>
                    <a:ext uri="{9D8B030D-6E8A-4147-A177-3AD203B41FA5}">
                      <a16:colId xmlns:a16="http://schemas.microsoft.com/office/drawing/2014/main" val="2450078683"/>
                    </a:ext>
                  </a:extLst>
                </a:gridCol>
                <a:gridCol w="309167">
                  <a:extLst>
                    <a:ext uri="{9D8B030D-6E8A-4147-A177-3AD203B41FA5}">
                      <a16:colId xmlns:a16="http://schemas.microsoft.com/office/drawing/2014/main" val="19150010"/>
                    </a:ext>
                  </a:extLst>
                </a:gridCol>
                <a:gridCol w="309167">
                  <a:extLst>
                    <a:ext uri="{9D8B030D-6E8A-4147-A177-3AD203B41FA5}">
                      <a16:colId xmlns:a16="http://schemas.microsoft.com/office/drawing/2014/main" val="393132604"/>
                    </a:ext>
                  </a:extLst>
                </a:gridCol>
              </a:tblGrid>
              <a:tr h="2667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000" b="1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Application Criticality</a:t>
                      </a: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000" b="1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G</a:t>
                      </a: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000" b="1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S</a:t>
                      </a: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000" b="1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B</a:t>
                      </a: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000607"/>
                  </a:ext>
                </a:extLst>
              </a:tr>
              <a:tr h="2235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7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Threat Modelling</a:t>
                      </a: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7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M</a:t>
                      </a: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7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M</a:t>
                      </a: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7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O</a:t>
                      </a: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713055"/>
                  </a:ext>
                </a:extLst>
              </a:tr>
              <a:tr h="2235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7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Static Security</a:t>
                      </a:r>
                      <a:r>
                        <a:rPr lang="en-GB" sz="700" b="0" i="0" baseline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 Testing</a:t>
                      </a:r>
                      <a:endParaRPr lang="en-GB" sz="700" b="0" i="0" dirty="0">
                        <a:solidFill>
                          <a:schemeClr val="tx1"/>
                        </a:solidFill>
                        <a:latin typeface="Helvetica Light" panose="020B0403020202020204" pitchFamily="34" charset="0"/>
                      </a:endParaRP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7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M</a:t>
                      </a: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7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M</a:t>
                      </a: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7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M</a:t>
                      </a: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086762"/>
                  </a:ext>
                </a:extLst>
              </a:tr>
              <a:tr h="2235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7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Dynamic Security Testing</a:t>
                      </a: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7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M</a:t>
                      </a: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7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M</a:t>
                      </a: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7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O</a:t>
                      </a: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9675653"/>
                  </a:ext>
                </a:extLst>
              </a:tr>
              <a:tr h="2235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7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Penetration Test</a:t>
                      </a: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7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M</a:t>
                      </a: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7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O</a:t>
                      </a: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7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O</a:t>
                      </a: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3442857"/>
                  </a:ext>
                </a:extLst>
              </a:tr>
              <a:tr h="2235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7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Vulnerability Scan</a:t>
                      </a: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7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M</a:t>
                      </a: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7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M</a:t>
                      </a: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7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M</a:t>
                      </a: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2441019"/>
                  </a:ext>
                </a:extLst>
              </a:tr>
              <a:tr h="2235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7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Cloud Assessments</a:t>
                      </a: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7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M</a:t>
                      </a: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7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M</a:t>
                      </a: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7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O</a:t>
                      </a:r>
                    </a:p>
                  </a:txBody>
                  <a:tcPr marL="60960" marR="60960" marT="60960" marB="6096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778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384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3817CC-9BFB-4120-B412-A131766B2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22" y="1246581"/>
            <a:ext cx="5515726" cy="2637066"/>
          </a:xfrm>
          <a:prstGeom prst="rect">
            <a:avLst/>
          </a:prstGeom>
        </p:spPr>
      </p:pic>
      <p:sp>
        <p:nvSpPr>
          <p:cNvPr id="30" name="Line"/>
          <p:cNvSpPr/>
          <p:nvPr/>
        </p:nvSpPr>
        <p:spPr>
          <a:xfrm rot="5400000">
            <a:off x="9060643" y="5198466"/>
            <a:ext cx="2319335" cy="0"/>
          </a:xfrm>
          <a:prstGeom prst="line">
            <a:avLst/>
          </a:prstGeom>
          <a:ln w="19050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lIns="22859" tIns="22859" rIns="22859" bIns="22859"/>
          <a:lstStyle/>
          <a:p>
            <a:pPr defTabSz="609608">
              <a:defRPr>
                <a:solidFill>
                  <a:srgbClr val="FFFFFF"/>
                </a:solidFill>
              </a:defRPr>
            </a:pPr>
            <a:endParaRPr sz="900" b="1" dirty="0">
              <a:solidFill>
                <a:srgbClr val="000000"/>
              </a:solidFill>
              <a:latin typeface="Helvetica"/>
              <a:sym typeface="Helvetica"/>
            </a:endParaRPr>
          </a:p>
        </p:txBody>
      </p:sp>
      <p:sp>
        <p:nvSpPr>
          <p:cNvPr id="27" name="Line"/>
          <p:cNvSpPr/>
          <p:nvPr/>
        </p:nvSpPr>
        <p:spPr>
          <a:xfrm rot="10800000">
            <a:off x="5869054" y="3949588"/>
            <a:ext cx="5873181" cy="0"/>
          </a:xfrm>
          <a:prstGeom prst="line">
            <a:avLst/>
          </a:prstGeom>
          <a:ln w="19050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lIns="22859" tIns="22859" rIns="22859" bIns="22859"/>
          <a:lstStyle/>
          <a:p>
            <a:pPr defTabSz="609608">
              <a:defRPr>
                <a:solidFill>
                  <a:srgbClr val="FFFFFF"/>
                </a:solidFill>
              </a:defRPr>
            </a:pPr>
            <a:endParaRPr sz="900" b="1" dirty="0">
              <a:solidFill>
                <a:srgbClr val="000000"/>
              </a:solidFill>
              <a:latin typeface="Helvetica"/>
              <a:sym typeface="Helvetica"/>
            </a:endParaRPr>
          </a:p>
        </p:txBody>
      </p:sp>
      <p:sp>
        <p:nvSpPr>
          <p:cNvPr id="15" name="Shape 2636"/>
          <p:cNvSpPr/>
          <p:nvPr/>
        </p:nvSpPr>
        <p:spPr>
          <a:xfrm>
            <a:off x="634512" y="828839"/>
            <a:ext cx="11229828" cy="417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 defTabSz="647700">
              <a:lnSpc>
                <a:spcPct val="90000"/>
              </a:lnSpc>
              <a:tabLst>
                <a:tab pos="508000" algn="l"/>
                <a:tab pos="10160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51300" algn="l"/>
                <a:tab pos="4559300" algn="l"/>
                <a:tab pos="5067300" algn="l"/>
                <a:tab pos="5562600" algn="l"/>
                <a:tab pos="6070600" algn="l"/>
              </a:tabLst>
              <a:defRPr sz="7500" spc="-150">
                <a:solidFill>
                  <a:srgbClr val="000000"/>
                </a:solidFill>
              </a:defRPr>
            </a:lvl1pPr>
          </a:lstStyle>
          <a:p>
            <a:pPr defTabSz="323850" hangingPunct="0">
              <a:tabLst>
                <a:tab pos="254000" algn="l"/>
                <a:tab pos="50800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25650" algn="l"/>
                <a:tab pos="2279650" algn="l"/>
                <a:tab pos="2533650" algn="l"/>
                <a:tab pos="2781300" algn="l"/>
                <a:tab pos="3035300" algn="l"/>
              </a:tabLst>
            </a:pPr>
            <a:endParaRPr lang="en-US" sz="3000" b="1" kern="0" spc="-75" dirty="0">
              <a:latin typeface="Helvetica"/>
              <a:sym typeface="Helvetica"/>
            </a:endParaRPr>
          </a:p>
        </p:txBody>
      </p:sp>
      <p:sp>
        <p:nvSpPr>
          <p:cNvPr id="22" name="Speech Bubble: Rectangle 1">
            <a:extLst>
              <a:ext uri="{FF2B5EF4-FFF2-40B4-BE49-F238E27FC236}">
                <a16:creationId xmlns:a16="http://schemas.microsoft.com/office/drawing/2014/main" id="{FE67D7BC-B861-4E7A-9EC8-6BE64EE0F186}"/>
              </a:ext>
            </a:extLst>
          </p:cNvPr>
          <p:cNvSpPr/>
          <p:nvPr/>
        </p:nvSpPr>
        <p:spPr>
          <a:xfrm>
            <a:off x="9058454" y="1721621"/>
            <a:ext cx="2517732" cy="785489"/>
          </a:xfrm>
          <a:prstGeom prst="wedgeRectCallout">
            <a:avLst>
              <a:gd name="adj1" fmla="val -89416"/>
              <a:gd name="adj2" fmla="val 8375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/>
              </a:rPr>
              <a:t>Multiple Riglets (executable CD pipelines and blueprints) for different teams </a:t>
            </a:r>
          </a:p>
        </p:txBody>
      </p:sp>
      <p:sp>
        <p:nvSpPr>
          <p:cNvPr id="25" name="Line"/>
          <p:cNvSpPr/>
          <p:nvPr/>
        </p:nvSpPr>
        <p:spPr>
          <a:xfrm rot="5400000">
            <a:off x="4655912" y="2684764"/>
            <a:ext cx="2319335" cy="0"/>
          </a:xfrm>
          <a:prstGeom prst="line">
            <a:avLst/>
          </a:prstGeom>
          <a:ln w="19050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lIns="22859" tIns="22859" rIns="22859" bIns="22859"/>
          <a:lstStyle/>
          <a:p>
            <a:pPr defTabSz="609608">
              <a:defRPr>
                <a:solidFill>
                  <a:srgbClr val="FFFFFF"/>
                </a:solidFill>
              </a:defRPr>
            </a:pPr>
            <a:endParaRPr sz="900" b="1" dirty="0">
              <a:solidFill>
                <a:srgbClr val="000000"/>
              </a:solidFill>
              <a:latin typeface="Helvetica"/>
              <a:sym typeface="Helvetica"/>
            </a:endParaRPr>
          </a:p>
        </p:txBody>
      </p:sp>
      <p:sp>
        <p:nvSpPr>
          <p:cNvPr id="26" name="Line"/>
          <p:cNvSpPr/>
          <p:nvPr/>
        </p:nvSpPr>
        <p:spPr>
          <a:xfrm rot="10800000">
            <a:off x="506288" y="3949588"/>
            <a:ext cx="5275838" cy="0"/>
          </a:xfrm>
          <a:prstGeom prst="line">
            <a:avLst/>
          </a:prstGeom>
          <a:ln w="19050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lIns="22859" tIns="22859" rIns="22859" bIns="22859"/>
          <a:lstStyle/>
          <a:p>
            <a:pPr defTabSz="609608">
              <a:defRPr>
                <a:solidFill>
                  <a:srgbClr val="FFFFFF"/>
                </a:solidFill>
              </a:defRPr>
            </a:pPr>
            <a:endParaRPr sz="900" b="1" dirty="0">
              <a:solidFill>
                <a:srgbClr val="000000"/>
              </a:solidFill>
              <a:latin typeface="Helvetica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931" y="4293485"/>
            <a:ext cx="3616304" cy="2124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99068F-6FDE-4080-82C4-ED8B68293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26" y="3949588"/>
            <a:ext cx="4385867" cy="26370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9B2D70-0CD0-4110-A1A6-88C9FCCE54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914" y="1347449"/>
            <a:ext cx="5701669" cy="23193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7F6AE7-CF5F-4170-B760-CAFC2AFD42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8374" y="4127248"/>
            <a:ext cx="3190875" cy="2557463"/>
          </a:xfrm>
          <a:prstGeom prst="rect">
            <a:avLst/>
          </a:prstGeom>
        </p:spPr>
      </p:pic>
      <p:sp>
        <p:nvSpPr>
          <p:cNvPr id="23" name="Speech Bubble: Rectangle 34">
            <a:extLst>
              <a:ext uri="{FF2B5EF4-FFF2-40B4-BE49-F238E27FC236}">
                <a16:creationId xmlns:a16="http://schemas.microsoft.com/office/drawing/2014/main" id="{D429F332-0C08-4227-A2E5-18D4424A8F4C}"/>
              </a:ext>
            </a:extLst>
          </p:cNvPr>
          <p:cNvSpPr/>
          <p:nvPr/>
        </p:nvSpPr>
        <p:spPr>
          <a:xfrm>
            <a:off x="4456286" y="5847139"/>
            <a:ext cx="6221547" cy="5704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/>
              </a:rPr>
              <a:t>Enterprise blueprint library for multiple archetypes, with  a marketplace of tools. Self provisioned pipelines in under 10 minutes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CCDF210-15EA-6346-AD20-ED4467853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86" y="681311"/>
            <a:ext cx="4640557" cy="541905"/>
          </a:xfrm>
        </p:spPr>
        <p:txBody>
          <a:bodyPr/>
          <a:lstStyle/>
          <a:p>
            <a:r>
              <a:rPr lang="en-US" b="0" dirty="0"/>
              <a:t>Dev</a:t>
            </a:r>
            <a:r>
              <a:rPr lang="en-US" b="0" dirty="0">
                <a:solidFill>
                  <a:srgbClr val="428ACA"/>
                </a:solidFill>
              </a:rPr>
              <a:t>Sec</a:t>
            </a:r>
            <a:r>
              <a:rPr lang="en-US" b="0" dirty="0"/>
              <a:t>Ops Console</a:t>
            </a:r>
            <a:endParaRPr lang="en-US" b="0" dirty="0">
              <a:solidFill>
                <a:srgbClr val="428ACA"/>
              </a:solidFill>
              <a:latin typeface="Helvetica Light" panose="020B04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F30956-0CB7-9240-B049-8B0EA9EEDE0C}"/>
              </a:ext>
            </a:extLst>
          </p:cNvPr>
          <p:cNvSpPr/>
          <p:nvPr/>
        </p:nvSpPr>
        <p:spPr>
          <a:xfrm>
            <a:off x="181975" y="1320478"/>
            <a:ext cx="1442688" cy="56767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6477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</a:pPr>
            <a:endParaRPr kumimoji="0" lang="en-US" sz="3200" b="0" i="0" u="none" strike="noStrike" cap="none" spc="-1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DD5066-C7B8-4D43-AF23-AA28C336FB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9915" b="83314"/>
          <a:stretch/>
        </p:blipFill>
        <p:spPr>
          <a:xfrm>
            <a:off x="393314" y="1721621"/>
            <a:ext cx="1145200" cy="3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9250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ircle">
            <a:extLst>
              <a:ext uri="{FF2B5EF4-FFF2-40B4-BE49-F238E27FC236}">
                <a16:creationId xmlns:a16="http://schemas.microsoft.com/office/drawing/2014/main" id="{93D5AF27-927B-41E8-98D1-E1D34458133F}"/>
              </a:ext>
            </a:extLst>
          </p:cNvPr>
          <p:cNvSpPr/>
          <p:nvPr/>
        </p:nvSpPr>
        <p:spPr>
          <a:xfrm>
            <a:off x="2611230" y="1969299"/>
            <a:ext cx="669728" cy="6697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155" name="Circle">
            <a:extLst>
              <a:ext uri="{FF2B5EF4-FFF2-40B4-BE49-F238E27FC236}">
                <a16:creationId xmlns:a16="http://schemas.microsoft.com/office/drawing/2014/main" id="{FA02D1AF-2713-4160-B784-CDF46D57BAF4}"/>
              </a:ext>
            </a:extLst>
          </p:cNvPr>
          <p:cNvSpPr/>
          <p:nvPr/>
        </p:nvSpPr>
        <p:spPr>
          <a:xfrm>
            <a:off x="2611230" y="3328069"/>
            <a:ext cx="669728" cy="6697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157" name="Circle">
            <a:extLst>
              <a:ext uri="{FF2B5EF4-FFF2-40B4-BE49-F238E27FC236}">
                <a16:creationId xmlns:a16="http://schemas.microsoft.com/office/drawing/2014/main" id="{11C949C8-5030-4822-BA7B-AC247D3DE75D}"/>
              </a:ext>
            </a:extLst>
          </p:cNvPr>
          <p:cNvSpPr/>
          <p:nvPr/>
        </p:nvSpPr>
        <p:spPr>
          <a:xfrm>
            <a:off x="3790200" y="2662677"/>
            <a:ext cx="669727" cy="6697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158" name="Circle">
            <a:extLst>
              <a:ext uri="{FF2B5EF4-FFF2-40B4-BE49-F238E27FC236}">
                <a16:creationId xmlns:a16="http://schemas.microsoft.com/office/drawing/2014/main" id="{2192E4EC-DE6E-41F4-8FCE-87059A24C75A}"/>
              </a:ext>
            </a:extLst>
          </p:cNvPr>
          <p:cNvSpPr/>
          <p:nvPr/>
        </p:nvSpPr>
        <p:spPr>
          <a:xfrm>
            <a:off x="3790200" y="1986838"/>
            <a:ext cx="669727" cy="6697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159" name="Circle">
            <a:extLst>
              <a:ext uri="{FF2B5EF4-FFF2-40B4-BE49-F238E27FC236}">
                <a16:creationId xmlns:a16="http://schemas.microsoft.com/office/drawing/2014/main" id="{6B2B5FE1-BCDC-4E32-B637-74A084B39DC9}"/>
              </a:ext>
            </a:extLst>
          </p:cNvPr>
          <p:cNvSpPr/>
          <p:nvPr/>
        </p:nvSpPr>
        <p:spPr>
          <a:xfrm>
            <a:off x="3790200" y="3345608"/>
            <a:ext cx="669727" cy="6697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190" name="Circle">
            <a:extLst>
              <a:ext uri="{FF2B5EF4-FFF2-40B4-BE49-F238E27FC236}">
                <a16:creationId xmlns:a16="http://schemas.microsoft.com/office/drawing/2014/main" id="{1B0B91C2-653C-42C8-AB43-39D620E35425}"/>
              </a:ext>
            </a:extLst>
          </p:cNvPr>
          <p:cNvSpPr/>
          <p:nvPr/>
        </p:nvSpPr>
        <p:spPr>
          <a:xfrm>
            <a:off x="8467149" y="2649126"/>
            <a:ext cx="669728" cy="6697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189" name="Circle">
            <a:extLst>
              <a:ext uri="{FF2B5EF4-FFF2-40B4-BE49-F238E27FC236}">
                <a16:creationId xmlns:a16="http://schemas.microsoft.com/office/drawing/2014/main" id="{7EBDE7A6-7327-409C-93F1-A5A1C9B1B200}"/>
              </a:ext>
            </a:extLst>
          </p:cNvPr>
          <p:cNvSpPr/>
          <p:nvPr/>
        </p:nvSpPr>
        <p:spPr>
          <a:xfrm>
            <a:off x="8467149" y="1968990"/>
            <a:ext cx="669728" cy="6697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191" name="Circle">
            <a:extLst>
              <a:ext uri="{FF2B5EF4-FFF2-40B4-BE49-F238E27FC236}">
                <a16:creationId xmlns:a16="http://schemas.microsoft.com/office/drawing/2014/main" id="{DA89320D-ED4D-40D8-A69A-178391C5426C}"/>
              </a:ext>
            </a:extLst>
          </p:cNvPr>
          <p:cNvSpPr/>
          <p:nvPr/>
        </p:nvSpPr>
        <p:spPr>
          <a:xfrm>
            <a:off x="8467149" y="3332058"/>
            <a:ext cx="669728" cy="6697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defTabSz="410766"/>
            <a:endParaRPr sz="1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6" name="Circle">
            <a:extLst>
              <a:ext uri="{FF2B5EF4-FFF2-40B4-BE49-F238E27FC236}">
                <a16:creationId xmlns:a16="http://schemas.microsoft.com/office/drawing/2014/main" id="{36E75E86-16D2-4703-9C90-862FD26C00C0}"/>
              </a:ext>
            </a:extLst>
          </p:cNvPr>
          <p:cNvSpPr/>
          <p:nvPr/>
        </p:nvSpPr>
        <p:spPr>
          <a:xfrm>
            <a:off x="7544777" y="1968990"/>
            <a:ext cx="669727" cy="6697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212" name="Circle">
            <a:extLst>
              <a:ext uri="{FF2B5EF4-FFF2-40B4-BE49-F238E27FC236}">
                <a16:creationId xmlns:a16="http://schemas.microsoft.com/office/drawing/2014/main" id="{B5311285-96BC-4964-B17B-C932583B612E}"/>
              </a:ext>
            </a:extLst>
          </p:cNvPr>
          <p:cNvSpPr/>
          <p:nvPr/>
        </p:nvSpPr>
        <p:spPr>
          <a:xfrm>
            <a:off x="9492891" y="4010335"/>
            <a:ext cx="669728" cy="6697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defTabSz="410766"/>
            <a:endParaRPr sz="1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15" name="Circle">
            <a:extLst>
              <a:ext uri="{FF2B5EF4-FFF2-40B4-BE49-F238E27FC236}">
                <a16:creationId xmlns:a16="http://schemas.microsoft.com/office/drawing/2014/main" id="{2B6A8429-3E24-4E15-BC74-122CB367A5F1}"/>
              </a:ext>
            </a:extLst>
          </p:cNvPr>
          <p:cNvSpPr/>
          <p:nvPr/>
        </p:nvSpPr>
        <p:spPr>
          <a:xfrm>
            <a:off x="10467384" y="2649126"/>
            <a:ext cx="669727" cy="6697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182" name="Circle">
            <a:extLst>
              <a:ext uri="{FF2B5EF4-FFF2-40B4-BE49-F238E27FC236}">
                <a16:creationId xmlns:a16="http://schemas.microsoft.com/office/drawing/2014/main" id="{14DBE4CC-210B-4BBB-915A-155C58AA5905}"/>
              </a:ext>
            </a:extLst>
          </p:cNvPr>
          <p:cNvSpPr/>
          <p:nvPr/>
        </p:nvSpPr>
        <p:spPr>
          <a:xfrm>
            <a:off x="6507403" y="2649126"/>
            <a:ext cx="669727" cy="6697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183" name="Circle">
            <a:extLst>
              <a:ext uri="{FF2B5EF4-FFF2-40B4-BE49-F238E27FC236}">
                <a16:creationId xmlns:a16="http://schemas.microsoft.com/office/drawing/2014/main" id="{E67E8438-4251-411D-9EF3-933B1D273811}"/>
              </a:ext>
            </a:extLst>
          </p:cNvPr>
          <p:cNvSpPr/>
          <p:nvPr/>
        </p:nvSpPr>
        <p:spPr>
          <a:xfrm>
            <a:off x="6507403" y="1968990"/>
            <a:ext cx="669727" cy="6697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286" name="Circle">
            <a:extLst>
              <a:ext uri="{FF2B5EF4-FFF2-40B4-BE49-F238E27FC236}">
                <a16:creationId xmlns:a16="http://schemas.microsoft.com/office/drawing/2014/main" id="{7C5DA944-7442-4CA4-86D0-495CFE40870F}"/>
              </a:ext>
            </a:extLst>
          </p:cNvPr>
          <p:cNvSpPr/>
          <p:nvPr/>
        </p:nvSpPr>
        <p:spPr>
          <a:xfrm>
            <a:off x="6507403" y="3334463"/>
            <a:ext cx="669727" cy="6697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284" name="Circle">
            <a:extLst>
              <a:ext uri="{FF2B5EF4-FFF2-40B4-BE49-F238E27FC236}">
                <a16:creationId xmlns:a16="http://schemas.microsoft.com/office/drawing/2014/main" id="{B965ECDB-98E6-4111-8001-626B3877EE97}"/>
              </a:ext>
            </a:extLst>
          </p:cNvPr>
          <p:cNvSpPr/>
          <p:nvPr/>
        </p:nvSpPr>
        <p:spPr>
          <a:xfrm>
            <a:off x="5484031" y="3379046"/>
            <a:ext cx="669727" cy="6697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92D05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169" name="Circle">
            <a:extLst>
              <a:ext uri="{FF2B5EF4-FFF2-40B4-BE49-F238E27FC236}">
                <a16:creationId xmlns:a16="http://schemas.microsoft.com/office/drawing/2014/main" id="{549D51D8-CF2E-4F04-A040-F358319B974B}"/>
              </a:ext>
            </a:extLst>
          </p:cNvPr>
          <p:cNvSpPr/>
          <p:nvPr/>
        </p:nvSpPr>
        <p:spPr>
          <a:xfrm>
            <a:off x="4820818" y="3379046"/>
            <a:ext cx="669727" cy="6697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172" name="Circle">
            <a:extLst>
              <a:ext uri="{FF2B5EF4-FFF2-40B4-BE49-F238E27FC236}">
                <a16:creationId xmlns:a16="http://schemas.microsoft.com/office/drawing/2014/main" id="{3A84B807-97DA-436A-8F4A-590E1D0FD7C3}"/>
              </a:ext>
            </a:extLst>
          </p:cNvPr>
          <p:cNvSpPr/>
          <p:nvPr/>
        </p:nvSpPr>
        <p:spPr>
          <a:xfrm>
            <a:off x="4820818" y="4059128"/>
            <a:ext cx="669727" cy="6697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170" name="Circle">
            <a:extLst>
              <a:ext uri="{FF2B5EF4-FFF2-40B4-BE49-F238E27FC236}">
                <a16:creationId xmlns:a16="http://schemas.microsoft.com/office/drawing/2014/main" id="{6DF75DEA-8F91-4155-A414-C43083ACBD3F}"/>
              </a:ext>
            </a:extLst>
          </p:cNvPr>
          <p:cNvSpPr/>
          <p:nvPr/>
        </p:nvSpPr>
        <p:spPr>
          <a:xfrm>
            <a:off x="4820818" y="2696114"/>
            <a:ext cx="669727" cy="6697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defTabSz="410766"/>
            <a:endParaRPr sz="1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71" name="Circle">
            <a:extLst>
              <a:ext uri="{FF2B5EF4-FFF2-40B4-BE49-F238E27FC236}">
                <a16:creationId xmlns:a16="http://schemas.microsoft.com/office/drawing/2014/main" id="{3C166625-E2D8-4FBB-BB8C-3133C0002A1A}"/>
              </a:ext>
            </a:extLst>
          </p:cNvPr>
          <p:cNvSpPr/>
          <p:nvPr/>
        </p:nvSpPr>
        <p:spPr>
          <a:xfrm>
            <a:off x="4820818" y="2003947"/>
            <a:ext cx="669727" cy="6697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539" name="Best-in-class tools"/>
          <p:cNvSpPr txBox="1"/>
          <p:nvPr/>
        </p:nvSpPr>
        <p:spPr>
          <a:xfrm>
            <a:off x="777382" y="1967055"/>
            <a:ext cx="1994048" cy="417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647700">
              <a:lnSpc>
                <a:spcPct val="90000"/>
              </a:lnSpc>
              <a:tabLst>
                <a:tab pos="495300" algn="l"/>
                <a:tab pos="10033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38600" algn="l"/>
                <a:tab pos="4546600" algn="l"/>
                <a:tab pos="5054600" algn="l"/>
                <a:tab pos="5562600" algn="l"/>
                <a:tab pos="6070600" algn="l"/>
              </a:tabLst>
              <a:defRPr sz="6000" spc="-27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defTabSz="323850" hangingPunct="0">
              <a:tabLst>
                <a:tab pos="247650" algn="l"/>
                <a:tab pos="501650" algn="l"/>
                <a:tab pos="762000" algn="l"/>
                <a:tab pos="1009650" algn="l"/>
                <a:tab pos="1263650" algn="l"/>
                <a:tab pos="1517650" algn="l"/>
                <a:tab pos="1771650" algn="l"/>
                <a:tab pos="2019300" algn="l"/>
                <a:tab pos="2273300" algn="l"/>
                <a:tab pos="2527300" algn="l"/>
                <a:tab pos="2781300" algn="l"/>
                <a:tab pos="3035300" algn="l"/>
              </a:tabLst>
              <a:defRPr/>
            </a:pPr>
            <a:endParaRPr sz="3000" kern="0" spc="-135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20" name="Shape 2636">
            <a:extLst>
              <a:ext uri="{FF2B5EF4-FFF2-40B4-BE49-F238E27FC236}">
                <a16:creationId xmlns:a16="http://schemas.microsoft.com/office/drawing/2014/main" id="{C2AEBE03-59C7-4B1C-BA67-72C68026B58E}"/>
              </a:ext>
            </a:extLst>
          </p:cNvPr>
          <p:cNvSpPr/>
          <p:nvPr/>
        </p:nvSpPr>
        <p:spPr>
          <a:xfrm>
            <a:off x="634512" y="828839"/>
            <a:ext cx="11229828" cy="417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 defTabSz="647700">
              <a:lnSpc>
                <a:spcPct val="90000"/>
              </a:lnSpc>
              <a:tabLst>
                <a:tab pos="508000" algn="l"/>
                <a:tab pos="1016000" algn="l"/>
                <a:tab pos="1524000" algn="l"/>
                <a:tab pos="2019300" algn="l"/>
                <a:tab pos="2527300" algn="l"/>
                <a:tab pos="3035300" algn="l"/>
                <a:tab pos="3543300" algn="l"/>
                <a:tab pos="4051300" algn="l"/>
                <a:tab pos="4559300" algn="l"/>
                <a:tab pos="5067300" algn="l"/>
                <a:tab pos="5562600" algn="l"/>
                <a:tab pos="6070600" algn="l"/>
              </a:tabLst>
              <a:defRPr sz="7500" spc="-150">
                <a:solidFill>
                  <a:srgbClr val="000000"/>
                </a:solidFill>
              </a:defRPr>
            </a:lvl1pPr>
          </a:lstStyle>
          <a:p>
            <a:endParaRPr lang="en-IN" sz="3000" spc="-135" dirty="0">
              <a:latin typeface="+mj-lt"/>
              <a:sym typeface="Avenir Next"/>
            </a:endParaRPr>
          </a:p>
        </p:txBody>
      </p:sp>
      <p:sp>
        <p:nvSpPr>
          <p:cNvPr id="139" name="Collaboration">
            <a:extLst>
              <a:ext uri="{FF2B5EF4-FFF2-40B4-BE49-F238E27FC236}">
                <a16:creationId xmlns:a16="http://schemas.microsoft.com/office/drawing/2014/main" id="{64C97BD7-2C5F-49D0-A68A-63A022275DE2}"/>
              </a:ext>
            </a:extLst>
          </p:cNvPr>
          <p:cNvSpPr txBox="1"/>
          <p:nvPr/>
        </p:nvSpPr>
        <p:spPr>
          <a:xfrm>
            <a:off x="728552" y="1602234"/>
            <a:ext cx="1494000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821531">
              <a:defRPr sz="1400" b="1" u="sng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algn="ctr" defTabSz="410766" hangingPunct="0">
              <a:defRPr/>
            </a:pPr>
            <a:r>
              <a:rPr lang="en-IN" sz="800" kern="0" dirty="0">
                <a:solidFill>
                  <a:srgbClr val="000000"/>
                </a:solidFill>
                <a:latin typeface="+mj-lt"/>
              </a:rPr>
              <a:t>Lifecycle/Portfolio </a:t>
            </a:r>
          </a:p>
          <a:p>
            <a:pPr lvl="0" algn="ctr">
              <a:lnSpc>
                <a:spcPct val="100000"/>
              </a:lnSpc>
              <a:tabLst/>
              <a:defRPr/>
            </a:pPr>
            <a:r>
              <a:rPr lang="en-IN" sz="800" dirty="0">
                <a:solidFill>
                  <a:srgbClr val="000000"/>
                </a:solidFill>
                <a:latin typeface="+mj-lt"/>
              </a:rPr>
              <a:t>Management &amp; Collaboration</a:t>
            </a:r>
            <a:endParaRPr sz="800" kern="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5" name="Image" descr="Image">
            <a:extLst>
              <a:ext uri="{FF2B5EF4-FFF2-40B4-BE49-F238E27FC236}">
                <a16:creationId xmlns:a16="http://schemas.microsoft.com/office/drawing/2014/main" id="{B8EEC9C1-9D78-4329-9579-0775F2222D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729" y="2103244"/>
            <a:ext cx="535782" cy="401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>
            <a:extLst>
              <a:ext uri="{FF2B5EF4-FFF2-40B4-BE49-F238E27FC236}">
                <a16:creationId xmlns:a16="http://schemas.microsoft.com/office/drawing/2014/main" id="{E0F6805D-1F50-4289-BFFD-1273896ADCE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806" y="4160857"/>
            <a:ext cx="535782" cy="401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>
            <a:extLst>
              <a:ext uri="{FF2B5EF4-FFF2-40B4-BE49-F238E27FC236}">
                <a16:creationId xmlns:a16="http://schemas.microsoft.com/office/drawing/2014/main" id="{26386BD3-6242-44A5-86DF-088EB9D2C6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912" y="3451087"/>
            <a:ext cx="617569" cy="463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>
            <a:extLst>
              <a:ext uri="{FF2B5EF4-FFF2-40B4-BE49-F238E27FC236}">
                <a16:creationId xmlns:a16="http://schemas.microsoft.com/office/drawing/2014/main" id="{4C018B38-7446-4CE9-B7D0-3C153283549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321" y="2085385"/>
            <a:ext cx="583407" cy="43755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Circle">
            <a:extLst>
              <a:ext uri="{FF2B5EF4-FFF2-40B4-BE49-F238E27FC236}">
                <a16:creationId xmlns:a16="http://schemas.microsoft.com/office/drawing/2014/main" id="{B76181C3-F659-4C66-A1CB-8DF667AC66F1}"/>
              </a:ext>
            </a:extLst>
          </p:cNvPr>
          <p:cNvSpPr/>
          <p:nvPr/>
        </p:nvSpPr>
        <p:spPr>
          <a:xfrm>
            <a:off x="780833" y="1969299"/>
            <a:ext cx="669727" cy="66972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pic>
        <p:nvPicPr>
          <p:cNvPr id="141" name="Image" descr="Image">
            <a:extLst>
              <a:ext uri="{FF2B5EF4-FFF2-40B4-BE49-F238E27FC236}">
                <a16:creationId xmlns:a16="http://schemas.microsoft.com/office/drawing/2014/main" id="{8581DB1B-2E09-4B67-855F-BFAB8D60536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678" y="2824655"/>
            <a:ext cx="450037" cy="33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Circle">
            <a:extLst>
              <a:ext uri="{FF2B5EF4-FFF2-40B4-BE49-F238E27FC236}">
                <a16:creationId xmlns:a16="http://schemas.microsoft.com/office/drawing/2014/main" id="{9CF9A282-B461-4CD9-A58A-5A6233249BA1}"/>
              </a:ext>
            </a:extLst>
          </p:cNvPr>
          <p:cNvSpPr/>
          <p:nvPr/>
        </p:nvSpPr>
        <p:spPr>
          <a:xfrm>
            <a:off x="780833" y="2658555"/>
            <a:ext cx="669727" cy="669727"/>
          </a:xfrm>
          <a:prstGeom prst="ellipse">
            <a:avLst/>
          </a:prstGeom>
          <a:noFill/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143" name="Circle">
            <a:extLst>
              <a:ext uri="{FF2B5EF4-FFF2-40B4-BE49-F238E27FC236}">
                <a16:creationId xmlns:a16="http://schemas.microsoft.com/office/drawing/2014/main" id="{2E9E1B98-27C6-48C8-B3CB-2037A735AE47}"/>
              </a:ext>
            </a:extLst>
          </p:cNvPr>
          <p:cNvSpPr/>
          <p:nvPr/>
        </p:nvSpPr>
        <p:spPr>
          <a:xfrm>
            <a:off x="780833" y="3347812"/>
            <a:ext cx="669727" cy="66972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144" name="Circle">
            <a:extLst>
              <a:ext uri="{FF2B5EF4-FFF2-40B4-BE49-F238E27FC236}">
                <a16:creationId xmlns:a16="http://schemas.microsoft.com/office/drawing/2014/main" id="{5A9192BE-49CA-4D76-B50C-966D2E52C104}"/>
              </a:ext>
            </a:extLst>
          </p:cNvPr>
          <p:cNvSpPr/>
          <p:nvPr/>
        </p:nvSpPr>
        <p:spPr>
          <a:xfrm>
            <a:off x="780833" y="4026912"/>
            <a:ext cx="669727" cy="66972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145" name="Circle">
            <a:extLst>
              <a:ext uri="{FF2B5EF4-FFF2-40B4-BE49-F238E27FC236}">
                <a16:creationId xmlns:a16="http://schemas.microsoft.com/office/drawing/2014/main" id="{92451E13-A0F4-41EC-9638-16788DB3A028}"/>
              </a:ext>
            </a:extLst>
          </p:cNvPr>
          <p:cNvSpPr/>
          <p:nvPr/>
        </p:nvSpPr>
        <p:spPr>
          <a:xfrm>
            <a:off x="1482756" y="1969299"/>
            <a:ext cx="669727" cy="66972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pic>
        <p:nvPicPr>
          <p:cNvPr id="146" name="mantis-bug-tracker.jpg" descr="mantis-bug-tracker.jpg">
            <a:extLst>
              <a:ext uri="{FF2B5EF4-FFF2-40B4-BE49-F238E27FC236}">
                <a16:creationId xmlns:a16="http://schemas.microsoft.com/office/drawing/2014/main" id="{C40F2191-991E-463D-BC8E-B31D2FB4390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742" y="2790009"/>
            <a:ext cx="539755" cy="404817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Circle">
            <a:extLst>
              <a:ext uri="{FF2B5EF4-FFF2-40B4-BE49-F238E27FC236}">
                <a16:creationId xmlns:a16="http://schemas.microsoft.com/office/drawing/2014/main" id="{5BF72C8A-76FC-493D-8183-0F59C92A887C}"/>
              </a:ext>
            </a:extLst>
          </p:cNvPr>
          <p:cNvSpPr/>
          <p:nvPr/>
        </p:nvSpPr>
        <p:spPr>
          <a:xfrm>
            <a:off x="1482756" y="2664125"/>
            <a:ext cx="669727" cy="66972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154" name="Source…">
            <a:extLst>
              <a:ext uri="{FF2B5EF4-FFF2-40B4-BE49-F238E27FC236}">
                <a16:creationId xmlns:a16="http://schemas.microsoft.com/office/drawing/2014/main" id="{B0EA5E7B-5C68-4FA2-8FEB-32FF2B169365}"/>
              </a:ext>
            </a:extLst>
          </p:cNvPr>
          <p:cNvSpPr txBox="1"/>
          <p:nvPr/>
        </p:nvSpPr>
        <p:spPr>
          <a:xfrm>
            <a:off x="2121489" y="1584957"/>
            <a:ext cx="1671131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 defTabSz="410766" hangingPunct="0">
              <a:defRPr sz="1400" b="1" u="sng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800" b="1" u="sng" kern="0" dirty="0">
                <a:solidFill>
                  <a:srgbClr val="000000"/>
                </a:solidFill>
                <a:latin typeface="+mj-lt"/>
                <a:sym typeface="Avenir Next"/>
              </a:rPr>
              <a:t>Source Code </a:t>
            </a:r>
          </a:p>
          <a:p>
            <a:pPr algn="ctr" defTabSz="410766" hangingPunct="0">
              <a:defRPr sz="1400" b="1" u="sng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800" b="1" u="sng" kern="0" dirty="0">
                <a:solidFill>
                  <a:srgbClr val="000000"/>
                </a:solidFill>
                <a:latin typeface="+mj-lt"/>
                <a:sym typeface="Avenir Next"/>
              </a:rPr>
              <a:t>Management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D7C099D0-0EAB-45F7-A46A-8030A13FF3C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9900" y="3436739"/>
            <a:ext cx="452387" cy="452387"/>
          </a:xfrm>
          <a:prstGeom prst="rect">
            <a:avLst/>
          </a:prstGeom>
        </p:spPr>
      </p:pic>
      <p:pic>
        <p:nvPicPr>
          <p:cNvPr id="150" name="Image" descr="Image">
            <a:extLst>
              <a:ext uri="{FF2B5EF4-FFF2-40B4-BE49-F238E27FC236}">
                <a16:creationId xmlns:a16="http://schemas.microsoft.com/office/drawing/2014/main" id="{9325746F-DCA0-4EC6-B6F1-8239311B249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1076" y="2135399"/>
            <a:ext cx="450037" cy="337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>
            <a:extLst>
              <a:ext uri="{FF2B5EF4-FFF2-40B4-BE49-F238E27FC236}">
                <a16:creationId xmlns:a16="http://schemas.microsoft.com/office/drawing/2014/main" id="{A43FA0BC-813F-44FE-AFE2-F785F7DF5281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6715" y="2777967"/>
            <a:ext cx="538759" cy="404069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Circle">
            <a:extLst>
              <a:ext uri="{FF2B5EF4-FFF2-40B4-BE49-F238E27FC236}">
                <a16:creationId xmlns:a16="http://schemas.microsoft.com/office/drawing/2014/main" id="{E8164DD5-34C0-4DBE-B8D9-A129F780AF10}"/>
              </a:ext>
            </a:extLst>
          </p:cNvPr>
          <p:cNvSpPr/>
          <p:nvPr/>
        </p:nvSpPr>
        <p:spPr>
          <a:xfrm>
            <a:off x="2611230" y="2645138"/>
            <a:ext cx="669728" cy="66972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pic>
        <p:nvPicPr>
          <p:cNvPr id="160" name="Image" descr="Image">
            <a:extLst>
              <a:ext uri="{FF2B5EF4-FFF2-40B4-BE49-F238E27FC236}">
                <a16:creationId xmlns:a16="http://schemas.microsoft.com/office/drawing/2014/main" id="{C9D06A2F-AD87-4A83-9C26-29DD1D5DBE07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7173" y="2120783"/>
            <a:ext cx="535782" cy="401837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161" name="Image" descr="Image">
            <a:extLst>
              <a:ext uri="{FF2B5EF4-FFF2-40B4-BE49-F238E27FC236}">
                <a16:creationId xmlns:a16="http://schemas.microsoft.com/office/drawing/2014/main" id="{F371331B-BF5D-4F1F-8B99-F16823134426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0568" y="2806668"/>
            <a:ext cx="508993" cy="381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" descr="Image">
            <a:extLst>
              <a:ext uri="{FF2B5EF4-FFF2-40B4-BE49-F238E27FC236}">
                <a16:creationId xmlns:a16="http://schemas.microsoft.com/office/drawing/2014/main" id="{DADDD936-CBE4-4316-B8DC-CE8250916F0E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5032" y="3492948"/>
            <a:ext cx="500063" cy="375048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Build">
            <a:extLst>
              <a:ext uri="{FF2B5EF4-FFF2-40B4-BE49-F238E27FC236}">
                <a16:creationId xmlns:a16="http://schemas.microsoft.com/office/drawing/2014/main" id="{42FB143A-B25A-4D4E-AD9C-809D09DC3333}"/>
              </a:ext>
            </a:extLst>
          </p:cNvPr>
          <p:cNvSpPr txBox="1"/>
          <p:nvPr/>
        </p:nvSpPr>
        <p:spPr>
          <a:xfrm>
            <a:off x="3960755" y="1728245"/>
            <a:ext cx="328617" cy="195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821531">
              <a:defRPr sz="1400" b="1" u="sng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algn="ctr" defTabSz="410766" hangingPunct="0">
              <a:defRPr/>
            </a:pPr>
            <a:r>
              <a:rPr sz="800" kern="0" dirty="0">
                <a:solidFill>
                  <a:srgbClr val="000000"/>
                </a:solidFill>
                <a:latin typeface="+mj-lt"/>
              </a:rPr>
              <a:t>Build</a:t>
            </a:r>
          </a:p>
        </p:txBody>
      </p:sp>
      <p:sp>
        <p:nvSpPr>
          <p:cNvPr id="173" name="Testing">
            <a:extLst>
              <a:ext uri="{FF2B5EF4-FFF2-40B4-BE49-F238E27FC236}">
                <a16:creationId xmlns:a16="http://schemas.microsoft.com/office/drawing/2014/main" id="{0307EDF9-202C-4554-85DD-65DC3B15ECF7}"/>
              </a:ext>
            </a:extLst>
          </p:cNvPr>
          <p:cNvSpPr txBox="1"/>
          <p:nvPr/>
        </p:nvSpPr>
        <p:spPr>
          <a:xfrm>
            <a:off x="5186903" y="1725344"/>
            <a:ext cx="437620" cy="195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821531">
              <a:defRPr sz="1400" b="1" u="sng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algn="ctr" defTabSz="410766" hangingPunct="0">
              <a:defRPr/>
            </a:pPr>
            <a:r>
              <a:rPr sz="800" kern="0" dirty="0">
                <a:solidFill>
                  <a:srgbClr val="000000"/>
                </a:solidFill>
                <a:latin typeface="+mj-lt"/>
              </a:rPr>
              <a:t>Testing</a:t>
            </a:r>
          </a:p>
        </p:txBody>
      </p:sp>
      <p:sp>
        <p:nvSpPr>
          <p:cNvPr id="180" name="Repository">
            <a:extLst>
              <a:ext uri="{FF2B5EF4-FFF2-40B4-BE49-F238E27FC236}">
                <a16:creationId xmlns:a16="http://schemas.microsoft.com/office/drawing/2014/main" id="{BF703B66-67A0-4635-94AC-3A583B543C12}"/>
              </a:ext>
            </a:extLst>
          </p:cNvPr>
          <p:cNvSpPr txBox="1"/>
          <p:nvPr/>
        </p:nvSpPr>
        <p:spPr>
          <a:xfrm>
            <a:off x="6537695" y="1710398"/>
            <a:ext cx="609142" cy="195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821531">
              <a:defRPr sz="1400" b="1" u="sng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algn="ctr" defTabSz="410766" hangingPunct="0">
              <a:defRPr/>
            </a:pPr>
            <a:r>
              <a:rPr sz="800" kern="0" dirty="0">
                <a:solidFill>
                  <a:srgbClr val="000000"/>
                </a:solidFill>
                <a:latin typeface="+mj-lt"/>
              </a:rPr>
              <a:t>Repository</a:t>
            </a:r>
          </a:p>
        </p:txBody>
      </p:sp>
      <p:sp>
        <p:nvSpPr>
          <p:cNvPr id="188" name="Configuration/…">
            <a:extLst>
              <a:ext uri="{FF2B5EF4-FFF2-40B4-BE49-F238E27FC236}">
                <a16:creationId xmlns:a16="http://schemas.microsoft.com/office/drawing/2014/main" id="{2E09CE71-9F1C-4BFC-B707-F523503182F4}"/>
              </a:ext>
            </a:extLst>
          </p:cNvPr>
          <p:cNvSpPr txBox="1"/>
          <p:nvPr/>
        </p:nvSpPr>
        <p:spPr>
          <a:xfrm>
            <a:off x="8415689" y="1587288"/>
            <a:ext cx="772648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66" hangingPunct="0">
              <a:defRPr sz="1400" b="1" u="sng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800" b="1" u="sng" kern="0" dirty="0">
                <a:solidFill>
                  <a:srgbClr val="000000"/>
                </a:solidFill>
                <a:latin typeface="+mj-lt"/>
                <a:sym typeface="Avenir Next"/>
              </a:rPr>
              <a:t>Configuration/</a:t>
            </a:r>
          </a:p>
          <a:p>
            <a:pPr algn="ctr" defTabSz="410766" hangingPunct="0">
              <a:defRPr sz="1400" b="1" u="sng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800" b="1" u="sng" kern="0" dirty="0">
                <a:solidFill>
                  <a:srgbClr val="000000"/>
                </a:solidFill>
                <a:latin typeface="+mj-lt"/>
                <a:sym typeface="Avenir Next"/>
              </a:rPr>
              <a:t>Provision</a:t>
            </a:r>
          </a:p>
        </p:txBody>
      </p:sp>
      <p:pic>
        <p:nvPicPr>
          <p:cNvPr id="185" name="Image" descr="Image">
            <a:extLst>
              <a:ext uri="{FF2B5EF4-FFF2-40B4-BE49-F238E27FC236}">
                <a16:creationId xmlns:a16="http://schemas.microsoft.com/office/drawing/2014/main" id="{B62326D8-9281-40D8-AA60-B852D73EFE26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8568" y="3491838"/>
            <a:ext cx="466889" cy="3501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>
            <a:extLst>
              <a:ext uri="{FF2B5EF4-FFF2-40B4-BE49-F238E27FC236}">
                <a16:creationId xmlns:a16="http://schemas.microsoft.com/office/drawing/2014/main" id="{0D1BA120-F8CB-4C32-84D6-B892A2A903D8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5834" y="2769356"/>
            <a:ext cx="572357" cy="429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>
            <a:extLst>
              <a:ext uri="{FF2B5EF4-FFF2-40B4-BE49-F238E27FC236}">
                <a16:creationId xmlns:a16="http://schemas.microsoft.com/office/drawing/2014/main" id="{AB135881-2D00-4FC8-9F2D-787DF2008F9E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7149" y="2052706"/>
            <a:ext cx="669728" cy="502295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Continuous…">
            <a:extLst>
              <a:ext uri="{FF2B5EF4-FFF2-40B4-BE49-F238E27FC236}">
                <a16:creationId xmlns:a16="http://schemas.microsoft.com/office/drawing/2014/main" id="{BED6663C-9875-497A-8162-C3527AC8180A}"/>
              </a:ext>
            </a:extLst>
          </p:cNvPr>
          <p:cNvSpPr txBox="1"/>
          <p:nvPr/>
        </p:nvSpPr>
        <p:spPr>
          <a:xfrm>
            <a:off x="7534727" y="1587288"/>
            <a:ext cx="670056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66" hangingPunct="0">
              <a:defRPr sz="1400" b="1" u="sng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800" b="1" u="sng" kern="0" dirty="0">
                <a:solidFill>
                  <a:srgbClr val="000000"/>
                </a:solidFill>
                <a:latin typeface="+mj-lt"/>
                <a:sym typeface="Avenir Next"/>
              </a:rPr>
              <a:t>Continuous </a:t>
            </a:r>
          </a:p>
          <a:p>
            <a:pPr algn="ctr" defTabSz="410766" hangingPunct="0">
              <a:defRPr sz="1400" b="1" u="sng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800" b="1" u="sng" kern="0" dirty="0">
                <a:solidFill>
                  <a:srgbClr val="000000"/>
                </a:solidFill>
                <a:latin typeface="+mj-lt"/>
                <a:sym typeface="Avenir Next"/>
              </a:rPr>
              <a:t>Integration</a:t>
            </a:r>
          </a:p>
        </p:txBody>
      </p:sp>
      <p:pic>
        <p:nvPicPr>
          <p:cNvPr id="193" name="Image" descr="Image">
            <a:extLst>
              <a:ext uri="{FF2B5EF4-FFF2-40B4-BE49-F238E27FC236}">
                <a16:creationId xmlns:a16="http://schemas.microsoft.com/office/drawing/2014/main" id="{7F33FDAE-EAEF-42B3-8F62-78591A5D8CC5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8896" y="2055795"/>
            <a:ext cx="661490" cy="496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>
            <a:extLst>
              <a:ext uri="{FF2B5EF4-FFF2-40B4-BE49-F238E27FC236}">
                <a16:creationId xmlns:a16="http://schemas.microsoft.com/office/drawing/2014/main" id="{26FC11EE-6D47-403A-8662-B58FF8037354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8896" y="2735930"/>
            <a:ext cx="661490" cy="49611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Circle">
            <a:extLst>
              <a:ext uri="{FF2B5EF4-FFF2-40B4-BE49-F238E27FC236}">
                <a16:creationId xmlns:a16="http://schemas.microsoft.com/office/drawing/2014/main" id="{EC7CFC17-EE92-4171-90B7-5FD7D51226D6}"/>
              </a:ext>
            </a:extLst>
          </p:cNvPr>
          <p:cNvSpPr/>
          <p:nvPr/>
        </p:nvSpPr>
        <p:spPr>
          <a:xfrm>
            <a:off x="7544777" y="2649126"/>
            <a:ext cx="669727" cy="66972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pic>
        <p:nvPicPr>
          <p:cNvPr id="198" name="Image" descr="Image">
            <a:extLst>
              <a:ext uri="{FF2B5EF4-FFF2-40B4-BE49-F238E27FC236}">
                <a16:creationId xmlns:a16="http://schemas.microsoft.com/office/drawing/2014/main" id="{E1A1B428-D4E9-410B-B97B-336B25151FFF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3891" y="3452608"/>
            <a:ext cx="571501" cy="428626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Circle">
            <a:extLst>
              <a:ext uri="{FF2B5EF4-FFF2-40B4-BE49-F238E27FC236}">
                <a16:creationId xmlns:a16="http://schemas.microsoft.com/office/drawing/2014/main" id="{6743553F-D39E-4260-AEBB-90A3788E8C6C}"/>
              </a:ext>
            </a:extLst>
          </p:cNvPr>
          <p:cNvSpPr/>
          <p:nvPr/>
        </p:nvSpPr>
        <p:spPr>
          <a:xfrm>
            <a:off x="7544777" y="3332058"/>
            <a:ext cx="669727" cy="66972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200" name="Security">
            <a:extLst>
              <a:ext uri="{FF2B5EF4-FFF2-40B4-BE49-F238E27FC236}">
                <a16:creationId xmlns:a16="http://schemas.microsoft.com/office/drawing/2014/main" id="{B0644A32-50BC-4970-9141-4B8B61F3F19D}"/>
              </a:ext>
            </a:extLst>
          </p:cNvPr>
          <p:cNvSpPr txBox="1"/>
          <p:nvPr/>
        </p:nvSpPr>
        <p:spPr>
          <a:xfrm>
            <a:off x="7666442" y="4443661"/>
            <a:ext cx="426400" cy="179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821531">
              <a:defRPr sz="1400" b="1" u="sng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algn="ctr" defTabSz="410766" hangingPunct="0">
              <a:defRPr/>
            </a:pPr>
            <a:r>
              <a:rPr sz="700" kern="0" dirty="0">
                <a:solidFill>
                  <a:srgbClr val="000000"/>
                </a:solidFill>
                <a:latin typeface="+mj-lt"/>
              </a:rPr>
              <a:t>Security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C1C23B3A-5346-4539-9934-7990E1933FEA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3568" y="4091882"/>
            <a:ext cx="552146" cy="552146"/>
          </a:xfrm>
          <a:prstGeom prst="rect">
            <a:avLst/>
          </a:prstGeom>
        </p:spPr>
      </p:pic>
      <p:sp>
        <p:nvSpPr>
          <p:cNvPr id="202" name="Circle">
            <a:extLst>
              <a:ext uri="{FF2B5EF4-FFF2-40B4-BE49-F238E27FC236}">
                <a16:creationId xmlns:a16="http://schemas.microsoft.com/office/drawing/2014/main" id="{7FE995CD-E735-4FA3-A8D1-6AD69DC40E5A}"/>
              </a:ext>
            </a:extLst>
          </p:cNvPr>
          <p:cNvSpPr/>
          <p:nvPr/>
        </p:nvSpPr>
        <p:spPr>
          <a:xfrm>
            <a:off x="7544777" y="4010255"/>
            <a:ext cx="669727" cy="669727"/>
          </a:xfrm>
          <a:prstGeom prst="ellipse">
            <a:avLst/>
          </a:prstGeom>
          <a:noFill/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206" name="Deployment">
            <a:extLst>
              <a:ext uri="{FF2B5EF4-FFF2-40B4-BE49-F238E27FC236}">
                <a16:creationId xmlns:a16="http://schemas.microsoft.com/office/drawing/2014/main" id="{A105712F-1CFB-4C5D-9A32-79471B87D313}"/>
              </a:ext>
            </a:extLst>
          </p:cNvPr>
          <p:cNvSpPr txBox="1"/>
          <p:nvPr/>
        </p:nvSpPr>
        <p:spPr>
          <a:xfrm>
            <a:off x="9496505" y="1710398"/>
            <a:ext cx="660438" cy="195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821531">
              <a:defRPr sz="1400" b="1" u="sng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algn="ctr" defTabSz="410766" hangingPunct="0">
              <a:defRPr/>
            </a:pPr>
            <a:r>
              <a:rPr sz="800" kern="0" dirty="0">
                <a:solidFill>
                  <a:srgbClr val="000000"/>
                </a:solidFill>
                <a:latin typeface="+mj-lt"/>
              </a:rPr>
              <a:t>Deployment</a:t>
            </a:r>
          </a:p>
        </p:txBody>
      </p:sp>
      <p:pic>
        <p:nvPicPr>
          <p:cNvPr id="204" name="Image" descr="Image">
            <a:extLst>
              <a:ext uri="{FF2B5EF4-FFF2-40B4-BE49-F238E27FC236}">
                <a16:creationId xmlns:a16="http://schemas.microsoft.com/office/drawing/2014/main" id="{390FDAD8-F00C-4F6E-9639-C5D79C87695F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8833" y="2783071"/>
            <a:ext cx="535782" cy="401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" descr="Image">
            <a:extLst>
              <a:ext uri="{FF2B5EF4-FFF2-40B4-BE49-F238E27FC236}">
                <a16:creationId xmlns:a16="http://schemas.microsoft.com/office/drawing/2014/main" id="{23324D6E-6267-471C-A4E3-FE2378A0DB7B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1208" y="2067217"/>
            <a:ext cx="631032" cy="473274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Circle">
            <a:extLst>
              <a:ext uri="{FF2B5EF4-FFF2-40B4-BE49-F238E27FC236}">
                <a16:creationId xmlns:a16="http://schemas.microsoft.com/office/drawing/2014/main" id="{C5A980D9-C3F4-41A3-B688-F83D99638364}"/>
              </a:ext>
            </a:extLst>
          </p:cNvPr>
          <p:cNvSpPr/>
          <p:nvPr/>
        </p:nvSpPr>
        <p:spPr>
          <a:xfrm>
            <a:off x="9491860" y="1968990"/>
            <a:ext cx="669727" cy="66972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208" name="Circle">
            <a:extLst>
              <a:ext uri="{FF2B5EF4-FFF2-40B4-BE49-F238E27FC236}">
                <a16:creationId xmlns:a16="http://schemas.microsoft.com/office/drawing/2014/main" id="{F9B83720-B4D4-4410-A106-DDC4437E806A}"/>
              </a:ext>
            </a:extLst>
          </p:cNvPr>
          <p:cNvSpPr/>
          <p:nvPr/>
        </p:nvSpPr>
        <p:spPr>
          <a:xfrm>
            <a:off x="9491860" y="2649126"/>
            <a:ext cx="669727" cy="66972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pic>
        <p:nvPicPr>
          <p:cNvPr id="209" name="Image" descr="Image">
            <a:extLst>
              <a:ext uri="{FF2B5EF4-FFF2-40B4-BE49-F238E27FC236}">
                <a16:creationId xmlns:a16="http://schemas.microsoft.com/office/drawing/2014/main" id="{70788260-75C2-453D-B73B-992FA036AE59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1616" y="3445590"/>
            <a:ext cx="590216" cy="442662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Circle">
            <a:extLst>
              <a:ext uri="{FF2B5EF4-FFF2-40B4-BE49-F238E27FC236}">
                <a16:creationId xmlns:a16="http://schemas.microsoft.com/office/drawing/2014/main" id="{BFD822A6-C4F7-445A-AE3E-736FC763D053}"/>
              </a:ext>
            </a:extLst>
          </p:cNvPr>
          <p:cNvSpPr/>
          <p:nvPr/>
        </p:nvSpPr>
        <p:spPr>
          <a:xfrm>
            <a:off x="9491860" y="3332058"/>
            <a:ext cx="669727" cy="66972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pic>
        <p:nvPicPr>
          <p:cNvPr id="211" name="Image" descr="Image">
            <a:extLst>
              <a:ext uri="{FF2B5EF4-FFF2-40B4-BE49-F238E27FC236}">
                <a16:creationId xmlns:a16="http://schemas.microsoft.com/office/drawing/2014/main" id="{A4048EB9-7A7C-40D6-9025-CBE9FC70857D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310" y="4170115"/>
            <a:ext cx="466889" cy="3501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>
            <a:extLst>
              <a:ext uri="{FF2B5EF4-FFF2-40B4-BE49-F238E27FC236}">
                <a16:creationId xmlns:a16="http://schemas.microsoft.com/office/drawing/2014/main" id="{1289EDAB-2409-46BD-8758-E19B263E0797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2868" y="2781955"/>
            <a:ext cx="538759" cy="404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>
            <a:extLst>
              <a:ext uri="{FF2B5EF4-FFF2-40B4-BE49-F238E27FC236}">
                <a16:creationId xmlns:a16="http://schemas.microsoft.com/office/drawing/2014/main" id="{1678A289-25F1-4884-A011-7BCC285D2267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3934" y="2035119"/>
            <a:ext cx="716627" cy="537470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Circle">
            <a:extLst>
              <a:ext uri="{FF2B5EF4-FFF2-40B4-BE49-F238E27FC236}">
                <a16:creationId xmlns:a16="http://schemas.microsoft.com/office/drawing/2014/main" id="{594FE777-A9A5-4233-964B-0A9FC121391B}"/>
              </a:ext>
            </a:extLst>
          </p:cNvPr>
          <p:cNvSpPr/>
          <p:nvPr/>
        </p:nvSpPr>
        <p:spPr>
          <a:xfrm>
            <a:off x="10467384" y="1968990"/>
            <a:ext cx="669727" cy="66972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pic>
        <p:nvPicPr>
          <p:cNvPr id="218" name="Image" descr="Image">
            <a:extLst>
              <a:ext uri="{FF2B5EF4-FFF2-40B4-BE49-F238E27FC236}">
                <a16:creationId xmlns:a16="http://schemas.microsoft.com/office/drawing/2014/main" id="{B6CBC4FC-183C-465A-84E0-906DD4154A56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7384" y="3415773"/>
            <a:ext cx="669727" cy="502296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Circle">
            <a:extLst>
              <a:ext uri="{FF2B5EF4-FFF2-40B4-BE49-F238E27FC236}">
                <a16:creationId xmlns:a16="http://schemas.microsoft.com/office/drawing/2014/main" id="{EE14F880-3E5A-45D2-9165-08F2D70CF88D}"/>
              </a:ext>
            </a:extLst>
          </p:cNvPr>
          <p:cNvSpPr/>
          <p:nvPr/>
        </p:nvSpPr>
        <p:spPr>
          <a:xfrm>
            <a:off x="10467384" y="3332058"/>
            <a:ext cx="669727" cy="66972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220" name="Database…">
            <a:extLst>
              <a:ext uri="{FF2B5EF4-FFF2-40B4-BE49-F238E27FC236}">
                <a16:creationId xmlns:a16="http://schemas.microsoft.com/office/drawing/2014/main" id="{31FF1C8F-DEF7-47AF-BBF8-474CA24306CF}"/>
              </a:ext>
            </a:extLst>
          </p:cNvPr>
          <p:cNvSpPr txBox="1"/>
          <p:nvPr/>
        </p:nvSpPr>
        <p:spPr>
          <a:xfrm>
            <a:off x="10451991" y="1587288"/>
            <a:ext cx="700514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66" hangingPunct="0">
              <a:defRPr sz="1400" b="1" u="sng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800" b="1" u="sng" kern="0" dirty="0">
                <a:solidFill>
                  <a:srgbClr val="000000"/>
                </a:solidFill>
                <a:latin typeface="+mj-lt"/>
                <a:sym typeface="Avenir Next"/>
              </a:rPr>
              <a:t>Database</a:t>
            </a:r>
          </a:p>
          <a:p>
            <a:pPr algn="ctr" defTabSz="410766" hangingPunct="0">
              <a:defRPr sz="1400" b="1" u="sng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800" b="1" u="sng" kern="0" dirty="0">
                <a:solidFill>
                  <a:srgbClr val="000000"/>
                </a:solidFill>
                <a:latin typeface="+mj-lt"/>
                <a:sym typeface="Avenir Next"/>
              </a:rPr>
              <a:t>Management</a:t>
            </a:r>
          </a:p>
        </p:txBody>
      </p:sp>
      <p:sp>
        <p:nvSpPr>
          <p:cNvPr id="225" name="Containerization">
            <a:extLst>
              <a:ext uri="{FF2B5EF4-FFF2-40B4-BE49-F238E27FC236}">
                <a16:creationId xmlns:a16="http://schemas.microsoft.com/office/drawing/2014/main" id="{16DBEFE2-E70D-4C0C-AC5A-5F2CBD3CA047}"/>
              </a:ext>
            </a:extLst>
          </p:cNvPr>
          <p:cNvSpPr txBox="1"/>
          <p:nvPr/>
        </p:nvSpPr>
        <p:spPr>
          <a:xfrm>
            <a:off x="2336471" y="4850893"/>
            <a:ext cx="876843" cy="195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821531">
              <a:defRPr sz="1400" b="1" u="sng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algn="ctr" defTabSz="410766" hangingPunct="0">
              <a:defRPr/>
            </a:pPr>
            <a:r>
              <a:rPr sz="800" kern="0" dirty="0">
                <a:solidFill>
                  <a:srgbClr val="000000"/>
                </a:solidFill>
                <a:latin typeface="+mj-lt"/>
              </a:rPr>
              <a:t>Containerization</a:t>
            </a:r>
          </a:p>
        </p:txBody>
      </p:sp>
      <p:sp>
        <p:nvSpPr>
          <p:cNvPr id="228" name="Circle">
            <a:extLst>
              <a:ext uri="{FF2B5EF4-FFF2-40B4-BE49-F238E27FC236}">
                <a16:creationId xmlns:a16="http://schemas.microsoft.com/office/drawing/2014/main" id="{CDF8BF02-449D-4EC1-B642-2A2A6A725D2A}"/>
              </a:ext>
            </a:extLst>
          </p:cNvPr>
          <p:cNvSpPr/>
          <p:nvPr/>
        </p:nvSpPr>
        <p:spPr>
          <a:xfrm>
            <a:off x="2823279" y="5112869"/>
            <a:ext cx="669727" cy="6697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/>
            <a:endParaRPr sz="160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226" name="Circle">
            <a:extLst>
              <a:ext uri="{FF2B5EF4-FFF2-40B4-BE49-F238E27FC236}">
                <a16:creationId xmlns:a16="http://schemas.microsoft.com/office/drawing/2014/main" id="{08289CEA-0D05-4906-A8C2-286BB4138140}"/>
              </a:ext>
            </a:extLst>
          </p:cNvPr>
          <p:cNvSpPr/>
          <p:nvPr/>
        </p:nvSpPr>
        <p:spPr>
          <a:xfrm>
            <a:off x="2144921" y="5095305"/>
            <a:ext cx="669727" cy="6697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/>
            <a:endParaRPr sz="100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pic>
        <p:nvPicPr>
          <p:cNvPr id="223" name="Image" descr="Image">
            <a:extLst>
              <a:ext uri="{FF2B5EF4-FFF2-40B4-BE49-F238E27FC236}">
                <a16:creationId xmlns:a16="http://schemas.microsoft.com/office/drawing/2014/main" id="{30C46053-9C04-4AFA-83A7-04ECDBD4CAA7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1893" y="5921418"/>
            <a:ext cx="535782" cy="401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>
            <a:extLst>
              <a:ext uri="{FF2B5EF4-FFF2-40B4-BE49-F238E27FC236}">
                <a16:creationId xmlns:a16="http://schemas.microsoft.com/office/drawing/2014/main" id="{D5F214F6-1D3F-4EEA-89FD-D4D3ED17C52B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676" y="5208838"/>
            <a:ext cx="590216" cy="442662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Circle">
            <a:extLst>
              <a:ext uri="{FF2B5EF4-FFF2-40B4-BE49-F238E27FC236}">
                <a16:creationId xmlns:a16="http://schemas.microsoft.com/office/drawing/2014/main" id="{ED3B3333-408C-40D3-B50D-87547A79EC16}"/>
              </a:ext>
            </a:extLst>
          </p:cNvPr>
          <p:cNvSpPr/>
          <p:nvPr/>
        </p:nvSpPr>
        <p:spPr>
          <a:xfrm>
            <a:off x="2144921" y="5787473"/>
            <a:ext cx="669727" cy="66972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231" name="Cloud">
            <a:extLst>
              <a:ext uri="{FF2B5EF4-FFF2-40B4-BE49-F238E27FC236}">
                <a16:creationId xmlns:a16="http://schemas.microsoft.com/office/drawing/2014/main" id="{11094EAC-F84C-4D41-960F-44777D5D53D0}"/>
              </a:ext>
            </a:extLst>
          </p:cNvPr>
          <p:cNvSpPr txBox="1"/>
          <p:nvPr/>
        </p:nvSpPr>
        <p:spPr>
          <a:xfrm>
            <a:off x="4054537" y="4850893"/>
            <a:ext cx="631176" cy="195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defTabSz="821531">
              <a:defRPr sz="1400" b="1" u="sng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algn="ctr" defTabSz="410766" hangingPunct="0">
              <a:defRPr/>
            </a:pPr>
            <a:r>
              <a:rPr sz="800" kern="0" dirty="0">
                <a:solidFill>
                  <a:srgbClr val="000000"/>
                </a:solidFill>
                <a:latin typeface="+mj-lt"/>
              </a:rPr>
              <a:t>Cloud</a:t>
            </a:r>
          </a:p>
        </p:txBody>
      </p:sp>
      <p:sp>
        <p:nvSpPr>
          <p:cNvPr id="242" name="Monitoring">
            <a:extLst>
              <a:ext uri="{FF2B5EF4-FFF2-40B4-BE49-F238E27FC236}">
                <a16:creationId xmlns:a16="http://schemas.microsoft.com/office/drawing/2014/main" id="{FC7FBEAC-A378-4309-9DAD-806B493FD1A3}"/>
              </a:ext>
            </a:extLst>
          </p:cNvPr>
          <p:cNvSpPr txBox="1"/>
          <p:nvPr/>
        </p:nvSpPr>
        <p:spPr>
          <a:xfrm>
            <a:off x="8280720" y="4843506"/>
            <a:ext cx="601128" cy="195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821531">
              <a:defRPr sz="1400" b="1" u="sng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algn="ctr" defTabSz="410766" hangingPunct="0">
              <a:defRPr/>
            </a:pPr>
            <a:r>
              <a:rPr sz="800" kern="0" dirty="0">
                <a:solidFill>
                  <a:srgbClr val="000000"/>
                </a:solidFill>
                <a:latin typeface="+mj-lt"/>
              </a:rPr>
              <a:t>Monitoring</a:t>
            </a:r>
          </a:p>
        </p:txBody>
      </p:sp>
      <p:sp>
        <p:nvSpPr>
          <p:cNvPr id="247" name="Circle">
            <a:extLst>
              <a:ext uri="{FF2B5EF4-FFF2-40B4-BE49-F238E27FC236}">
                <a16:creationId xmlns:a16="http://schemas.microsoft.com/office/drawing/2014/main" id="{6D5C1DB9-626B-4F66-9D57-12674F254C37}"/>
              </a:ext>
            </a:extLst>
          </p:cNvPr>
          <p:cNvSpPr/>
          <p:nvPr/>
        </p:nvSpPr>
        <p:spPr>
          <a:xfrm>
            <a:off x="8601526" y="5099007"/>
            <a:ext cx="669728" cy="6697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/>
            <a:endParaRPr sz="160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pic>
        <p:nvPicPr>
          <p:cNvPr id="239" name="Image" descr="Image">
            <a:extLst>
              <a:ext uri="{FF2B5EF4-FFF2-40B4-BE49-F238E27FC236}">
                <a16:creationId xmlns:a16="http://schemas.microsoft.com/office/drawing/2014/main" id="{EDDECE7E-038D-40FD-91A2-18952A357BFD}"/>
              </a:ext>
            </a:extLst>
          </p:cNvPr>
          <p:cNvPicPr>
            <a:picLocks noChangeAspect="1"/>
          </p:cNvPicPr>
          <p:nvPr/>
        </p:nvPicPr>
        <p:blipFill>
          <a:blip r:embed="rId3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0211" y="5219237"/>
            <a:ext cx="572357" cy="429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" descr="Image">
            <a:extLst>
              <a:ext uri="{FF2B5EF4-FFF2-40B4-BE49-F238E27FC236}">
                <a16:creationId xmlns:a16="http://schemas.microsoft.com/office/drawing/2014/main" id="{35EC1C23-7CEC-4BF4-9368-C3109F873CD9}"/>
              </a:ext>
            </a:extLst>
          </p:cNvPr>
          <p:cNvPicPr>
            <a:picLocks noChangeAspect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8909" y="5860461"/>
            <a:ext cx="646644" cy="484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" descr="Image">
            <a:extLst>
              <a:ext uri="{FF2B5EF4-FFF2-40B4-BE49-F238E27FC236}">
                <a16:creationId xmlns:a16="http://schemas.microsoft.com/office/drawing/2014/main" id="{E773BD44-393A-4578-977F-BE8921046E7F}"/>
              </a:ext>
            </a:extLst>
          </p:cNvPr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3918" y="5160201"/>
            <a:ext cx="716627" cy="537470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Circle">
            <a:extLst>
              <a:ext uri="{FF2B5EF4-FFF2-40B4-BE49-F238E27FC236}">
                <a16:creationId xmlns:a16="http://schemas.microsoft.com/office/drawing/2014/main" id="{13E41566-E665-41C0-B9E0-5A6515DFB993}"/>
              </a:ext>
            </a:extLst>
          </p:cNvPr>
          <p:cNvSpPr/>
          <p:nvPr/>
        </p:nvSpPr>
        <p:spPr>
          <a:xfrm>
            <a:off x="7927367" y="5094073"/>
            <a:ext cx="669728" cy="66972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244" name="Circle">
            <a:extLst>
              <a:ext uri="{FF2B5EF4-FFF2-40B4-BE49-F238E27FC236}">
                <a16:creationId xmlns:a16="http://schemas.microsoft.com/office/drawing/2014/main" id="{15C413F6-6DB9-4E19-8160-A86E2E36214F}"/>
              </a:ext>
            </a:extLst>
          </p:cNvPr>
          <p:cNvSpPr/>
          <p:nvPr/>
        </p:nvSpPr>
        <p:spPr>
          <a:xfrm>
            <a:off x="7927367" y="5768089"/>
            <a:ext cx="669728" cy="669727"/>
          </a:xfrm>
          <a:prstGeom prst="ellipse">
            <a:avLst/>
          </a:prstGeom>
          <a:ln w="25400">
            <a:solidFill>
              <a:srgbClr val="92D05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pic>
        <p:nvPicPr>
          <p:cNvPr id="245" name="Image" descr="Image">
            <a:extLst>
              <a:ext uri="{FF2B5EF4-FFF2-40B4-BE49-F238E27FC236}">
                <a16:creationId xmlns:a16="http://schemas.microsoft.com/office/drawing/2014/main" id="{B02DBEAF-B5FB-44F3-8E63-A70A65642C7D}"/>
              </a:ext>
            </a:extLst>
          </p:cNvPr>
          <p:cNvPicPr>
            <a:picLocks noChangeAspect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6786" y="5906731"/>
            <a:ext cx="535782" cy="40183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Circle">
            <a:extLst>
              <a:ext uri="{FF2B5EF4-FFF2-40B4-BE49-F238E27FC236}">
                <a16:creationId xmlns:a16="http://schemas.microsoft.com/office/drawing/2014/main" id="{51FBE82B-E2D5-4908-980A-4855EBBD80C5}"/>
              </a:ext>
            </a:extLst>
          </p:cNvPr>
          <p:cNvSpPr/>
          <p:nvPr/>
        </p:nvSpPr>
        <p:spPr>
          <a:xfrm>
            <a:off x="8619813" y="5772786"/>
            <a:ext cx="669728" cy="66972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/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255" name="Logging &amp; Analytics">
            <a:extLst>
              <a:ext uri="{FF2B5EF4-FFF2-40B4-BE49-F238E27FC236}">
                <a16:creationId xmlns:a16="http://schemas.microsoft.com/office/drawing/2014/main" id="{57903559-3B26-4F25-954E-F25B4B51E0B1}"/>
              </a:ext>
            </a:extLst>
          </p:cNvPr>
          <p:cNvSpPr txBox="1"/>
          <p:nvPr/>
        </p:nvSpPr>
        <p:spPr>
          <a:xfrm>
            <a:off x="5848364" y="4850893"/>
            <a:ext cx="1065998" cy="195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821531">
              <a:defRPr sz="1400" b="1" u="sng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algn="ctr" defTabSz="410766" hangingPunct="0">
              <a:defRPr/>
            </a:pPr>
            <a:r>
              <a:rPr sz="800" kern="0" dirty="0">
                <a:solidFill>
                  <a:srgbClr val="000000"/>
                </a:solidFill>
                <a:latin typeface="+mj-lt"/>
              </a:rPr>
              <a:t>Logging &amp; Analytics</a:t>
            </a:r>
          </a:p>
        </p:txBody>
      </p:sp>
      <p:sp>
        <p:nvSpPr>
          <p:cNvPr id="256" name="Circle">
            <a:extLst>
              <a:ext uri="{FF2B5EF4-FFF2-40B4-BE49-F238E27FC236}">
                <a16:creationId xmlns:a16="http://schemas.microsoft.com/office/drawing/2014/main" id="{35BF09D1-6B6C-4D3B-BD8D-60996790A110}"/>
              </a:ext>
            </a:extLst>
          </p:cNvPr>
          <p:cNvSpPr/>
          <p:nvPr/>
        </p:nvSpPr>
        <p:spPr>
          <a:xfrm>
            <a:off x="5716834" y="5073097"/>
            <a:ext cx="669727" cy="6697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/>
            <a:endParaRPr sz="160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pic>
        <p:nvPicPr>
          <p:cNvPr id="252" name="Image" descr="Image">
            <a:extLst>
              <a:ext uri="{FF2B5EF4-FFF2-40B4-BE49-F238E27FC236}">
                <a16:creationId xmlns:a16="http://schemas.microsoft.com/office/drawing/2014/main" id="{BECD9BAC-0DCE-44AF-96DC-149EFBB8E803}"/>
              </a:ext>
            </a:extLst>
          </p:cNvPr>
          <p:cNvPicPr>
            <a:picLocks noChangeAspect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065" y="5190149"/>
            <a:ext cx="582081" cy="418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>
            <a:extLst>
              <a:ext uri="{FF2B5EF4-FFF2-40B4-BE49-F238E27FC236}">
                <a16:creationId xmlns:a16="http://schemas.microsoft.com/office/drawing/2014/main" id="{B6257C9B-703D-4B64-8982-E209548BDC7D}"/>
              </a:ext>
            </a:extLst>
          </p:cNvPr>
          <p:cNvPicPr>
            <a:picLocks noChangeAspect="1"/>
          </p:cNvPicPr>
          <p:nvPr/>
        </p:nvPicPr>
        <p:blipFill>
          <a:blip r:embed="rId3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3806" y="5896299"/>
            <a:ext cx="535782" cy="401837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Circle">
            <a:extLst>
              <a:ext uri="{FF2B5EF4-FFF2-40B4-BE49-F238E27FC236}">
                <a16:creationId xmlns:a16="http://schemas.microsoft.com/office/drawing/2014/main" id="{60AF5782-2476-42CA-B550-8F07A179CEC9}"/>
              </a:ext>
            </a:extLst>
          </p:cNvPr>
          <p:cNvSpPr/>
          <p:nvPr/>
        </p:nvSpPr>
        <p:spPr>
          <a:xfrm>
            <a:off x="5716834" y="5762353"/>
            <a:ext cx="669727" cy="66972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258" name="Circle">
            <a:extLst>
              <a:ext uri="{FF2B5EF4-FFF2-40B4-BE49-F238E27FC236}">
                <a16:creationId xmlns:a16="http://schemas.microsoft.com/office/drawing/2014/main" id="{224F502C-924C-49DD-B5CF-C3E026E037BF}"/>
              </a:ext>
            </a:extLst>
          </p:cNvPr>
          <p:cNvSpPr/>
          <p:nvPr/>
        </p:nvSpPr>
        <p:spPr>
          <a:xfrm>
            <a:off x="6394094" y="5054876"/>
            <a:ext cx="669727" cy="66972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259" name="Circle">
            <a:extLst>
              <a:ext uri="{FF2B5EF4-FFF2-40B4-BE49-F238E27FC236}">
                <a16:creationId xmlns:a16="http://schemas.microsoft.com/office/drawing/2014/main" id="{A651968C-89DB-4C6C-BDB7-D9161CA12D6F}"/>
              </a:ext>
            </a:extLst>
          </p:cNvPr>
          <p:cNvSpPr/>
          <p:nvPr/>
        </p:nvSpPr>
        <p:spPr>
          <a:xfrm>
            <a:off x="6381363" y="5759394"/>
            <a:ext cx="669727" cy="6697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pic>
        <p:nvPicPr>
          <p:cNvPr id="260" name="Image" descr="Image">
            <a:extLst>
              <a:ext uri="{FF2B5EF4-FFF2-40B4-BE49-F238E27FC236}">
                <a16:creationId xmlns:a16="http://schemas.microsoft.com/office/drawing/2014/main" id="{3F65C2A0-BA8A-43D9-8F24-DC9FA4D5E291}"/>
              </a:ext>
            </a:extLst>
          </p:cNvPr>
          <p:cNvPicPr>
            <a:picLocks noChangeAspect="1"/>
          </p:cNvPicPr>
          <p:nvPr/>
        </p:nvPicPr>
        <p:blipFill>
          <a:blip r:embed="rId3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9957" y="5879944"/>
            <a:ext cx="312540" cy="428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C1FE41D-635E-49C8-B15B-ED94D13DCBEE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419286" y="5776913"/>
            <a:ext cx="640099" cy="6400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1762DAF-C461-418E-8B7C-83DFCCDAFA5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445275" y="5296770"/>
            <a:ext cx="588122" cy="306353"/>
          </a:xfrm>
          <a:prstGeom prst="rect">
            <a:avLst/>
          </a:prstGeom>
        </p:spPr>
      </p:pic>
      <p:sp>
        <p:nvSpPr>
          <p:cNvPr id="232" name="Circle">
            <a:extLst>
              <a:ext uri="{FF2B5EF4-FFF2-40B4-BE49-F238E27FC236}">
                <a16:creationId xmlns:a16="http://schemas.microsoft.com/office/drawing/2014/main" id="{970AEA49-0E41-4683-A5AD-711C9E1D4782}"/>
              </a:ext>
            </a:extLst>
          </p:cNvPr>
          <p:cNvSpPr/>
          <p:nvPr/>
        </p:nvSpPr>
        <p:spPr>
          <a:xfrm>
            <a:off x="3712204" y="5077387"/>
            <a:ext cx="669727" cy="66972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233" name="Circle">
            <a:extLst>
              <a:ext uri="{FF2B5EF4-FFF2-40B4-BE49-F238E27FC236}">
                <a16:creationId xmlns:a16="http://schemas.microsoft.com/office/drawing/2014/main" id="{E3C2D7C3-7A2E-40B4-B08F-7241BDC9B26D}"/>
              </a:ext>
            </a:extLst>
          </p:cNvPr>
          <p:cNvSpPr/>
          <p:nvPr/>
        </p:nvSpPr>
        <p:spPr>
          <a:xfrm>
            <a:off x="3712204" y="5769555"/>
            <a:ext cx="669727" cy="66972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234" name="Circle">
            <a:extLst>
              <a:ext uri="{FF2B5EF4-FFF2-40B4-BE49-F238E27FC236}">
                <a16:creationId xmlns:a16="http://schemas.microsoft.com/office/drawing/2014/main" id="{3A0E3A09-041D-498A-AB48-22C9DEFE11CD}"/>
              </a:ext>
            </a:extLst>
          </p:cNvPr>
          <p:cNvSpPr/>
          <p:nvPr/>
        </p:nvSpPr>
        <p:spPr>
          <a:xfrm>
            <a:off x="4404472" y="5115084"/>
            <a:ext cx="669727" cy="66972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pic>
        <p:nvPicPr>
          <p:cNvPr id="235" name="Image" descr="Image">
            <a:extLst>
              <a:ext uri="{FF2B5EF4-FFF2-40B4-BE49-F238E27FC236}">
                <a16:creationId xmlns:a16="http://schemas.microsoft.com/office/drawing/2014/main" id="{6AB22632-F6CE-4A99-A611-43C5343FF389}"/>
              </a:ext>
            </a:extLst>
          </p:cNvPr>
          <p:cNvPicPr>
            <a:picLocks noChangeAspect="1"/>
          </p:cNvPicPr>
          <p:nvPr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2572" y="5221378"/>
            <a:ext cx="508993" cy="381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>
            <a:extLst>
              <a:ext uri="{FF2B5EF4-FFF2-40B4-BE49-F238E27FC236}">
                <a16:creationId xmlns:a16="http://schemas.microsoft.com/office/drawing/2014/main" id="{BC6EACA1-1350-4C1E-A5B9-C2EB40FC2B40}"/>
              </a:ext>
            </a:extLst>
          </p:cNvPr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7036" y="6030335"/>
            <a:ext cx="500063" cy="14816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Circle">
            <a:extLst>
              <a:ext uri="{FF2B5EF4-FFF2-40B4-BE49-F238E27FC236}">
                <a16:creationId xmlns:a16="http://schemas.microsoft.com/office/drawing/2014/main" id="{B4AB5AB9-8C39-4D82-AB7C-4B9C45A56A1D}"/>
              </a:ext>
            </a:extLst>
          </p:cNvPr>
          <p:cNvSpPr/>
          <p:nvPr/>
        </p:nvSpPr>
        <p:spPr>
          <a:xfrm>
            <a:off x="4404472" y="5788225"/>
            <a:ext cx="669727" cy="66972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pic>
        <p:nvPicPr>
          <p:cNvPr id="179" name="Image" descr="Image">
            <a:extLst>
              <a:ext uri="{FF2B5EF4-FFF2-40B4-BE49-F238E27FC236}">
                <a16:creationId xmlns:a16="http://schemas.microsoft.com/office/drawing/2014/main" id="{833A562D-4DE4-4E3C-AE6B-98F76D8B1B2B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158" y="2774690"/>
            <a:ext cx="590216" cy="442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" descr="Image">
            <a:extLst>
              <a:ext uri="{FF2B5EF4-FFF2-40B4-BE49-F238E27FC236}">
                <a16:creationId xmlns:a16="http://schemas.microsoft.com/office/drawing/2014/main" id="{3CAE4AE5-AD2F-415D-9921-616B7DD47FC9}"/>
              </a:ext>
            </a:extLst>
          </p:cNvPr>
          <p:cNvPicPr>
            <a:picLocks noChangeAspect="1"/>
          </p:cNvPicPr>
          <p:nvPr/>
        </p:nvPicPr>
        <p:blipFill>
          <a:blip r:embed="rId4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158" y="2082523"/>
            <a:ext cx="590216" cy="442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5BD512B-1055-4D22-836B-F79BBC8787B2}"/>
              </a:ext>
            </a:extLst>
          </p:cNvPr>
          <p:cNvPicPr>
            <a:picLocks noChangeAspect="1"/>
          </p:cNvPicPr>
          <p:nvPr/>
        </p:nvPicPr>
        <p:blipFill>
          <a:blip r:embed="rId4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7393" y="3489197"/>
            <a:ext cx="608809" cy="378102"/>
          </a:xfrm>
          <a:prstGeom prst="rect">
            <a:avLst/>
          </a:prstGeom>
        </p:spPr>
      </p:pic>
      <p:pic>
        <p:nvPicPr>
          <p:cNvPr id="165" name="Image" descr="Image">
            <a:extLst>
              <a:ext uri="{FF2B5EF4-FFF2-40B4-BE49-F238E27FC236}">
                <a16:creationId xmlns:a16="http://schemas.microsoft.com/office/drawing/2014/main" id="{6229FDB0-137C-47DF-98B1-B0029A5279DA}"/>
              </a:ext>
            </a:extLst>
          </p:cNvPr>
          <p:cNvPicPr>
            <a:picLocks noChangeAspect="1"/>
          </p:cNvPicPr>
          <p:nvPr/>
        </p:nvPicPr>
        <p:blipFill>
          <a:blip r:embed="rId4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650" y="2843454"/>
            <a:ext cx="500063" cy="375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>
            <a:extLst>
              <a:ext uri="{FF2B5EF4-FFF2-40B4-BE49-F238E27FC236}">
                <a16:creationId xmlns:a16="http://schemas.microsoft.com/office/drawing/2014/main" id="{FFE8F080-3121-4E4E-9714-E4B93DC24C4A}"/>
              </a:ext>
            </a:extLst>
          </p:cNvPr>
          <p:cNvPicPr>
            <a:picLocks noChangeAspect="1"/>
          </p:cNvPicPr>
          <p:nvPr/>
        </p:nvPicPr>
        <p:blipFill>
          <a:blip r:embed="rId4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0818" y="4142844"/>
            <a:ext cx="669727" cy="502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>
            <a:extLst>
              <a:ext uri="{FF2B5EF4-FFF2-40B4-BE49-F238E27FC236}">
                <a16:creationId xmlns:a16="http://schemas.microsoft.com/office/drawing/2014/main" id="{146440DD-FCBA-4320-B875-B29D0CB85942}"/>
              </a:ext>
            </a:extLst>
          </p:cNvPr>
          <p:cNvPicPr>
            <a:picLocks noChangeAspect="1"/>
          </p:cNvPicPr>
          <p:nvPr/>
        </p:nvPicPr>
        <p:blipFill>
          <a:blip r:embed="rId4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970" y="3447034"/>
            <a:ext cx="679423" cy="509567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168" name="Image" descr="Image">
            <a:extLst>
              <a:ext uri="{FF2B5EF4-FFF2-40B4-BE49-F238E27FC236}">
                <a16:creationId xmlns:a16="http://schemas.microsoft.com/office/drawing/2014/main" id="{1D6D37D5-1B37-40DC-9B18-0BA1868005EB}"/>
              </a:ext>
            </a:extLst>
          </p:cNvPr>
          <p:cNvPicPr>
            <a:picLocks noChangeAspect="1"/>
          </p:cNvPicPr>
          <p:nvPr/>
        </p:nvPicPr>
        <p:blipFill>
          <a:blip r:embed="rId4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0818" y="2087663"/>
            <a:ext cx="669727" cy="502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codacy3.jpg" descr="codacy3.jpg">
            <a:extLst>
              <a:ext uri="{FF2B5EF4-FFF2-40B4-BE49-F238E27FC236}">
                <a16:creationId xmlns:a16="http://schemas.microsoft.com/office/drawing/2014/main" id="{D0AB3ED7-8B82-42D6-82BD-A72A156E9FEB}"/>
              </a:ext>
            </a:extLst>
          </p:cNvPr>
          <p:cNvPicPr>
            <a:picLocks noChangeAspect="1"/>
          </p:cNvPicPr>
          <p:nvPr/>
        </p:nvPicPr>
        <p:blipFill>
          <a:blip r:embed="rId4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239" y="2109762"/>
            <a:ext cx="433311" cy="433311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Circle">
            <a:extLst>
              <a:ext uri="{FF2B5EF4-FFF2-40B4-BE49-F238E27FC236}">
                <a16:creationId xmlns:a16="http://schemas.microsoft.com/office/drawing/2014/main" id="{D057E85E-7AC4-4D96-A829-3BA6342F9319}"/>
              </a:ext>
            </a:extLst>
          </p:cNvPr>
          <p:cNvSpPr/>
          <p:nvPr/>
        </p:nvSpPr>
        <p:spPr>
          <a:xfrm>
            <a:off x="5484031" y="2006211"/>
            <a:ext cx="669727" cy="66972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pic>
        <p:nvPicPr>
          <p:cNvPr id="176" name="appium.jpg" descr="appium.jpg">
            <a:extLst>
              <a:ext uri="{FF2B5EF4-FFF2-40B4-BE49-F238E27FC236}">
                <a16:creationId xmlns:a16="http://schemas.microsoft.com/office/drawing/2014/main" id="{E304733D-4091-482B-BEDD-59C5C1054E0C}"/>
              </a:ext>
            </a:extLst>
          </p:cNvPr>
          <p:cNvPicPr>
            <a:picLocks noChangeAspect="1"/>
          </p:cNvPicPr>
          <p:nvPr/>
        </p:nvPicPr>
        <p:blipFill>
          <a:blip r:embed="rId4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0545" y="2792693"/>
            <a:ext cx="656700" cy="492525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Circle">
            <a:extLst>
              <a:ext uri="{FF2B5EF4-FFF2-40B4-BE49-F238E27FC236}">
                <a16:creationId xmlns:a16="http://schemas.microsoft.com/office/drawing/2014/main" id="{8A6DBDB7-D6A7-4984-AA34-32F1E5811CF1}"/>
              </a:ext>
            </a:extLst>
          </p:cNvPr>
          <p:cNvSpPr/>
          <p:nvPr/>
        </p:nvSpPr>
        <p:spPr>
          <a:xfrm>
            <a:off x="5484031" y="2695467"/>
            <a:ext cx="669727" cy="66972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289" name="Circle">
            <a:extLst>
              <a:ext uri="{FF2B5EF4-FFF2-40B4-BE49-F238E27FC236}">
                <a16:creationId xmlns:a16="http://schemas.microsoft.com/office/drawing/2014/main" id="{600CE1E0-5F91-45E4-83E0-003B0DCA3EE3}"/>
              </a:ext>
            </a:extLst>
          </p:cNvPr>
          <p:cNvSpPr/>
          <p:nvPr/>
        </p:nvSpPr>
        <p:spPr>
          <a:xfrm>
            <a:off x="5484031" y="4048773"/>
            <a:ext cx="669727" cy="669727"/>
          </a:xfrm>
          <a:prstGeom prst="ellipse">
            <a:avLst/>
          </a:prstGeom>
          <a:noFill/>
          <a:ln w="25400">
            <a:solidFill>
              <a:srgbClr val="92D05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AE117F6-468B-474C-AFFB-0A60AC0CF158}"/>
              </a:ext>
            </a:extLst>
          </p:cNvPr>
          <p:cNvPicPr>
            <a:picLocks noChangeAspect="1"/>
          </p:cNvPicPr>
          <p:nvPr/>
        </p:nvPicPr>
        <p:blipFill>
          <a:blip r:embed="rId4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2879" y="3586333"/>
            <a:ext cx="1259250" cy="287292"/>
          </a:xfrm>
          <a:prstGeom prst="rect">
            <a:avLst/>
          </a:prstGeom>
        </p:spPr>
      </p:pic>
      <p:sp>
        <p:nvSpPr>
          <p:cNvPr id="178" name="Circle">
            <a:extLst>
              <a:ext uri="{FF2B5EF4-FFF2-40B4-BE49-F238E27FC236}">
                <a16:creationId xmlns:a16="http://schemas.microsoft.com/office/drawing/2014/main" id="{93D5AF27-927B-41E8-98D1-E1D34458133F}"/>
              </a:ext>
            </a:extLst>
          </p:cNvPr>
          <p:cNvSpPr>
            <a:spLocks noChangeAspect="1"/>
          </p:cNvSpPr>
          <p:nvPr/>
        </p:nvSpPr>
        <p:spPr>
          <a:xfrm>
            <a:off x="728552" y="5873279"/>
            <a:ext cx="457201" cy="457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r>
              <a:rPr lang="en-GB" sz="600" kern="0" dirty="0">
                <a:solidFill>
                  <a:srgbClr val="000000"/>
                </a:solidFill>
                <a:latin typeface="+mj-lt"/>
                <a:sym typeface="Helvetica Light"/>
              </a:rPr>
              <a:t>Open source tools</a:t>
            </a:r>
            <a:endParaRPr sz="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EEFBB3-B428-4C5B-8FE7-07C0115A3EA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IN" b="0" dirty="0">
                <a:sym typeface="Avenir Next"/>
              </a:rPr>
              <a:t>The Digital Rig connects to all industry standard tools using pre-defined connectors</a:t>
            </a:r>
            <a:endParaRPr lang="en-IN" b="0" dirty="0"/>
          </a:p>
        </p:txBody>
      </p:sp>
      <p:pic>
        <p:nvPicPr>
          <p:cNvPr id="192" name="Image" descr="Image">
            <a:extLst>
              <a:ext uri="{FF2B5EF4-FFF2-40B4-BE49-F238E27FC236}">
                <a16:creationId xmlns:a16="http://schemas.microsoft.com/office/drawing/2014/main" id="{D32B4FE8-848D-3F45-9B7D-EFE26BD7E4FF}"/>
              </a:ext>
            </a:extLst>
          </p:cNvPr>
          <p:cNvPicPr>
            <a:picLocks noChangeAspect="1"/>
          </p:cNvPicPr>
          <p:nvPr/>
        </p:nvPicPr>
        <p:blipFill>
          <a:blip r:embed="rId5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942" y="5160331"/>
            <a:ext cx="766403" cy="574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" descr="Image">
            <a:extLst>
              <a:ext uri="{FF2B5EF4-FFF2-40B4-BE49-F238E27FC236}">
                <a16:creationId xmlns:a16="http://schemas.microsoft.com/office/drawing/2014/main" id="{E30E0B64-7073-EA4C-BFA9-7F3F4FD3CE9A}"/>
              </a:ext>
            </a:extLst>
          </p:cNvPr>
          <p:cNvPicPr>
            <a:picLocks noChangeAspect="1"/>
          </p:cNvPicPr>
          <p:nvPr/>
        </p:nvPicPr>
        <p:blipFill>
          <a:blip r:embed="rId5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3365" y="5120272"/>
            <a:ext cx="767167" cy="575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>
            <a:extLst>
              <a:ext uri="{FF2B5EF4-FFF2-40B4-BE49-F238E27FC236}">
                <a16:creationId xmlns:a16="http://schemas.microsoft.com/office/drawing/2014/main" id="{C002DDCA-D616-CA42-B032-49A43A076528}"/>
              </a:ext>
            </a:extLst>
          </p:cNvPr>
          <p:cNvPicPr>
            <a:picLocks noChangeAspect="1"/>
          </p:cNvPicPr>
          <p:nvPr/>
        </p:nvPicPr>
        <p:blipFill>
          <a:blip r:embed="rId3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6787" y="5906734"/>
            <a:ext cx="535782" cy="40183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Circle">
            <a:extLst>
              <a:ext uri="{FF2B5EF4-FFF2-40B4-BE49-F238E27FC236}">
                <a16:creationId xmlns:a16="http://schemas.microsoft.com/office/drawing/2014/main" id="{7FAB89F8-8F9C-BD42-AA57-FFC806C97808}"/>
              </a:ext>
            </a:extLst>
          </p:cNvPr>
          <p:cNvSpPr>
            <a:spLocks noChangeAspect="1"/>
          </p:cNvSpPr>
          <p:nvPr/>
        </p:nvSpPr>
        <p:spPr>
          <a:xfrm>
            <a:off x="206726" y="5873279"/>
            <a:ext cx="457201" cy="457200"/>
          </a:xfrm>
          <a:prstGeom prst="ellipse">
            <a:avLst/>
          </a:prstGeom>
          <a:noFill/>
          <a:ln w="25400">
            <a:solidFill>
              <a:srgbClr val="92D05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r>
              <a:rPr lang="en-GB" sz="800" kern="0" dirty="0">
                <a:solidFill>
                  <a:srgbClr val="000000"/>
                </a:solidFill>
                <a:latin typeface="+mj-lt"/>
                <a:sym typeface="Helvetica Light"/>
              </a:rPr>
              <a:t>Sec tools</a:t>
            </a:r>
            <a:endParaRPr sz="8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pic>
        <p:nvPicPr>
          <p:cNvPr id="133" name="Image" descr="Image">
            <a:extLst>
              <a:ext uri="{FF2B5EF4-FFF2-40B4-BE49-F238E27FC236}">
                <a16:creationId xmlns:a16="http://schemas.microsoft.com/office/drawing/2014/main" id="{9B040DEF-232C-2B4E-8033-74947AE37D31}"/>
              </a:ext>
            </a:extLst>
          </p:cNvPr>
          <p:cNvPicPr>
            <a:picLocks noChangeAspect="1"/>
          </p:cNvPicPr>
          <p:nvPr/>
        </p:nvPicPr>
        <p:blipFill>
          <a:blip r:embed="rId5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0109" y="4166553"/>
            <a:ext cx="617569" cy="463177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134" name="Monitoring">
            <a:extLst>
              <a:ext uri="{FF2B5EF4-FFF2-40B4-BE49-F238E27FC236}">
                <a16:creationId xmlns:a16="http://schemas.microsoft.com/office/drawing/2014/main" id="{78683CAD-6D22-AC46-AB9E-5B664D38DCEA}"/>
              </a:ext>
            </a:extLst>
          </p:cNvPr>
          <p:cNvSpPr txBox="1"/>
          <p:nvPr/>
        </p:nvSpPr>
        <p:spPr>
          <a:xfrm>
            <a:off x="10146180" y="4836118"/>
            <a:ext cx="831959" cy="195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821531">
              <a:defRPr sz="1400" b="1" u="sng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algn="ctr" defTabSz="410766" hangingPunct="0">
              <a:defRPr/>
            </a:pPr>
            <a:r>
              <a:rPr lang="en-US" sz="800" kern="0" dirty="0">
                <a:solidFill>
                  <a:srgbClr val="000000"/>
                </a:solidFill>
                <a:latin typeface="+mj-lt"/>
              </a:rPr>
              <a:t>Wipro Ventures</a:t>
            </a:r>
            <a:endParaRPr sz="800" kern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8" name="Circle">
            <a:extLst>
              <a:ext uri="{FF2B5EF4-FFF2-40B4-BE49-F238E27FC236}">
                <a16:creationId xmlns:a16="http://schemas.microsoft.com/office/drawing/2014/main" id="{19B0A9B2-24FB-3F48-B2CE-1CC51B64D0C4}"/>
              </a:ext>
            </a:extLst>
          </p:cNvPr>
          <p:cNvSpPr/>
          <p:nvPr/>
        </p:nvSpPr>
        <p:spPr>
          <a:xfrm>
            <a:off x="10576120" y="5064668"/>
            <a:ext cx="669728" cy="669727"/>
          </a:xfrm>
          <a:prstGeom prst="ellipse">
            <a:avLst/>
          </a:prstGeom>
          <a:noFill/>
          <a:ln w="25400">
            <a:solidFill>
              <a:srgbClr val="92D05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/>
            <a:endParaRPr sz="160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213" name="Circle">
            <a:extLst>
              <a:ext uri="{FF2B5EF4-FFF2-40B4-BE49-F238E27FC236}">
                <a16:creationId xmlns:a16="http://schemas.microsoft.com/office/drawing/2014/main" id="{94CAB893-FBD1-B741-8757-D027A1A3F339}"/>
              </a:ext>
            </a:extLst>
          </p:cNvPr>
          <p:cNvSpPr/>
          <p:nvPr/>
        </p:nvSpPr>
        <p:spPr>
          <a:xfrm>
            <a:off x="9901961" y="5059734"/>
            <a:ext cx="669728" cy="669727"/>
          </a:xfrm>
          <a:prstGeom prst="ellipse">
            <a:avLst/>
          </a:prstGeom>
          <a:noFill/>
          <a:ln w="25400">
            <a:solidFill>
              <a:srgbClr val="92D05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221" name="Circle">
            <a:extLst>
              <a:ext uri="{FF2B5EF4-FFF2-40B4-BE49-F238E27FC236}">
                <a16:creationId xmlns:a16="http://schemas.microsoft.com/office/drawing/2014/main" id="{299F589F-5EAD-8144-9EE9-A17C0C14ADCE}"/>
              </a:ext>
            </a:extLst>
          </p:cNvPr>
          <p:cNvSpPr/>
          <p:nvPr/>
        </p:nvSpPr>
        <p:spPr>
          <a:xfrm>
            <a:off x="9901961" y="5733750"/>
            <a:ext cx="669728" cy="669727"/>
          </a:xfrm>
          <a:prstGeom prst="ellipse">
            <a:avLst/>
          </a:prstGeom>
          <a:noFill/>
          <a:ln w="25400">
            <a:solidFill>
              <a:srgbClr val="92D05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/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229" name="Circle">
            <a:extLst>
              <a:ext uri="{FF2B5EF4-FFF2-40B4-BE49-F238E27FC236}">
                <a16:creationId xmlns:a16="http://schemas.microsoft.com/office/drawing/2014/main" id="{06F37EA3-7620-634E-B9AA-3E29C5070473}"/>
              </a:ext>
            </a:extLst>
          </p:cNvPr>
          <p:cNvSpPr/>
          <p:nvPr/>
        </p:nvSpPr>
        <p:spPr>
          <a:xfrm>
            <a:off x="10594407" y="5738447"/>
            <a:ext cx="669728" cy="669727"/>
          </a:xfrm>
          <a:prstGeom prst="ellipse">
            <a:avLst/>
          </a:prstGeom>
          <a:noFill/>
          <a:ln w="25400">
            <a:solidFill>
              <a:srgbClr val="92D05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C6C7A3-D7A6-2149-BA58-9DAD16870016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948728" y="5332690"/>
            <a:ext cx="548640" cy="834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FFEAE9-6ECB-7248-B5A8-2E3622B85B9E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0586252" y="5303008"/>
            <a:ext cx="640080" cy="182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334649-73C4-7D41-B2EE-F0A303BA8128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0553150" y="5916453"/>
            <a:ext cx="785992" cy="304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ECE974-5AEA-7F48-857C-1305DC92A0B0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9938661" y="6021002"/>
            <a:ext cx="548640" cy="99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050778-49CD-4941-B06E-B84E7610B7A9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11245848" y="6025546"/>
            <a:ext cx="765811" cy="193580"/>
          </a:xfrm>
          <a:prstGeom prst="rect">
            <a:avLst/>
          </a:prstGeom>
        </p:spPr>
      </p:pic>
      <p:sp>
        <p:nvSpPr>
          <p:cNvPr id="254" name="Circle">
            <a:extLst>
              <a:ext uri="{FF2B5EF4-FFF2-40B4-BE49-F238E27FC236}">
                <a16:creationId xmlns:a16="http://schemas.microsoft.com/office/drawing/2014/main" id="{63A599F9-B0CB-CC42-BB0D-0EBB59136D50}"/>
              </a:ext>
            </a:extLst>
          </p:cNvPr>
          <p:cNvSpPr/>
          <p:nvPr/>
        </p:nvSpPr>
        <p:spPr>
          <a:xfrm>
            <a:off x="11299358" y="5754644"/>
            <a:ext cx="669728" cy="669727"/>
          </a:xfrm>
          <a:prstGeom prst="ellipse">
            <a:avLst/>
          </a:prstGeom>
          <a:noFill/>
          <a:ln w="25400">
            <a:solidFill>
              <a:srgbClr val="92D05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200"/>
            </a:pPr>
            <a:endParaRPr sz="1600" kern="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1279874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Wipro Standard PPT Theme">
  <a:themeElements>
    <a:clrScheme name="Wipro Digital 1">
      <a:dk1>
        <a:srgbClr val="000000"/>
      </a:dk1>
      <a:lt1>
        <a:srgbClr val="FFFFFF"/>
      </a:lt1>
      <a:dk2>
        <a:srgbClr val="16366C"/>
      </a:dk2>
      <a:lt2>
        <a:srgbClr val="F2F2F2"/>
      </a:lt2>
      <a:accent1>
        <a:srgbClr val="0E3570"/>
      </a:accent1>
      <a:accent2>
        <a:srgbClr val="646363"/>
      </a:accent2>
      <a:accent3>
        <a:srgbClr val="6DC24B"/>
      </a:accent3>
      <a:accent4>
        <a:srgbClr val="FFDA29"/>
      </a:accent4>
      <a:accent5>
        <a:srgbClr val="EF3341"/>
      </a:accent5>
      <a:accent6>
        <a:srgbClr val="00A2E0"/>
      </a:accent6>
      <a:hlink>
        <a:srgbClr val="646363"/>
      </a:hlink>
      <a:folHlink>
        <a:srgbClr val="646363"/>
      </a:folHlink>
    </a:clrScheme>
    <a:fontScheme name="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 w="6350">
          <a:solidFill>
            <a:schemeClr val="accent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2"/>
          </a:solidFill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smtClean="0">
            <a:solidFill>
              <a:schemeClr val="accent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New" id="{5097EBE5-B440-B14B-971D-ACA87453B6EB}" vid="{671B8DC6-C147-814D-97F0-CA0F7C405770}"/>
    </a:ext>
  </a:extLst>
</a:theme>
</file>

<file path=ppt/theme/theme3.xml><?xml version="1.0" encoding="utf-8"?>
<a:theme xmlns:a="http://schemas.openxmlformats.org/drawingml/2006/main" name="1_White">
  <a:themeElements>
    <a:clrScheme name="White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6477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495300" algn="l"/>
            <a:tab pos="1003300" algn="l"/>
            <a:tab pos="1524000" algn="l"/>
            <a:tab pos="2019300" algn="l"/>
            <a:tab pos="2527300" algn="l"/>
            <a:tab pos="3035300" algn="l"/>
            <a:tab pos="3543300" algn="l"/>
            <a:tab pos="4038600" algn="l"/>
            <a:tab pos="4546600" algn="l"/>
            <a:tab pos="5054600" algn="l"/>
            <a:tab pos="5562600" algn="l"/>
            <a:tab pos="6070600" algn="l"/>
          </a:tabLst>
          <a:defRPr kumimoji="0" sz="3200" b="0" i="0" u="none" strike="noStrike" cap="none" spc="-144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652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495300" algn="l"/>
            <a:tab pos="1003300" algn="l"/>
            <a:tab pos="1524000" algn="l"/>
            <a:tab pos="2019300" algn="l"/>
            <a:tab pos="2527300" algn="l"/>
            <a:tab pos="3035300" algn="l"/>
            <a:tab pos="3543300" algn="l"/>
            <a:tab pos="4038600" algn="l"/>
            <a:tab pos="4546600" algn="l"/>
            <a:tab pos="5054600" algn="l"/>
            <a:tab pos="5562600" algn="l"/>
            <a:tab pos="6070600" algn="l"/>
          </a:tabLst>
          <a:defRPr kumimoji="0" sz="2800" b="1" i="0" u="none" strike="noStrike" cap="none" spc="-126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2212</Words>
  <Application>Microsoft Office PowerPoint</Application>
  <PresentationFormat>Widescreen</PresentationFormat>
  <Paragraphs>512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7" baseType="lpstr">
      <vt:lpstr>Arial</vt:lpstr>
      <vt:lpstr>Arial Narrow</vt:lpstr>
      <vt:lpstr>Calibri</vt:lpstr>
      <vt:lpstr>Calibri Light</vt:lpstr>
      <vt:lpstr>Helvetica</vt:lpstr>
      <vt:lpstr>Helvetica Light</vt:lpstr>
      <vt:lpstr>Helvetica LT Std</vt:lpstr>
      <vt:lpstr>Helvetica Neue</vt:lpstr>
      <vt:lpstr>Helvetica Neue LT Std 45 Light</vt:lpstr>
      <vt:lpstr>Helvetica Neue LT Std 55 Roman</vt:lpstr>
      <vt:lpstr>Lucida Grande</vt:lpstr>
      <vt:lpstr>Slack-Lato</vt:lpstr>
      <vt:lpstr>Wingdings</vt:lpstr>
      <vt:lpstr>Office Theme</vt:lpstr>
      <vt:lpstr>3_Wipro Standard PPT Theme</vt:lpstr>
      <vt:lpstr>1_White</vt:lpstr>
      <vt:lpstr>PowerPoint Presentation</vt:lpstr>
      <vt:lpstr>DevSecOps Target State</vt:lpstr>
      <vt:lpstr>DevSecOps Lifecycle</vt:lpstr>
      <vt:lpstr>Developer Day in the Life</vt:lpstr>
      <vt:lpstr>Security Embedded within AMS Roadmap</vt:lpstr>
      <vt:lpstr>Key Interventions and Deliverables</vt:lpstr>
      <vt:lpstr>How we do it</vt:lpstr>
      <vt:lpstr>DevSecOps Console</vt:lpstr>
      <vt:lpstr>The Digital Rig connects to all industry standard tools using pre-defined connectors</vt:lpstr>
      <vt:lpstr>Key DevSecOps Enablers</vt:lpstr>
      <vt:lpstr>Secure  by design by default</vt:lpstr>
      <vt:lpstr>Threat Modeling</vt:lpstr>
      <vt:lpstr>Automated Builds and Testing - SAST </vt:lpstr>
      <vt:lpstr>Automated Builds and Testing - DAST </vt:lpstr>
      <vt:lpstr>Unified Vulnerability Correlation Engine –  A 3 Dimensional Experience</vt:lpstr>
      <vt:lpstr>OCM: Creating Security Citizens</vt:lpstr>
      <vt:lpstr>PowerPoint Presentation</vt:lpstr>
      <vt:lpstr>Case in point #1</vt:lpstr>
      <vt:lpstr>Case in point #1</vt:lpstr>
      <vt:lpstr>Case in point #1</vt:lpstr>
      <vt:lpstr>DevSecOps Console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 Bukhari (Digital)</dc:creator>
  <cp:lastModifiedBy>Mohanty, Ashish</cp:lastModifiedBy>
  <cp:revision>30</cp:revision>
  <dcterms:created xsi:type="dcterms:W3CDTF">2019-12-11T20:49:02Z</dcterms:created>
  <dcterms:modified xsi:type="dcterms:W3CDTF">2022-08-22T04:45:37Z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9a70571-31c6-4603-80c1-ef2fb871a62a_Enabled">
    <vt:lpwstr>True</vt:lpwstr>
  </property>
  <property fmtid="{D5CDD505-2E9C-101B-9397-08002B2CF9AE}" pid="3" name="MSIP_Label_b9a70571-31c6-4603-80c1-ef2fb871a62a_SiteId">
    <vt:lpwstr>258ac4e4-146a-411e-9dc8-79a9e12fd6da</vt:lpwstr>
  </property>
  <property fmtid="{D5CDD505-2E9C-101B-9397-08002B2CF9AE}" pid="4" name="MSIP_Label_b9a70571-31c6-4603-80c1-ef2fb871a62a_Owner">
    <vt:lpwstr>allamk@wipro.com</vt:lpwstr>
  </property>
  <property fmtid="{D5CDD505-2E9C-101B-9397-08002B2CF9AE}" pid="5" name="MSIP_Label_b9a70571-31c6-4603-80c1-ef2fb871a62a_SetDate">
    <vt:lpwstr>2019-12-12T09:23:59.1116123Z</vt:lpwstr>
  </property>
  <property fmtid="{D5CDD505-2E9C-101B-9397-08002B2CF9AE}" pid="6" name="MSIP_Label_b9a70571-31c6-4603-80c1-ef2fb871a62a_Name">
    <vt:lpwstr>Internal and Restricted</vt:lpwstr>
  </property>
  <property fmtid="{D5CDD505-2E9C-101B-9397-08002B2CF9AE}" pid="7" name="MSIP_Label_b9a70571-31c6-4603-80c1-ef2fb871a62a_Application">
    <vt:lpwstr>Microsoft Azure Information Protection</vt:lpwstr>
  </property>
  <property fmtid="{D5CDD505-2E9C-101B-9397-08002B2CF9AE}" pid="8" name="MSIP_Label_b9a70571-31c6-4603-80c1-ef2fb871a62a_ActionId">
    <vt:lpwstr>f75f0b18-eee8-4cf8-98b9-d11b01a2d2c7</vt:lpwstr>
  </property>
  <property fmtid="{D5CDD505-2E9C-101B-9397-08002B2CF9AE}" pid="9" name="MSIP_Label_b9a70571-31c6-4603-80c1-ef2fb871a62a_Extended_MSFT_Method">
    <vt:lpwstr>Automatic</vt:lpwstr>
  </property>
  <property fmtid="{D5CDD505-2E9C-101B-9397-08002B2CF9AE}" pid="10" name="MSIP_Label_b1f34ead-50a3-4950-8a39-fca3a33c48cb_Enabled">
    <vt:lpwstr>true</vt:lpwstr>
  </property>
  <property fmtid="{D5CDD505-2E9C-101B-9397-08002B2CF9AE}" pid="11" name="MSIP_Label_b1f34ead-50a3-4950-8a39-fca3a33c48cb_SetDate">
    <vt:lpwstr>2022-08-22T04:45:35Z</vt:lpwstr>
  </property>
  <property fmtid="{D5CDD505-2E9C-101B-9397-08002B2CF9AE}" pid="12" name="MSIP_Label_b1f34ead-50a3-4950-8a39-fca3a33c48cb_Method">
    <vt:lpwstr>Standard</vt:lpwstr>
  </property>
  <property fmtid="{D5CDD505-2E9C-101B-9397-08002B2CF9AE}" pid="13" name="MSIP_Label_b1f34ead-50a3-4950-8a39-fca3a33c48cb_Name">
    <vt:lpwstr>Confidential</vt:lpwstr>
  </property>
  <property fmtid="{D5CDD505-2E9C-101B-9397-08002B2CF9AE}" pid="14" name="MSIP_Label_b1f34ead-50a3-4950-8a39-fca3a33c48cb_SiteId">
    <vt:lpwstr>0c5638da-d686-4d6a-8df4-e0552c70cb17</vt:lpwstr>
  </property>
  <property fmtid="{D5CDD505-2E9C-101B-9397-08002B2CF9AE}" pid="15" name="MSIP_Label_b1f34ead-50a3-4950-8a39-fca3a33c48cb_ActionId">
    <vt:lpwstr>4073b935-7479-43c3-b12a-6fe28601aaca</vt:lpwstr>
  </property>
  <property fmtid="{D5CDD505-2E9C-101B-9397-08002B2CF9AE}" pid="16" name="MSIP_Label_b1f34ead-50a3-4950-8a39-fca3a33c48cb_ContentBits">
    <vt:lpwstr>0</vt:lpwstr>
  </property>
</Properties>
</file>